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300C0-52DA-4229-A52E-29566A172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FD6337-3789-4D29-9A16-23A72CFAB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D2F4B3-B869-4419-BD1E-65586EE34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0A0087-6573-49A4-BCF6-FF440585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A7A8C6-192B-47EA-B130-6722A0408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002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31313-B6FA-40AE-87E2-AC5D167C5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3EADE1-A53A-44BB-BCA7-D1E77BC05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8100B5-0EDC-4DB0-BCB7-4FCE6447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A3E7CC-E21B-48A0-B369-E9F102F5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3209CE-24FF-4624-B3DD-02478A56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87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7FB43B-2276-47E7-8D9D-592701C9F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FC5AC1-5B0F-402A-B69B-ADFF119AC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260FB3-BA41-4D04-ADCE-9666D84A3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EB201B-01A1-436B-AB0F-0DF7B223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6F6DBD-25EA-4C28-83E6-9E893DB5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826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E49314-D622-4E7B-B259-B5A75BF17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BFFD40-6F41-45CF-B4C5-6C57AAD60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54320-F622-47F7-A5F9-17B0C546A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5AEF9-0255-4D88-A38A-7F0C5D98E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8BE5F5-E5BA-44BF-987A-D2615B5C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76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5B4D9-DFB0-49F8-934D-9103C898B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28FC33-447D-4CF3-BE5E-C52C3844F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C708A3-DE1F-43EF-858A-54AC89FB8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DE4B6-5405-4293-B891-589CD06BC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9DB7E0-CCDE-46E6-8710-09D44F405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41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EF16F-12B2-4686-AD5A-B82E775DC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70E6D-33EA-4E12-9560-293957D9E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4F69C8-6961-4F6E-92B5-F66E0BE66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48F356-82B4-4062-B836-5333D2DFE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47D3A1-4527-4F9C-9AA4-71F19D30C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3CE85F-3042-4772-8C9F-96122AEC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131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7ED70-64F1-4327-96C6-18E2193CC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CF65EB-99CF-4FA9-92F5-86103B673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7035B6-9D26-4781-8983-0A7C64646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CC8E26-906B-429E-AE01-073011EE7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C5D2E0-7BA4-4D76-9F37-A8EA311CF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3F386D-59AB-4D12-9298-968BE72EA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36FE5B-FB6C-477F-ADA0-C94A5BA5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3D2F5E-2923-452C-9FFD-046B5DB8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78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7B9F4-ACBF-4A20-8423-8FA9553BC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45B8EB-D75E-49D3-8342-19FB86E1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52EE79-9C0A-4562-8E3A-8A76B1B35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351F3-AD95-4030-A214-93AC7A50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41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4FE18AC-22C4-44CD-8392-2E4D87880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1F147C-982D-4701-81F5-069F8A7AF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C72B82-6FBA-43C3-9FF2-60E378DA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86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D4246-E825-419E-A23F-F5E08CB9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185931-6B9F-418A-A6D9-97E81C0F7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9A322C-CD9C-4E5A-B105-725A21B2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EB3CD7-13DB-423F-9526-FC1C27F5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A5AA63-7AD7-4769-A003-CC8358CE7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E9AB69-3603-4D26-A61D-6B2DD9093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6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406C6-191C-481D-80CF-B71D9E58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66FBCA2-9250-4167-A77B-D4F5EA9BD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442F0A-FF03-41B8-A68A-12E4BA93F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F78E7E-5AEA-4762-982F-27C835DAC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F3EA76-2143-4F1A-9085-24E368B51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70CD28-495D-4308-9A1C-C116D5B0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695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68975F-25DA-4E01-AE74-F29EC282F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0172E1-393B-49E7-BF9E-3DB4A9A17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1F557E-470C-47C6-A3CE-6AFF7964C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22A4-96F7-44EA-97C2-F70737888830}" type="datetimeFigureOut">
              <a:rPr lang="es-MX" smtClean="0"/>
              <a:t>10/06/2019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0D0796-ED7E-4B6B-B4F2-072B96530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3B9771-AD8B-4ACA-AEBF-744FFA270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FE692-4F77-4479-9582-2F3A403915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080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pfinanzas.gob.mx/cei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C25AF33-5341-4894-A6C0-363941C36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2832" y="145241"/>
            <a:ext cx="4039169" cy="854188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A921A3F8-DCE0-4653-A770-FE804B019771}"/>
              </a:ext>
            </a:extLst>
          </p:cNvPr>
          <p:cNvSpPr/>
          <p:nvPr/>
        </p:nvSpPr>
        <p:spPr>
          <a:xfrm>
            <a:off x="1133520" y="307995"/>
            <a:ext cx="6745293" cy="595704"/>
          </a:xfrm>
          <a:prstGeom prst="roundRect">
            <a:avLst/>
          </a:prstGeom>
          <a:solidFill>
            <a:srgbClr val="E26257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0A0AC6B-D3AE-4D48-9CF5-38948BBF0A38}"/>
              </a:ext>
            </a:extLst>
          </p:cNvPr>
          <p:cNvSpPr txBox="1"/>
          <p:nvPr/>
        </p:nvSpPr>
        <p:spPr>
          <a:xfrm>
            <a:off x="1287153" y="372293"/>
            <a:ext cx="6663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  <a:latin typeface="Fira Sans" panose="020B0503050000020004" pitchFamily="34" charset="0"/>
              </a:rPr>
              <a:t>Proceso de Implementación de la plataforma CDI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C7EA425-C889-43ED-86DE-618F3162CE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6741" y="1308167"/>
            <a:ext cx="6663774" cy="381412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20C8B10-C994-40CF-87E3-4FE8201FF99C}"/>
              </a:ext>
            </a:extLst>
          </p:cNvPr>
          <p:cNvSpPr txBox="1"/>
          <p:nvPr/>
        </p:nvSpPr>
        <p:spPr>
          <a:xfrm>
            <a:off x="86979" y="5261754"/>
            <a:ext cx="120353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Fira Sans" panose="020B0503050000020004" pitchFamily="34" charset="0"/>
              </a:rPr>
              <a:t>Notas: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Fira Sans" panose="020B0503050000020004" pitchFamily="34" charset="0"/>
              </a:rPr>
              <a:t>El oficio designando enlace para el CDI dirigido al Lic.  Manuel Algara Cossío.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Fira Sans" panose="020B0503050000020004" pitchFamily="34" charset="0"/>
              </a:rPr>
              <a:t>La capacitación será aplicada por niveles de usuario, y solo a los enlaces designados por su dependencia.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Fira Sans" panose="020B0503050000020004" pitchFamily="34" charset="0"/>
              </a:rPr>
              <a:t>La caracterización de los proyectos deberá ser entregada en el formato puesto a disposición en la pagina del CEIEG </a:t>
            </a:r>
            <a:r>
              <a:rPr lang="es-MX" sz="1600" dirty="0">
                <a:latin typeface="Fira Sans" panose="020B0503050000020004" pitchFamily="34" charset="0"/>
                <a:hlinkClick r:id="rId4"/>
              </a:rPr>
              <a:t>www.slpfinanzas.Gob.mx/ceieg</a:t>
            </a:r>
            <a:endParaRPr lang="es-MX" sz="1600" dirty="0">
              <a:latin typeface="Fira Sans" panose="020B05030500000200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Fira Sans" panose="020B0503050000020004" pitchFamily="34" charset="0"/>
              </a:rPr>
              <a:t>Los proyectos prioritarios serán designados por la DGPP acorde al tipo de producto propuesto por </a:t>
            </a:r>
            <a:r>
              <a:rPr lang="es-MX" sz="1600">
                <a:latin typeface="Fira Sans" panose="020B0503050000020004" pitchFamily="34" charset="0"/>
              </a:rPr>
              <a:t>la dependencia.</a:t>
            </a:r>
            <a:endParaRPr lang="es-MX" sz="1600" dirty="0">
              <a:latin typeface="Fira Sans" panose="020B05030500000200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latin typeface="Fira Sans" panose="020B0503050000020004" pitchFamily="34" charset="0"/>
            </a:endParaRPr>
          </a:p>
          <a:p>
            <a:endParaRPr lang="es-MX" sz="1600" dirty="0"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5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89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Fira Sans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Ernesto Cadena Ovalle</dc:creator>
  <cp:lastModifiedBy>Ernesto Cadena Ovalle</cp:lastModifiedBy>
  <cp:revision>2</cp:revision>
  <dcterms:created xsi:type="dcterms:W3CDTF">2019-06-10T15:13:24Z</dcterms:created>
  <dcterms:modified xsi:type="dcterms:W3CDTF">2019-06-10T15:22:42Z</dcterms:modified>
</cp:coreProperties>
</file>