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69" r:id="rId2"/>
    <p:sldId id="258" r:id="rId3"/>
    <p:sldId id="262" r:id="rId4"/>
    <p:sldId id="263" r:id="rId5"/>
    <p:sldId id="264" r:id="rId6"/>
    <p:sldId id="267" r:id="rId7"/>
    <p:sldId id="272" r:id="rId8"/>
    <p:sldId id="273" r:id="rId9"/>
    <p:sldId id="260" r:id="rId10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BEE0"/>
    <a:srgbClr val="FAB0B0"/>
    <a:srgbClr val="E27ED6"/>
    <a:srgbClr val="FFCDBD"/>
    <a:srgbClr val="E4F0DC"/>
    <a:srgbClr val="B3EBC2"/>
    <a:srgbClr val="A4E6B4"/>
    <a:srgbClr val="FFCDE6"/>
    <a:srgbClr val="5DC1B9"/>
    <a:srgbClr val="005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9928901608517"/>
          <c:y val="2.1191489406080372E-3"/>
          <c:w val="0.80166320789349477"/>
          <c:h val="0.8720563827107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3DDF-47D1-ACD0-E39D7CA3A13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DDF-47D1-ACD0-E39D7CA3A137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DDF-47D1-ACD0-E39D7CA3A137}"/>
              </c:ext>
            </c:extLst>
          </c:dPt>
          <c:dLbls>
            <c:dLbl>
              <c:idx val="0"/>
              <c:layout>
                <c:manualLayout>
                  <c:x val="-8.0679219929774768E-2"/>
                  <c:y val="5.197327288922869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  <a:latin typeface="Fira Sans" panose="020B0503050000020004"/>
                      </a:rPr>
                      <a:t>39%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02286461798199"/>
                      <c:h val="0.236258729754592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DDF-47D1-ACD0-E39D7CA3A137}"/>
                </c:ext>
              </c:extLst>
            </c:dLbl>
            <c:dLbl>
              <c:idx val="1"/>
              <c:layout>
                <c:manualLayout>
                  <c:x val="0.21602667928396493"/>
                  <c:y val="-0.1795756024287558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  <a:latin typeface="Fira Sans" panose="020B0503050000020004"/>
                      </a:rPr>
                      <a:t>50</a:t>
                    </a:r>
                    <a:r>
                      <a:rPr lang="en-US" sz="1400" baseline="0" dirty="0">
                        <a:solidFill>
                          <a:schemeClr val="tx1"/>
                        </a:solidFill>
                        <a:latin typeface="Fira Sans" panose="020B0503050000020004"/>
                      </a:rPr>
                      <a:t> %</a:t>
                    </a:r>
                    <a:endParaRPr lang="en-US" sz="1400" dirty="0">
                      <a:solidFill>
                        <a:schemeClr val="tx1"/>
                      </a:solidFill>
                      <a:latin typeface="Fira Sans" panose="020B0503050000020004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92377681408814"/>
                      <c:h val="0.20336780855346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DDF-47D1-ACD0-E39D7CA3A137}"/>
                </c:ext>
              </c:extLst>
            </c:dLbl>
            <c:dLbl>
              <c:idx val="2"/>
              <c:layout>
                <c:manualLayout>
                  <c:x val="0.1278179089687087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>
                        <a:solidFill>
                          <a:schemeClr val="bg1"/>
                        </a:solidFill>
                        <a:latin typeface="Fira Sans" panose="020B0503050000020004"/>
                      </a:rPr>
                      <a:t>11%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23557441135269"/>
                      <c:h val="0.215319720764578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DDF-47D1-ACD0-E39D7CA3A1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BUENO</c:v>
                </c:pt>
                <c:pt idx="1">
                  <c:v>REGULAR</c:v>
                </c:pt>
                <c:pt idx="2">
                  <c:v>MALO</c:v>
                </c:pt>
              </c:strCache>
            </c:strRef>
          </c:cat>
          <c:val>
            <c:numRef>
              <c:f>Hoja1!$B$2:$B$4</c:f>
              <c:numCache>
                <c:formatCode>0.0%</c:formatCode>
                <c:ptCount val="3"/>
                <c:pt idx="0">
                  <c:v>0.41</c:v>
                </c:pt>
                <c:pt idx="1">
                  <c:v>0.5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DF-47D1-ACD0-E39D7CA3A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50" b="1"/>
            </a:pPr>
            <a:endParaRPr lang="es-MX"/>
          </a:p>
        </c:txPr>
      </c:legendEntry>
      <c:legendEntry>
        <c:idx val="1"/>
        <c:txPr>
          <a:bodyPr/>
          <a:lstStyle/>
          <a:p>
            <a:pPr>
              <a:defRPr sz="1050" b="1"/>
            </a:pPr>
            <a:endParaRPr lang="es-MX"/>
          </a:p>
        </c:txPr>
      </c:legendEntry>
      <c:legendEntry>
        <c:idx val="2"/>
        <c:txPr>
          <a:bodyPr/>
          <a:lstStyle/>
          <a:p>
            <a:pPr>
              <a:defRPr sz="1000" b="1"/>
            </a:pPr>
            <a:endParaRPr lang="es-MX"/>
          </a:p>
        </c:txPr>
      </c:legendEntry>
      <c:layout>
        <c:manualLayout>
          <c:xMode val="edge"/>
          <c:yMode val="edge"/>
          <c:x val="2.7017755526971259E-2"/>
          <c:y val="0.79833418810090584"/>
          <c:w val="0.93951015135167548"/>
          <c:h val="0.18238372714863141"/>
        </c:manualLayout>
      </c:layout>
      <c:overlay val="0"/>
      <c:txPr>
        <a:bodyPr/>
        <a:lstStyle/>
        <a:p>
          <a:pPr>
            <a:defRPr b="1"/>
          </a:pPr>
          <a:endParaRPr lang="es-MX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2CCB8-0845-42D0-82DC-95F0591CBFA4}" type="doc">
      <dgm:prSet loTypeId="urn:microsoft.com/office/officeart/2005/8/layout/radial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B85361A9-2BA8-414E-958A-8B17D2FBD6AB}">
      <dgm:prSet phldrT="[Texto]"/>
      <dgm:spPr/>
      <dgm:t>
        <a:bodyPr/>
        <a:lstStyle/>
        <a:p>
          <a:r>
            <a:rPr lang="es-MX" dirty="0"/>
            <a:t>Estructura del Sistema de Gestión</a:t>
          </a:r>
        </a:p>
      </dgm:t>
    </dgm:pt>
    <dgm:pt modelId="{17359ACD-90DC-48D5-B34E-43EA021B008F}" type="parTrans" cxnId="{758FB803-39D4-43EC-9513-ED11360E1C6B}">
      <dgm:prSet/>
      <dgm:spPr/>
      <dgm:t>
        <a:bodyPr/>
        <a:lstStyle/>
        <a:p>
          <a:endParaRPr lang="es-MX"/>
        </a:p>
      </dgm:t>
    </dgm:pt>
    <dgm:pt modelId="{54B38836-8FBA-4E69-9AD2-B9C88E4743FD}" type="sibTrans" cxnId="{758FB803-39D4-43EC-9513-ED11360E1C6B}">
      <dgm:prSet/>
      <dgm:spPr/>
      <dgm:t>
        <a:bodyPr/>
        <a:lstStyle/>
        <a:p>
          <a:endParaRPr lang="es-MX"/>
        </a:p>
      </dgm:t>
    </dgm:pt>
    <dgm:pt modelId="{62A8AD0C-CA48-43C5-8C42-C2A707A699CB}">
      <dgm:prSet phldrT="[Texto]"/>
      <dgm:spPr/>
      <dgm:t>
        <a:bodyPr/>
        <a:lstStyle/>
        <a:p>
          <a:r>
            <a:rPr lang="es-MX" dirty="0"/>
            <a:t>HDM4</a:t>
          </a:r>
        </a:p>
      </dgm:t>
    </dgm:pt>
    <dgm:pt modelId="{44F5522B-5F84-4958-A386-3710B19FE81C}" type="parTrans" cxnId="{6F7A894B-3B3B-411C-AC93-1FA45861B801}">
      <dgm:prSet/>
      <dgm:spPr/>
      <dgm:t>
        <a:bodyPr/>
        <a:lstStyle/>
        <a:p>
          <a:endParaRPr lang="es-MX"/>
        </a:p>
      </dgm:t>
    </dgm:pt>
    <dgm:pt modelId="{DDFB1BBA-6C8C-4A5E-A0DF-30218EECD11F}" type="sibTrans" cxnId="{6F7A894B-3B3B-411C-AC93-1FA45861B801}">
      <dgm:prSet/>
      <dgm:spPr/>
      <dgm:t>
        <a:bodyPr/>
        <a:lstStyle/>
        <a:p>
          <a:endParaRPr lang="es-MX"/>
        </a:p>
      </dgm:t>
    </dgm:pt>
    <dgm:pt modelId="{4D3D0CB0-6FFE-431C-BC48-E671B9C5B222}">
      <dgm:prSet phldrT="[Texto]" phldr="1"/>
      <dgm:spPr/>
      <dgm:t>
        <a:bodyPr/>
        <a:lstStyle/>
        <a:p>
          <a:endParaRPr lang="es-MX"/>
        </a:p>
      </dgm:t>
    </dgm:pt>
    <dgm:pt modelId="{8348E923-01F1-4145-88F9-34C739452296}" type="parTrans" cxnId="{0217FC33-D448-42B4-BDC3-8C8CD62FE3C4}">
      <dgm:prSet/>
      <dgm:spPr/>
      <dgm:t>
        <a:bodyPr/>
        <a:lstStyle/>
        <a:p>
          <a:endParaRPr lang="es-MX"/>
        </a:p>
      </dgm:t>
    </dgm:pt>
    <dgm:pt modelId="{44B203CF-DA18-4B23-9C07-52C2F96C89F2}" type="sibTrans" cxnId="{0217FC33-D448-42B4-BDC3-8C8CD62FE3C4}">
      <dgm:prSet/>
      <dgm:spPr/>
      <dgm:t>
        <a:bodyPr/>
        <a:lstStyle/>
        <a:p>
          <a:endParaRPr lang="es-MX"/>
        </a:p>
      </dgm:t>
    </dgm:pt>
    <dgm:pt modelId="{E5CB636D-54AE-44E9-BD93-A5D65734D8E6}">
      <dgm:prSet phldrT="[Texto]" phldr="1"/>
      <dgm:spPr/>
      <dgm:t>
        <a:bodyPr/>
        <a:lstStyle/>
        <a:p>
          <a:endParaRPr lang="es-MX"/>
        </a:p>
      </dgm:t>
    </dgm:pt>
    <dgm:pt modelId="{EC2C2E85-92FB-4D44-A2DE-32700A10E07F}" type="parTrans" cxnId="{41785A44-F1EA-4CEC-8EDF-CECAC60EBC7C}">
      <dgm:prSet/>
      <dgm:spPr/>
      <dgm:t>
        <a:bodyPr/>
        <a:lstStyle/>
        <a:p>
          <a:endParaRPr lang="es-MX"/>
        </a:p>
      </dgm:t>
    </dgm:pt>
    <dgm:pt modelId="{F904D136-DC08-41D9-B6B6-43438FCE3C9F}" type="sibTrans" cxnId="{41785A44-F1EA-4CEC-8EDF-CECAC60EBC7C}">
      <dgm:prSet/>
      <dgm:spPr/>
      <dgm:t>
        <a:bodyPr/>
        <a:lstStyle/>
        <a:p>
          <a:endParaRPr lang="es-MX"/>
        </a:p>
      </dgm:t>
    </dgm:pt>
    <dgm:pt modelId="{4BB67837-7CCC-45B3-BBA7-236495787AAB}">
      <dgm:prSet phldrT="[Texto]"/>
      <dgm:spPr/>
      <dgm:t>
        <a:bodyPr/>
        <a:lstStyle/>
        <a:p>
          <a:endParaRPr lang="es-MX" dirty="0"/>
        </a:p>
        <a:p>
          <a:endParaRPr lang="es-MX" dirty="0"/>
        </a:p>
      </dgm:t>
    </dgm:pt>
    <dgm:pt modelId="{3FBB3963-7853-4354-AB54-ED409BA465BC}" type="parTrans" cxnId="{5E4B0E72-CBF5-40BF-B299-108CB623401D}">
      <dgm:prSet/>
      <dgm:spPr/>
      <dgm:t>
        <a:bodyPr/>
        <a:lstStyle/>
        <a:p>
          <a:endParaRPr lang="es-MX"/>
        </a:p>
      </dgm:t>
    </dgm:pt>
    <dgm:pt modelId="{73157F68-7176-4FE5-A066-518B3E4E7B05}" type="sibTrans" cxnId="{5E4B0E72-CBF5-40BF-B299-108CB623401D}">
      <dgm:prSet/>
      <dgm:spPr/>
      <dgm:t>
        <a:bodyPr/>
        <a:lstStyle/>
        <a:p>
          <a:endParaRPr lang="es-MX"/>
        </a:p>
      </dgm:t>
    </dgm:pt>
    <dgm:pt modelId="{6F6A0DB8-3AC9-46BE-AB00-77AC68B4684F}">
      <dgm:prSet phldrT="[Texto]"/>
      <dgm:spPr/>
      <dgm:t>
        <a:bodyPr/>
        <a:lstStyle/>
        <a:p>
          <a:endParaRPr lang="es-MX" dirty="0"/>
        </a:p>
      </dgm:t>
    </dgm:pt>
    <dgm:pt modelId="{248186E6-45B7-4486-8B2E-6152AFF8F6DF}" type="parTrans" cxnId="{7E705C17-CAF9-4C29-A5B5-69755655AA4B}">
      <dgm:prSet/>
      <dgm:spPr/>
      <dgm:t>
        <a:bodyPr/>
        <a:lstStyle/>
        <a:p>
          <a:endParaRPr lang="es-MX"/>
        </a:p>
      </dgm:t>
    </dgm:pt>
    <dgm:pt modelId="{293BDCBE-940B-4C3D-9216-1B7758368654}" type="sibTrans" cxnId="{7E705C17-CAF9-4C29-A5B5-69755655AA4B}">
      <dgm:prSet/>
      <dgm:spPr/>
      <dgm:t>
        <a:bodyPr/>
        <a:lstStyle/>
        <a:p>
          <a:endParaRPr lang="es-MX"/>
        </a:p>
      </dgm:t>
    </dgm:pt>
    <dgm:pt modelId="{C92F166E-D49E-4C79-BECC-0F64B4D5CB3B}" type="pres">
      <dgm:prSet presAssocID="{4E82CCB8-0845-42D0-82DC-95F0591CBFA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0B9DFB-ADCD-4151-92D6-8A5F30EBAA95}" type="pres">
      <dgm:prSet presAssocID="{B85361A9-2BA8-414E-958A-8B17D2FBD6AB}" presName="centerShape" presStyleLbl="node0" presStyleIdx="0" presStyleCnt="1"/>
      <dgm:spPr/>
    </dgm:pt>
    <dgm:pt modelId="{8B8F8F76-6D0A-4D79-B300-EB8579542F20}" type="pres">
      <dgm:prSet presAssocID="{62A8AD0C-CA48-43C5-8C42-C2A707A699CB}" presName="node" presStyleLbl="node1" presStyleIdx="0" presStyleCnt="5">
        <dgm:presLayoutVars>
          <dgm:bulletEnabled val="1"/>
        </dgm:presLayoutVars>
      </dgm:prSet>
      <dgm:spPr/>
    </dgm:pt>
    <dgm:pt modelId="{ED28FDC2-6F21-4689-8825-8C85A0DA08AC}" type="pres">
      <dgm:prSet presAssocID="{62A8AD0C-CA48-43C5-8C42-C2A707A699CB}" presName="dummy" presStyleCnt="0"/>
      <dgm:spPr/>
    </dgm:pt>
    <dgm:pt modelId="{B002E2DB-C160-40C1-9E45-746D119E96B7}" type="pres">
      <dgm:prSet presAssocID="{DDFB1BBA-6C8C-4A5E-A0DF-30218EECD11F}" presName="sibTrans" presStyleLbl="sibTrans2D1" presStyleIdx="0" presStyleCnt="5"/>
      <dgm:spPr/>
    </dgm:pt>
    <dgm:pt modelId="{8E4DFE6C-BBFC-4004-B3E3-6EFC696380E7}" type="pres">
      <dgm:prSet presAssocID="{4D3D0CB0-6FFE-431C-BC48-E671B9C5B222}" presName="node" presStyleLbl="node1" presStyleIdx="1" presStyleCnt="5">
        <dgm:presLayoutVars>
          <dgm:bulletEnabled val="1"/>
        </dgm:presLayoutVars>
      </dgm:prSet>
      <dgm:spPr/>
    </dgm:pt>
    <dgm:pt modelId="{7FAB96ED-1CD0-415A-967C-8BD95B5F8C19}" type="pres">
      <dgm:prSet presAssocID="{4D3D0CB0-6FFE-431C-BC48-E671B9C5B222}" presName="dummy" presStyleCnt="0"/>
      <dgm:spPr/>
    </dgm:pt>
    <dgm:pt modelId="{E337C11F-22E7-448D-BCD6-FC50AEEA2727}" type="pres">
      <dgm:prSet presAssocID="{44B203CF-DA18-4B23-9C07-52C2F96C89F2}" presName="sibTrans" presStyleLbl="sibTrans2D1" presStyleIdx="1" presStyleCnt="5"/>
      <dgm:spPr/>
    </dgm:pt>
    <dgm:pt modelId="{9CEDF26B-0BCE-4922-948A-6EDC2F64E8E6}" type="pres">
      <dgm:prSet presAssocID="{E5CB636D-54AE-44E9-BD93-A5D65734D8E6}" presName="node" presStyleLbl="node1" presStyleIdx="2" presStyleCnt="5">
        <dgm:presLayoutVars>
          <dgm:bulletEnabled val="1"/>
        </dgm:presLayoutVars>
      </dgm:prSet>
      <dgm:spPr/>
    </dgm:pt>
    <dgm:pt modelId="{8408B191-1B31-410C-B7E1-6CFE32F14099}" type="pres">
      <dgm:prSet presAssocID="{E5CB636D-54AE-44E9-BD93-A5D65734D8E6}" presName="dummy" presStyleCnt="0"/>
      <dgm:spPr/>
    </dgm:pt>
    <dgm:pt modelId="{3DCF7CD4-FC58-4A40-9773-C51425CF0E8D}" type="pres">
      <dgm:prSet presAssocID="{F904D136-DC08-41D9-B6B6-43438FCE3C9F}" presName="sibTrans" presStyleLbl="sibTrans2D1" presStyleIdx="2" presStyleCnt="5"/>
      <dgm:spPr/>
    </dgm:pt>
    <dgm:pt modelId="{43EC7CD8-FF20-4ABA-B5CD-41E907320C12}" type="pres">
      <dgm:prSet presAssocID="{4BB67837-7CCC-45B3-BBA7-236495787AAB}" presName="node" presStyleLbl="node1" presStyleIdx="3" presStyleCnt="5">
        <dgm:presLayoutVars>
          <dgm:bulletEnabled val="1"/>
        </dgm:presLayoutVars>
      </dgm:prSet>
      <dgm:spPr/>
    </dgm:pt>
    <dgm:pt modelId="{7305D0FF-C955-4DFB-991A-41C3219444CF}" type="pres">
      <dgm:prSet presAssocID="{4BB67837-7CCC-45B3-BBA7-236495787AAB}" presName="dummy" presStyleCnt="0"/>
      <dgm:spPr/>
    </dgm:pt>
    <dgm:pt modelId="{5AD2BCBC-17CA-4A4A-8E12-DBAD190D5B89}" type="pres">
      <dgm:prSet presAssocID="{73157F68-7176-4FE5-A066-518B3E4E7B05}" presName="sibTrans" presStyleLbl="sibTrans2D1" presStyleIdx="3" presStyleCnt="5"/>
      <dgm:spPr/>
    </dgm:pt>
    <dgm:pt modelId="{E22904F5-0EC8-420C-952F-8912BFC491EC}" type="pres">
      <dgm:prSet presAssocID="{6F6A0DB8-3AC9-46BE-AB00-77AC68B4684F}" presName="node" presStyleLbl="node1" presStyleIdx="4" presStyleCnt="5">
        <dgm:presLayoutVars>
          <dgm:bulletEnabled val="1"/>
        </dgm:presLayoutVars>
      </dgm:prSet>
      <dgm:spPr/>
    </dgm:pt>
    <dgm:pt modelId="{BDB4C947-6983-4A34-A694-ABA69004A4AC}" type="pres">
      <dgm:prSet presAssocID="{6F6A0DB8-3AC9-46BE-AB00-77AC68B4684F}" presName="dummy" presStyleCnt="0"/>
      <dgm:spPr/>
    </dgm:pt>
    <dgm:pt modelId="{0D47F24A-773D-4632-A21E-03D912D11718}" type="pres">
      <dgm:prSet presAssocID="{293BDCBE-940B-4C3D-9216-1B7758368654}" presName="sibTrans" presStyleLbl="sibTrans2D1" presStyleIdx="4" presStyleCnt="5"/>
      <dgm:spPr/>
    </dgm:pt>
  </dgm:ptLst>
  <dgm:cxnLst>
    <dgm:cxn modelId="{758FB803-39D4-43EC-9513-ED11360E1C6B}" srcId="{4E82CCB8-0845-42D0-82DC-95F0591CBFA4}" destId="{B85361A9-2BA8-414E-958A-8B17D2FBD6AB}" srcOrd="0" destOrd="0" parTransId="{17359ACD-90DC-48D5-B34E-43EA021B008F}" sibTransId="{54B38836-8FBA-4E69-9AD2-B9C88E4743FD}"/>
    <dgm:cxn modelId="{B3E93408-F806-442F-9F78-D939046F0E01}" type="presOf" srcId="{B85361A9-2BA8-414E-958A-8B17D2FBD6AB}" destId="{4E0B9DFB-ADCD-4151-92D6-8A5F30EBAA95}" srcOrd="0" destOrd="0" presId="urn:microsoft.com/office/officeart/2005/8/layout/radial6"/>
    <dgm:cxn modelId="{9BDA320F-7318-4AC9-B0E4-D8619B084453}" type="presOf" srcId="{4BB67837-7CCC-45B3-BBA7-236495787AAB}" destId="{43EC7CD8-FF20-4ABA-B5CD-41E907320C12}" srcOrd="0" destOrd="0" presId="urn:microsoft.com/office/officeart/2005/8/layout/radial6"/>
    <dgm:cxn modelId="{7E705C17-CAF9-4C29-A5B5-69755655AA4B}" srcId="{B85361A9-2BA8-414E-958A-8B17D2FBD6AB}" destId="{6F6A0DB8-3AC9-46BE-AB00-77AC68B4684F}" srcOrd="4" destOrd="0" parTransId="{248186E6-45B7-4486-8B2E-6152AFF8F6DF}" sibTransId="{293BDCBE-940B-4C3D-9216-1B7758368654}"/>
    <dgm:cxn modelId="{8E3FD019-54D7-47C8-A830-676AAB47A35C}" type="presOf" srcId="{293BDCBE-940B-4C3D-9216-1B7758368654}" destId="{0D47F24A-773D-4632-A21E-03D912D11718}" srcOrd="0" destOrd="0" presId="urn:microsoft.com/office/officeart/2005/8/layout/radial6"/>
    <dgm:cxn modelId="{B7EE9C1B-0930-491F-8142-5D7416C33DF0}" type="presOf" srcId="{4E82CCB8-0845-42D0-82DC-95F0591CBFA4}" destId="{C92F166E-D49E-4C79-BECC-0F64B4D5CB3B}" srcOrd="0" destOrd="0" presId="urn:microsoft.com/office/officeart/2005/8/layout/radial6"/>
    <dgm:cxn modelId="{CFDB242D-B68B-4AF9-B61C-A4E945576925}" type="presOf" srcId="{4D3D0CB0-6FFE-431C-BC48-E671B9C5B222}" destId="{8E4DFE6C-BBFC-4004-B3E3-6EFC696380E7}" srcOrd="0" destOrd="0" presId="urn:microsoft.com/office/officeart/2005/8/layout/radial6"/>
    <dgm:cxn modelId="{0217FC33-D448-42B4-BDC3-8C8CD62FE3C4}" srcId="{B85361A9-2BA8-414E-958A-8B17D2FBD6AB}" destId="{4D3D0CB0-6FFE-431C-BC48-E671B9C5B222}" srcOrd="1" destOrd="0" parTransId="{8348E923-01F1-4145-88F9-34C739452296}" sibTransId="{44B203CF-DA18-4B23-9C07-52C2F96C89F2}"/>
    <dgm:cxn modelId="{41785A44-F1EA-4CEC-8EDF-CECAC60EBC7C}" srcId="{B85361A9-2BA8-414E-958A-8B17D2FBD6AB}" destId="{E5CB636D-54AE-44E9-BD93-A5D65734D8E6}" srcOrd="2" destOrd="0" parTransId="{EC2C2E85-92FB-4D44-A2DE-32700A10E07F}" sibTransId="{F904D136-DC08-41D9-B6B6-43438FCE3C9F}"/>
    <dgm:cxn modelId="{CA95B544-C6C2-46E2-AEA7-6F2C8D78E1B3}" type="presOf" srcId="{44B203CF-DA18-4B23-9C07-52C2F96C89F2}" destId="{E337C11F-22E7-448D-BCD6-FC50AEEA2727}" srcOrd="0" destOrd="0" presId="urn:microsoft.com/office/officeart/2005/8/layout/radial6"/>
    <dgm:cxn modelId="{7B431D47-E583-4F0A-9726-0DD233CEBB11}" type="presOf" srcId="{6F6A0DB8-3AC9-46BE-AB00-77AC68B4684F}" destId="{E22904F5-0EC8-420C-952F-8912BFC491EC}" srcOrd="0" destOrd="0" presId="urn:microsoft.com/office/officeart/2005/8/layout/radial6"/>
    <dgm:cxn modelId="{D41A6E4A-AA65-4A12-B7C7-44BA556F8511}" type="presOf" srcId="{73157F68-7176-4FE5-A066-518B3E4E7B05}" destId="{5AD2BCBC-17CA-4A4A-8E12-DBAD190D5B89}" srcOrd="0" destOrd="0" presId="urn:microsoft.com/office/officeart/2005/8/layout/radial6"/>
    <dgm:cxn modelId="{6F7A894B-3B3B-411C-AC93-1FA45861B801}" srcId="{B85361A9-2BA8-414E-958A-8B17D2FBD6AB}" destId="{62A8AD0C-CA48-43C5-8C42-C2A707A699CB}" srcOrd="0" destOrd="0" parTransId="{44F5522B-5F84-4958-A386-3710B19FE81C}" sibTransId="{DDFB1BBA-6C8C-4A5E-A0DF-30218EECD11F}"/>
    <dgm:cxn modelId="{5EF05871-A5F8-4835-948D-5C87E9544EE7}" type="presOf" srcId="{F904D136-DC08-41D9-B6B6-43438FCE3C9F}" destId="{3DCF7CD4-FC58-4A40-9773-C51425CF0E8D}" srcOrd="0" destOrd="0" presId="urn:microsoft.com/office/officeart/2005/8/layout/radial6"/>
    <dgm:cxn modelId="{5E4B0E72-CBF5-40BF-B299-108CB623401D}" srcId="{B85361A9-2BA8-414E-958A-8B17D2FBD6AB}" destId="{4BB67837-7CCC-45B3-BBA7-236495787AAB}" srcOrd="3" destOrd="0" parTransId="{3FBB3963-7853-4354-AB54-ED409BA465BC}" sibTransId="{73157F68-7176-4FE5-A066-518B3E4E7B05}"/>
    <dgm:cxn modelId="{C943BB57-B0C7-4CA3-B1F4-670C035A2B68}" type="presOf" srcId="{E5CB636D-54AE-44E9-BD93-A5D65734D8E6}" destId="{9CEDF26B-0BCE-4922-948A-6EDC2F64E8E6}" srcOrd="0" destOrd="0" presId="urn:microsoft.com/office/officeart/2005/8/layout/radial6"/>
    <dgm:cxn modelId="{5F8276C8-983D-4735-907A-49483F7A4DC0}" type="presOf" srcId="{62A8AD0C-CA48-43C5-8C42-C2A707A699CB}" destId="{8B8F8F76-6D0A-4D79-B300-EB8579542F20}" srcOrd="0" destOrd="0" presId="urn:microsoft.com/office/officeart/2005/8/layout/radial6"/>
    <dgm:cxn modelId="{EA4A92D1-2229-4F80-B392-7BC0ED1A38E8}" type="presOf" srcId="{DDFB1BBA-6C8C-4A5E-A0DF-30218EECD11F}" destId="{B002E2DB-C160-40C1-9E45-746D119E96B7}" srcOrd="0" destOrd="0" presId="urn:microsoft.com/office/officeart/2005/8/layout/radial6"/>
    <dgm:cxn modelId="{9C5895B1-7CDE-4101-A30B-4F0CAC18487B}" type="presParOf" srcId="{C92F166E-D49E-4C79-BECC-0F64B4D5CB3B}" destId="{4E0B9DFB-ADCD-4151-92D6-8A5F30EBAA95}" srcOrd="0" destOrd="0" presId="urn:microsoft.com/office/officeart/2005/8/layout/radial6"/>
    <dgm:cxn modelId="{528ECDC6-6A30-417D-AFFE-89B6531CA274}" type="presParOf" srcId="{C92F166E-D49E-4C79-BECC-0F64B4D5CB3B}" destId="{8B8F8F76-6D0A-4D79-B300-EB8579542F20}" srcOrd="1" destOrd="0" presId="urn:microsoft.com/office/officeart/2005/8/layout/radial6"/>
    <dgm:cxn modelId="{1D50F5D9-084E-4668-8871-4702AAB3DFBE}" type="presParOf" srcId="{C92F166E-D49E-4C79-BECC-0F64B4D5CB3B}" destId="{ED28FDC2-6F21-4689-8825-8C85A0DA08AC}" srcOrd="2" destOrd="0" presId="urn:microsoft.com/office/officeart/2005/8/layout/radial6"/>
    <dgm:cxn modelId="{5B0EE2F0-9C3F-4B06-AA8D-DFA34A18A7C1}" type="presParOf" srcId="{C92F166E-D49E-4C79-BECC-0F64B4D5CB3B}" destId="{B002E2DB-C160-40C1-9E45-746D119E96B7}" srcOrd="3" destOrd="0" presId="urn:microsoft.com/office/officeart/2005/8/layout/radial6"/>
    <dgm:cxn modelId="{90067173-F6C8-4238-AE37-47220EA344BA}" type="presParOf" srcId="{C92F166E-D49E-4C79-BECC-0F64B4D5CB3B}" destId="{8E4DFE6C-BBFC-4004-B3E3-6EFC696380E7}" srcOrd="4" destOrd="0" presId="urn:microsoft.com/office/officeart/2005/8/layout/radial6"/>
    <dgm:cxn modelId="{E282A5E0-06D0-465A-B992-996CE72B751E}" type="presParOf" srcId="{C92F166E-D49E-4C79-BECC-0F64B4D5CB3B}" destId="{7FAB96ED-1CD0-415A-967C-8BD95B5F8C19}" srcOrd="5" destOrd="0" presId="urn:microsoft.com/office/officeart/2005/8/layout/radial6"/>
    <dgm:cxn modelId="{43BE1423-794F-47B8-9E2E-EA3FC5A9EF98}" type="presParOf" srcId="{C92F166E-D49E-4C79-BECC-0F64B4D5CB3B}" destId="{E337C11F-22E7-448D-BCD6-FC50AEEA2727}" srcOrd="6" destOrd="0" presId="urn:microsoft.com/office/officeart/2005/8/layout/radial6"/>
    <dgm:cxn modelId="{2B95D306-50A0-4E35-954F-9866C1053188}" type="presParOf" srcId="{C92F166E-D49E-4C79-BECC-0F64B4D5CB3B}" destId="{9CEDF26B-0BCE-4922-948A-6EDC2F64E8E6}" srcOrd="7" destOrd="0" presId="urn:microsoft.com/office/officeart/2005/8/layout/radial6"/>
    <dgm:cxn modelId="{FB60BFB6-F787-4D49-AD17-8859A831D363}" type="presParOf" srcId="{C92F166E-D49E-4C79-BECC-0F64B4D5CB3B}" destId="{8408B191-1B31-410C-B7E1-6CFE32F14099}" srcOrd="8" destOrd="0" presId="urn:microsoft.com/office/officeart/2005/8/layout/radial6"/>
    <dgm:cxn modelId="{900F7A03-A28E-4236-BA69-26700048B01E}" type="presParOf" srcId="{C92F166E-D49E-4C79-BECC-0F64B4D5CB3B}" destId="{3DCF7CD4-FC58-4A40-9773-C51425CF0E8D}" srcOrd="9" destOrd="0" presId="urn:microsoft.com/office/officeart/2005/8/layout/radial6"/>
    <dgm:cxn modelId="{E114CA36-228E-4A83-B849-9D4FD90A2FFA}" type="presParOf" srcId="{C92F166E-D49E-4C79-BECC-0F64B4D5CB3B}" destId="{43EC7CD8-FF20-4ABA-B5CD-41E907320C12}" srcOrd="10" destOrd="0" presId="urn:microsoft.com/office/officeart/2005/8/layout/radial6"/>
    <dgm:cxn modelId="{AB2D0F04-9D26-4A4D-B8A4-446362F5A480}" type="presParOf" srcId="{C92F166E-D49E-4C79-BECC-0F64B4D5CB3B}" destId="{7305D0FF-C955-4DFB-991A-41C3219444CF}" srcOrd="11" destOrd="0" presId="urn:microsoft.com/office/officeart/2005/8/layout/radial6"/>
    <dgm:cxn modelId="{21B82C82-C16E-453C-9245-44403AF2E986}" type="presParOf" srcId="{C92F166E-D49E-4C79-BECC-0F64B4D5CB3B}" destId="{5AD2BCBC-17CA-4A4A-8E12-DBAD190D5B89}" srcOrd="12" destOrd="0" presId="urn:microsoft.com/office/officeart/2005/8/layout/radial6"/>
    <dgm:cxn modelId="{009FE038-1681-4018-BF31-8635B9263DBE}" type="presParOf" srcId="{C92F166E-D49E-4C79-BECC-0F64B4D5CB3B}" destId="{E22904F5-0EC8-420C-952F-8912BFC491EC}" srcOrd="13" destOrd="0" presId="urn:microsoft.com/office/officeart/2005/8/layout/radial6"/>
    <dgm:cxn modelId="{D5F81A56-D1F3-4CAA-AB73-CD90DDC949DD}" type="presParOf" srcId="{C92F166E-D49E-4C79-BECC-0F64B4D5CB3B}" destId="{BDB4C947-6983-4A34-A694-ABA69004A4AC}" srcOrd="14" destOrd="0" presId="urn:microsoft.com/office/officeart/2005/8/layout/radial6"/>
    <dgm:cxn modelId="{F58660D0-4BA0-476A-9AE4-482BB32339DC}" type="presParOf" srcId="{C92F166E-D49E-4C79-BECC-0F64B4D5CB3B}" destId="{0D47F24A-773D-4632-A21E-03D912D1171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DA7FF4-2BDE-4D4B-939A-19A58D1A0E7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4D0D7AC-B257-4ED4-9DB5-8048AF0F4580}">
      <dgm:prSet phldrT="[Texto]" custT="1"/>
      <dgm:spPr>
        <a:solidFill>
          <a:srgbClr val="00B050">
            <a:alpha val="20000"/>
          </a:srgbClr>
        </a:solidFill>
      </dgm:spPr>
      <dgm:t>
        <a:bodyPr/>
        <a:lstStyle/>
        <a:p>
          <a:r>
            <a:rPr lang="es-MX" sz="1100" kern="1200" dirty="0">
              <a:solidFill>
                <a:schemeClr val="tx1"/>
              </a:solidFill>
              <a:latin typeface="Fira Sans" panose="020B0503050000020004" pitchFamily="34" charset="0"/>
              <a:ea typeface="+mn-ea"/>
              <a:cs typeface="+mn-cs"/>
            </a:rPr>
            <a:t>Genera información útil para la planeación</a:t>
          </a:r>
        </a:p>
      </dgm:t>
    </dgm:pt>
    <dgm:pt modelId="{F4720642-F5D4-4034-B8B4-1B1E1164FAB5}" type="parTrans" cxnId="{EEF9196A-2484-4413-9FF6-B53F85115E0A}">
      <dgm:prSet/>
      <dgm:spPr/>
      <dgm:t>
        <a:bodyPr/>
        <a:lstStyle/>
        <a:p>
          <a:endParaRPr lang="es-MX"/>
        </a:p>
      </dgm:t>
    </dgm:pt>
    <dgm:pt modelId="{DF08DBE7-6207-49C4-86F2-58F66994F35D}" type="sibTrans" cxnId="{EEF9196A-2484-4413-9FF6-B53F85115E0A}">
      <dgm:prSet/>
      <dgm:spPr>
        <a:solidFill>
          <a:srgbClr val="FF0000"/>
        </a:solidFill>
      </dgm:spPr>
      <dgm:t>
        <a:bodyPr/>
        <a:lstStyle/>
        <a:p>
          <a:endParaRPr lang="es-MX"/>
        </a:p>
      </dgm:t>
    </dgm:pt>
    <dgm:pt modelId="{08DBD95E-968C-4A4E-8754-4AA28A48012F}">
      <dgm:prSet phldrT="[Texto]" custT="1"/>
      <dgm:spPr>
        <a:solidFill>
          <a:srgbClr val="00B050">
            <a:alpha val="20000"/>
          </a:srgbClr>
        </a:solidFill>
      </dgm:spPr>
      <dgm:t>
        <a:bodyPr/>
        <a:lstStyle/>
        <a:p>
          <a:r>
            <a:rPr lang="es-MX" sz="1200" kern="1200" dirty="0">
              <a:solidFill>
                <a:schemeClr val="tx1"/>
              </a:solidFill>
              <a:latin typeface="Fira Sans" panose="020B0503050000020004" pitchFamily="34" charset="0"/>
              <a:ea typeface="+mn-ea"/>
              <a:cs typeface="+mn-cs"/>
            </a:rPr>
            <a:t>Define estrategias </a:t>
          </a:r>
        </a:p>
      </dgm:t>
    </dgm:pt>
    <dgm:pt modelId="{18AC1FA0-3FEC-47B5-B65F-E73AB06ED116}" type="parTrans" cxnId="{21DF2B98-3C99-49D6-A690-D79ED90552EC}">
      <dgm:prSet/>
      <dgm:spPr/>
      <dgm:t>
        <a:bodyPr/>
        <a:lstStyle/>
        <a:p>
          <a:endParaRPr lang="es-MX"/>
        </a:p>
      </dgm:t>
    </dgm:pt>
    <dgm:pt modelId="{C8BE4F0A-E6A1-40B4-B920-AFE2B5F2E6D3}" type="sibTrans" cxnId="{21DF2B98-3C99-49D6-A690-D79ED90552EC}">
      <dgm:prSet/>
      <dgm:spPr>
        <a:solidFill>
          <a:srgbClr val="FF0000"/>
        </a:solidFill>
      </dgm:spPr>
      <dgm:t>
        <a:bodyPr/>
        <a:lstStyle/>
        <a:p>
          <a:endParaRPr lang="es-MX"/>
        </a:p>
      </dgm:t>
    </dgm:pt>
    <dgm:pt modelId="{214FAC0C-3630-4DE0-9470-BB9E67533DE2}">
      <dgm:prSet phldrT="[Texto]" custT="1"/>
      <dgm:spPr>
        <a:solidFill>
          <a:srgbClr val="00B050">
            <a:alpha val="20000"/>
          </a:srgbClr>
        </a:solidFill>
      </dgm:spPr>
      <dgm:t>
        <a:bodyPr/>
        <a:lstStyle/>
        <a:p>
          <a:r>
            <a:rPr lang="es-MX" sz="1200" kern="1200" dirty="0">
              <a:solidFill>
                <a:schemeClr val="tx1"/>
              </a:solidFill>
              <a:latin typeface="Fira Sans" panose="020B0503050000020004" pitchFamily="34" charset="0"/>
              <a:ea typeface="+mn-ea"/>
              <a:cs typeface="+mn-cs"/>
            </a:rPr>
            <a:t>Mejora la gestión coordinada  de recursos</a:t>
          </a:r>
        </a:p>
      </dgm:t>
    </dgm:pt>
    <dgm:pt modelId="{B7ACDC81-6145-4509-9C26-748F39E60E02}" type="parTrans" cxnId="{D1075F2A-D88D-4BCA-B84E-627A82CFC124}">
      <dgm:prSet/>
      <dgm:spPr/>
      <dgm:t>
        <a:bodyPr/>
        <a:lstStyle/>
        <a:p>
          <a:endParaRPr lang="es-MX"/>
        </a:p>
      </dgm:t>
    </dgm:pt>
    <dgm:pt modelId="{B218CA04-C773-4FFF-A779-B354148D722C}" type="sibTrans" cxnId="{D1075F2A-D88D-4BCA-B84E-627A82CFC124}">
      <dgm:prSet/>
      <dgm:spPr>
        <a:solidFill>
          <a:srgbClr val="FF0000"/>
        </a:solidFill>
      </dgm:spPr>
      <dgm:t>
        <a:bodyPr/>
        <a:lstStyle/>
        <a:p>
          <a:endParaRPr lang="es-MX"/>
        </a:p>
      </dgm:t>
    </dgm:pt>
    <dgm:pt modelId="{48EEE59E-07B4-452B-9D1C-8F3CD9A7D1D4}">
      <dgm:prSet phldrT="[Texto]" custT="1"/>
      <dgm:spPr>
        <a:solidFill>
          <a:srgbClr val="00B050">
            <a:alpha val="20000"/>
          </a:srgbClr>
        </a:solidFill>
      </dgm:spPr>
      <dgm:t>
        <a:bodyPr/>
        <a:lstStyle/>
        <a:p>
          <a:r>
            <a:rPr lang="es-MX" sz="1200" kern="1200" dirty="0">
              <a:solidFill>
                <a:schemeClr val="tx1"/>
              </a:solidFill>
              <a:latin typeface="Fira Sans" panose="020B0503050000020004" pitchFamily="34" charset="0"/>
              <a:ea typeface="+mn-ea"/>
              <a:cs typeface="+mn-cs"/>
            </a:rPr>
            <a:t>Promueve la cultura de rendición de cuentas</a:t>
          </a:r>
        </a:p>
      </dgm:t>
    </dgm:pt>
    <dgm:pt modelId="{30A6F46E-4F82-44FC-A5DC-0F3A1E6F622F}" type="parTrans" cxnId="{E3D06A8C-AF4E-448F-B395-6AEBB790E6BB}">
      <dgm:prSet/>
      <dgm:spPr/>
      <dgm:t>
        <a:bodyPr/>
        <a:lstStyle/>
        <a:p>
          <a:endParaRPr lang="es-MX"/>
        </a:p>
      </dgm:t>
    </dgm:pt>
    <dgm:pt modelId="{714DD78E-1FDE-474C-98D6-1A9727B22B4A}" type="sibTrans" cxnId="{E3D06A8C-AF4E-448F-B395-6AEBB790E6BB}">
      <dgm:prSet/>
      <dgm:spPr>
        <a:solidFill>
          <a:srgbClr val="FF0000"/>
        </a:solidFill>
      </dgm:spPr>
      <dgm:t>
        <a:bodyPr/>
        <a:lstStyle/>
        <a:p>
          <a:endParaRPr lang="es-MX"/>
        </a:p>
      </dgm:t>
    </dgm:pt>
    <dgm:pt modelId="{5978078E-8EE2-4F5E-B40A-66D06546C1E8}">
      <dgm:prSet phldrT="[Texto]" custT="1"/>
      <dgm:spPr>
        <a:solidFill>
          <a:srgbClr val="00B050">
            <a:alpha val="20000"/>
          </a:srgbClr>
        </a:solidFill>
      </dgm:spPr>
      <dgm:t>
        <a:bodyPr/>
        <a:lstStyle/>
        <a:p>
          <a:r>
            <a:rPr lang="es-MX" sz="1200" kern="1200" dirty="0">
              <a:solidFill>
                <a:schemeClr val="tx1"/>
              </a:solidFill>
              <a:latin typeface="Fira Sans" panose="020B0503050000020004" pitchFamily="34" charset="0"/>
              <a:ea typeface="+mn-ea"/>
              <a:cs typeface="+mn-cs"/>
            </a:rPr>
            <a:t>Toma de decisiones</a:t>
          </a:r>
        </a:p>
      </dgm:t>
    </dgm:pt>
    <dgm:pt modelId="{A9E37529-03BA-4F70-BA0F-F878276F3F9B}" type="sibTrans" cxnId="{2B96C093-2272-4495-9D9F-BB280C9672A4}">
      <dgm:prSet/>
      <dgm:spPr>
        <a:solidFill>
          <a:srgbClr val="FF0000"/>
        </a:solidFill>
      </dgm:spPr>
      <dgm:t>
        <a:bodyPr/>
        <a:lstStyle/>
        <a:p>
          <a:endParaRPr lang="es-MX"/>
        </a:p>
      </dgm:t>
    </dgm:pt>
    <dgm:pt modelId="{BE965D9D-D657-42B6-9D5C-B36378E8FB08}" type="parTrans" cxnId="{2B96C093-2272-4495-9D9F-BB280C9672A4}">
      <dgm:prSet/>
      <dgm:spPr/>
      <dgm:t>
        <a:bodyPr/>
        <a:lstStyle/>
        <a:p>
          <a:endParaRPr lang="es-MX"/>
        </a:p>
      </dgm:t>
    </dgm:pt>
    <dgm:pt modelId="{F8286328-D211-409C-B242-8A081830A0E3}" type="pres">
      <dgm:prSet presAssocID="{B8DA7FF4-2BDE-4D4B-939A-19A58D1A0E70}" presName="cycle" presStyleCnt="0">
        <dgm:presLayoutVars>
          <dgm:dir/>
          <dgm:resizeHandles val="exact"/>
        </dgm:presLayoutVars>
      </dgm:prSet>
      <dgm:spPr/>
    </dgm:pt>
    <dgm:pt modelId="{289FD635-C1A8-45ED-9B06-F16A4C2B2BE6}" type="pres">
      <dgm:prSet presAssocID="{24D0D7AC-B257-4ED4-9DB5-8048AF0F4580}" presName="node" presStyleLbl="node1" presStyleIdx="0" presStyleCnt="5" custScaleX="106139" custScaleY="103835">
        <dgm:presLayoutVars>
          <dgm:bulletEnabled val="1"/>
        </dgm:presLayoutVars>
      </dgm:prSet>
      <dgm:spPr/>
    </dgm:pt>
    <dgm:pt modelId="{936BC27D-FAC3-4751-BFD2-916A100699AC}" type="pres">
      <dgm:prSet presAssocID="{DF08DBE7-6207-49C4-86F2-58F66994F35D}" presName="sibTrans" presStyleLbl="sibTrans2D1" presStyleIdx="0" presStyleCnt="5"/>
      <dgm:spPr/>
    </dgm:pt>
    <dgm:pt modelId="{8FDFC87F-5AB4-4BCE-8787-F16A93FF1096}" type="pres">
      <dgm:prSet presAssocID="{DF08DBE7-6207-49C4-86F2-58F66994F35D}" presName="connectorText" presStyleLbl="sibTrans2D1" presStyleIdx="0" presStyleCnt="5"/>
      <dgm:spPr/>
    </dgm:pt>
    <dgm:pt modelId="{F28F9DFA-F4CB-45CC-8F48-63B6329892DD}" type="pres">
      <dgm:prSet presAssocID="{08DBD95E-968C-4A4E-8754-4AA28A48012F}" presName="node" presStyleLbl="node1" presStyleIdx="1" presStyleCnt="5" custScaleX="109624" custScaleY="110605">
        <dgm:presLayoutVars>
          <dgm:bulletEnabled val="1"/>
        </dgm:presLayoutVars>
      </dgm:prSet>
      <dgm:spPr/>
    </dgm:pt>
    <dgm:pt modelId="{AD1C00CE-5917-4D3F-8DE0-09635855427D}" type="pres">
      <dgm:prSet presAssocID="{C8BE4F0A-E6A1-40B4-B920-AFE2B5F2E6D3}" presName="sibTrans" presStyleLbl="sibTrans2D1" presStyleIdx="1" presStyleCnt="5"/>
      <dgm:spPr/>
    </dgm:pt>
    <dgm:pt modelId="{042E187E-A855-4034-A3AF-7945E5CF06F8}" type="pres">
      <dgm:prSet presAssocID="{C8BE4F0A-E6A1-40B4-B920-AFE2B5F2E6D3}" presName="connectorText" presStyleLbl="sibTrans2D1" presStyleIdx="1" presStyleCnt="5"/>
      <dgm:spPr/>
    </dgm:pt>
    <dgm:pt modelId="{31D83265-30E4-4AEB-8C7B-5F6BCA625FBF}" type="pres">
      <dgm:prSet presAssocID="{214FAC0C-3630-4DE0-9470-BB9E67533DE2}" presName="node" presStyleLbl="node1" presStyleIdx="2" presStyleCnt="5" custScaleX="114307" custScaleY="116914" custRadScaleRad="96420" custRadScaleInc="-11387">
        <dgm:presLayoutVars>
          <dgm:bulletEnabled val="1"/>
        </dgm:presLayoutVars>
      </dgm:prSet>
      <dgm:spPr/>
    </dgm:pt>
    <dgm:pt modelId="{3A807E8D-BEF8-40D0-A7C1-25FE1131A0B1}" type="pres">
      <dgm:prSet presAssocID="{B218CA04-C773-4FFF-A779-B354148D722C}" presName="sibTrans" presStyleLbl="sibTrans2D1" presStyleIdx="2" presStyleCnt="5"/>
      <dgm:spPr/>
    </dgm:pt>
    <dgm:pt modelId="{C008BFE4-0565-450E-B8D9-F773F1BBAA51}" type="pres">
      <dgm:prSet presAssocID="{B218CA04-C773-4FFF-A779-B354148D722C}" presName="connectorText" presStyleLbl="sibTrans2D1" presStyleIdx="2" presStyleCnt="5"/>
      <dgm:spPr/>
    </dgm:pt>
    <dgm:pt modelId="{B47C6DDC-20E3-4DE6-A89D-A1B00BC173E9}" type="pres">
      <dgm:prSet presAssocID="{48EEE59E-07B4-452B-9D1C-8F3CD9A7D1D4}" presName="node" presStyleLbl="node1" presStyleIdx="3" presStyleCnt="5" custScaleX="124658" custScaleY="119866">
        <dgm:presLayoutVars>
          <dgm:bulletEnabled val="1"/>
        </dgm:presLayoutVars>
      </dgm:prSet>
      <dgm:spPr/>
    </dgm:pt>
    <dgm:pt modelId="{563107E9-CC98-4765-A034-4FDE7D793621}" type="pres">
      <dgm:prSet presAssocID="{714DD78E-1FDE-474C-98D6-1A9727B22B4A}" presName="sibTrans" presStyleLbl="sibTrans2D1" presStyleIdx="3" presStyleCnt="5"/>
      <dgm:spPr/>
    </dgm:pt>
    <dgm:pt modelId="{76305C38-621F-4868-8837-21CA95AB7955}" type="pres">
      <dgm:prSet presAssocID="{714DD78E-1FDE-474C-98D6-1A9727B22B4A}" presName="connectorText" presStyleLbl="sibTrans2D1" presStyleIdx="3" presStyleCnt="5"/>
      <dgm:spPr/>
    </dgm:pt>
    <dgm:pt modelId="{135E6CAC-F0B5-434F-A46E-9B2F2221D681}" type="pres">
      <dgm:prSet presAssocID="{5978078E-8EE2-4F5E-B40A-66D06546C1E8}" presName="node" presStyleLbl="node1" presStyleIdx="4" presStyleCnt="5" custScaleX="119297" custScaleY="120807">
        <dgm:presLayoutVars>
          <dgm:bulletEnabled val="1"/>
        </dgm:presLayoutVars>
      </dgm:prSet>
      <dgm:spPr/>
    </dgm:pt>
    <dgm:pt modelId="{4C4B8D84-4C3F-4016-A567-C3684CEDB1BD}" type="pres">
      <dgm:prSet presAssocID="{A9E37529-03BA-4F70-BA0F-F878276F3F9B}" presName="sibTrans" presStyleLbl="sibTrans2D1" presStyleIdx="4" presStyleCnt="5"/>
      <dgm:spPr/>
    </dgm:pt>
    <dgm:pt modelId="{C6474077-9D97-4776-84ED-6C06A9176B88}" type="pres">
      <dgm:prSet presAssocID="{A9E37529-03BA-4F70-BA0F-F878276F3F9B}" presName="connectorText" presStyleLbl="sibTrans2D1" presStyleIdx="4" presStyleCnt="5"/>
      <dgm:spPr/>
    </dgm:pt>
  </dgm:ptLst>
  <dgm:cxnLst>
    <dgm:cxn modelId="{9CBB1101-1EAF-47FB-A20C-C49CFED35CC2}" type="presOf" srcId="{214FAC0C-3630-4DE0-9470-BB9E67533DE2}" destId="{31D83265-30E4-4AEB-8C7B-5F6BCA625FBF}" srcOrd="0" destOrd="0" presId="urn:microsoft.com/office/officeart/2005/8/layout/cycle2"/>
    <dgm:cxn modelId="{AA14570C-C5E5-4A62-ADBD-047804432094}" type="presOf" srcId="{DF08DBE7-6207-49C4-86F2-58F66994F35D}" destId="{936BC27D-FAC3-4751-BFD2-916A100699AC}" srcOrd="0" destOrd="0" presId="urn:microsoft.com/office/officeart/2005/8/layout/cycle2"/>
    <dgm:cxn modelId="{33904710-738C-49BC-A009-FCE346F7B982}" type="presOf" srcId="{08DBD95E-968C-4A4E-8754-4AA28A48012F}" destId="{F28F9DFA-F4CB-45CC-8F48-63B6329892DD}" srcOrd="0" destOrd="0" presId="urn:microsoft.com/office/officeart/2005/8/layout/cycle2"/>
    <dgm:cxn modelId="{2856B719-D9D9-4D74-9CA4-A7FA017185F1}" type="presOf" srcId="{A9E37529-03BA-4F70-BA0F-F878276F3F9B}" destId="{C6474077-9D97-4776-84ED-6C06A9176B88}" srcOrd="1" destOrd="0" presId="urn:microsoft.com/office/officeart/2005/8/layout/cycle2"/>
    <dgm:cxn modelId="{D1075F2A-D88D-4BCA-B84E-627A82CFC124}" srcId="{B8DA7FF4-2BDE-4D4B-939A-19A58D1A0E70}" destId="{214FAC0C-3630-4DE0-9470-BB9E67533DE2}" srcOrd="2" destOrd="0" parTransId="{B7ACDC81-6145-4509-9C26-748F39E60E02}" sibTransId="{B218CA04-C773-4FFF-A779-B354148D722C}"/>
    <dgm:cxn modelId="{17679C62-3348-4F60-9BBD-3686DB7601BD}" type="presOf" srcId="{24D0D7AC-B257-4ED4-9DB5-8048AF0F4580}" destId="{289FD635-C1A8-45ED-9B06-F16A4C2B2BE6}" srcOrd="0" destOrd="0" presId="urn:microsoft.com/office/officeart/2005/8/layout/cycle2"/>
    <dgm:cxn modelId="{C408D842-3412-4BC9-8350-700229AF22DA}" type="presOf" srcId="{C8BE4F0A-E6A1-40B4-B920-AFE2B5F2E6D3}" destId="{AD1C00CE-5917-4D3F-8DE0-09635855427D}" srcOrd="0" destOrd="0" presId="urn:microsoft.com/office/officeart/2005/8/layout/cycle2"/>
    <dgm:cxn modelId="{1C15FA62-B4E4-475C-B239-A55926447ED1}" type="presOf" srcId="{B8DA7FF4-2BDE-4D4B-939A-19A58D1A0E70}" destId="{F8286328-D211-409C-B242-8A081830A0E3}" srcOrd="0" destOrd="0" presId="urn:microsoft.com/office/officeart/2005/8/layout/cycle2"/>
    <dgm:cxn modelId="{EEF9196A-2484-4413-9FF6-B53F85115E0A}" srcId="{B8DA7FF4-2BDE-4D4B-939A-19A58D1A0E70}" destId="{24D0D7AC-B257-4ED4-9DB5-8048AF0F4580}" srcOrd="0" destOrd="0" parTransId="{F4720642-F5D4-4034-B8B4-1B1E1164FAB5}" sibTransId="{DF08DBE7-6207-49C4-86F2-58F66994F35D}"/>
    <dgm:cxn modelId="{E227506B-0198-49CC-811B-D5E62858213D}" type="presOf" srcId="{A9E37529-03BA-4F70-BA0F-F878276F3F9B}" destId="{4C4B8D84-4C3F-4016-A567-C3684CEDB1BD}" srcOrd="0" destOrd="0" presId="urn:microsoft.com/office/officeart/2005/8/layout/cycle2"/>
    <dgm:cxn modelId="{CB869B78-65F1-44DB-BEBE-ED7CD56A0E24}" type="presOf" srcId="{48EEE59E-07B4-452B-9D1C-8F3CD9A7D1D4}" destId="{B47C6DDC-20E3-4DE6-A89D-A1B00BC173E9}" srcOrd="0" destOrd="0" presId="urn:microsoft.com/office/officeart/2005/8/layout/cycle2"/>
    <dgm:cxn modelId="{188AC659-3FDA-44E0-839F-20BF6E00DECC}" type="presOf" srcId="{DF08DBE7-6207-49C4-86F2-58F66994F35D}" destId="{8FDFC87F-5AB4-4BCE-8787-F16A93FF1096}" srcOrd="1" destOrd="0" presId="urn:microsoft.com/office/officeart/2005/8/layout/cycle2"/>
    <dgm:cxn modelId="{E3236280-7651-4490-B33C-462CF03EE587}" type="presOf" srcId="{714DD78E-1FDE-474C-98D6-1A9727B22B4A}" destId="{76305C38-621F-4868-8837-21CA95AB7955}" srcOrd="1" destOrd="0" presId="urn:microsoft.com/office/officeart/2005/8/layout/cycle2"/>
    <dgm:cxn modelId="{D877EA83-4DC4-4545-B77F-3927C6FAD9F0}" type="presOf" srcId="{B218CA04-C773-4FFF-A779-B354148D722C}" destId="{C008BFE4-0565-450E-B8D9-F773F1BBAA51}" srcOrd="1" destOrd="0" presId="urn:microsoft.com/office/officeart/2005/8/layout/cycle2"/>
    <dgm:cxn modelId="{E3D06A8C-AF4E-448F-B395-6AEBB790E6BB}" srcId="{B8DA7FF4-2BDE-4D4B-939A-19A58D1A0E70}" destId="{48EEE59E-07B4-452B-9D1C-8F3CD9A7D1D4}" srcOrd="3" destOrd="0" parTransId="{30A6F46E-4F82-44FC-A5DC-0F3A1E6F622F}" sibTransId="{714DD78E-1FDE-474C-98D6-1A9727B22B4A}"/>
    <dgm:cxn modelId="{2B96C093-2272-4495-9D9F-BB280C9672A4}" srcId="{B8DA7FF4-2BDE-4D4B-939A-19A58D1A0E70}" destId="{5978078E-8EE2-4F5E-B40A-66D06546C1E8}" srcOrd="4" destOrd="0" parTransId="{BE965D9D-D657-42B6-9D5C-B36378E8FB08}" sibTransId="{A9E37529-03BA-4F70-BA0F-F878276F3F9B}"/>
    <dgm:cxn modelId="{21DF2B98-3C99-49D6-A690-D79ED90552EC}" srcId="{B8DA7FF4-2BDE-4D4B-939A-19A58D1A0E70}" destId="{08DBD95E-968C-4A4E-8754-4AA28A48012F}" srcOrd="1" destOrd="0" parTransId="{18AC1FA0-3FEC-47B5-B65F-E73AB06ED116}" sibTransId="{C8BE4F0A-E6A1-40B4-B920-AFE2B5F2E6D3}"/>
    <dgm:cxn modelId="{3C523CAF-BA1D-4454-B5DC-6DC851F9650A}" type="presOf" srcId="{C8BE4F0A-E6A1-40B4-B920-AFE2B5F2E6D3}" destId="{042E187E-A855-4034-A3AF-7945E5CF06F8}" srcOrd="1" destOrd="0" presId="urn:microsoft.com/office/officeart/2005/8/layout/cycle2"/>
    <dgm:cxn modelId="{2E9730B8-90F9-441C-ADDB-A429EDE76A6B}" type="presOf" srcId="{714DD78E-1FDE-474C-98D6-1A9727B22B4A}" destId="{563107E9-CC98-4765-A034-4FDE7D793621}" srcOrd="0" destOrd="0" presId="urn:microsoft.com/office/officeart/2005/8/layout/cycle2"/>
    <dgm:cxn modelId="{B5D2D7BF-501E-45F8-80FA-97335FAF6A74}" type="presOf" srcId="{B218CA04-C773-4FFF-A779-B354148D722C}" destId="{3A807E8D-BEF8-40D0-A7C1-25FE1131A0B1}" srcOrd="0" destOrd="0" presId="urn:microsoft.com/office/officeart/2005/8/layout/cycle2"/>
    <dgm:cxn modelId="{DF5DBEC5-D0D1-4E82-9ED1-2A6764FD5386}" type="presOf" srcId="{5978078E-8EE2-4F5E-B40A-66D06546C1E8}" destId="{135E6CAC-F0B5-434F-A46E-9B2F2221D681}" srcOrd="0" destOrd="0" presId="urn:microsoft.com/office/officeart/2005/8/layout/cycle2"/>
    <dgm:cxn modelId="{F2D7544D-10D4-4DCE-A216-48D8450DEC55}" type="presParOf" srcId="{F8286328-D211-409C-B242-8A081830A0E3}" destId="{289FD635-C1A8-45ED-9B06-F16A4C2B2BE6}" srcOrd="0" destOrd="0" presId="urn:microsoft.com/office/officeart/2005/8/layout/cycle2"/>
    <dgm:cxn modelId="{41F47407-6CB9-4465-BAF7-CBFFF4E81E5F}" type="presParOf" srcId="{F8286328-D211-409C-B242-8A081830A0E3}" destId="{936BC27D-FAC3-4751-BFD2-916A100699AC}" srcOrd="1" destOrd="0" presId="urn:microsoft.com/office/officeart/2005/8/layout/cycle2"/>
    <dgm:cxn modelId="{A148F4FC-F33F-42E1-A8EB-F7980252E267}" type="presParOf" srcId="{936BC27D-FAC3-4751-BFD2-916A100699AC}" destId="{8FDFC87F-5AB4-4BCE-8787-F16A93FF1096}" srcOrd="0" destOrd="0" presId="urn:microsoft.com/office/officeart/2005/8/layout/cycle2"/>
    <dgm:cxn modelId="{3ABF69E1-76A9-4743-B9BB-D5FAA68FEEF1}" type="presParOf" srcId="{F8286328-D211-409C-B242-8A081830A0E3}" destId="{F28F9DFA-F4CB-45CC-8F48-63B6329892DD}" srcOrd="2" destOrd="0" presId="urn:microsoft.com/office/officeart/2005/8/layout/cycle2"/>
    <dgm:cxn modelId="{DD5F84C4-F10A-49C7-95C2-5157D07BC599}" type="presParOf" srcId="{F8286328-D211-409C-B242-8A081830A0E3}" destId="{AD1C00CE-5917-4D3F-8DE0-09635855427D}" srcOrd="3" destOrd="0" presId="urn:microsoft.com/office/officeart/2005/8/layout/cycle2"/>
    <dgm:cxn modelId="{BFF6855A-DA03-4B9B-834F-4B7C9031A625}" type="presParOf" srcId="{AD1C00CE-5917-4D3F-8DE0-09635855427D}" destId="{042E187E-A855-4034-A3AF-7945E5CF06F8}" srcOrd="0" destOrd="0" presId="urn:microsoft.com/office/officeart/2005/8/layout/cycle2"/>
    <dgm:cxn modelId="{22E71932-EF2A-4546-A9CA-9BF440F03692}" type="presParOf" srcId="{F8286328-D211-409C-B242-8A081830A0E3}" destId="{31D83265-30E4-4AEB-8C7B-5F6BCA625FBF}" srcOrd="4" destOrd="0" presId="urn:microsoft.com/office/officeart/2005/8/layout/cycle2"/>
    <dgm:cxn modelId="{3B2C831D-FE63-4B20-AACD-D0CD88BD304F}" type="presParOf" srcId="{F8286328-D211-409C-B242-8A081830A0E3}" destId="{3A807E8D-BEF8-40D0-A7C1-25FE1131A0B1}" srcOrd="5" destOrd="0" presId="urn:microsoft.com/office/officeart/2005/8/layout/cycle2"/>
    <dgm:cxn modelId="{CA72FA0D-E182-4ADA-8DE0-9CFB829C3532}" type="presParOf" srcId="{3A807E8D-BEF8-40D0-A7C1-25FE1131A0B1}" destId="{C008BFE4-0565-450E-B8D9-F773F1BBAA51}" srcOrd="0" destOrd="0" presId="urn:microsoft.com/office/officeart/2005/8/layout/cycle2"/>
    <dgm:cxn modelId="{ACC63365-24A5-4166-A81E-E83322A0CDBF}" type="presParOf" srcId="{F8286328-D211-409C-B242-8A081830A0E3}" destId="{B47C6DDC-20E3-4DE6-A89D-A1B00BC173E9}" srcOrd="6" destOrd="0" presId="urn:microsoft.com/office/officeart/2005/8/layout/cycle2"/>
    <dgm:cxn modelId="{340CFAD4-E9B7-4E95-8002-1ABCE4E3F5BA}" type="presParOf" srcId="{F8286328-D211-409C-B242-8A081830A0E3}" destId="{563107E9-CC98-4765-A034-4FDE7D793621}" srcOrd="7" destOrd="0" presId="urn:microsoft.com/office/officeart/2005/8/layout/cycle2"/>
    <dgm:cxn modelId="{F17B738B-8A83-42A0-A8F9-813591024B66}" type="presParOf" srcId="{563107E9-CC98-4765-A034-4FDE7D793621}" destId="{76305C38-621F-4868-8837-21CA95AB7955}" srcOrd="0" destOrd="0" presId="urn:microsoft.com/office/officeart/2005/8/layout/cycle2"/>
    <dgm:cxn modelId="{DFD76B1E-4D12-4943-BC51-304F9B1ADB4A}" type="presParOf" srcId="{F8286328-D211-409C-B242-8A081830A0E3}" destId="{135E6CAC-F0B5-434F-A46E-9B2F2221D681}" srcOrd="8" destOrd="0" presId="urn:microsoft.com/office/officeart/2005/8/layout/cycle2"/>
    <dgm:cxn modelId="{C26FC547-1385-48C5-9874-F21BA9DFCF7C}" type="presParOf" srcId="{F8286328-D211-409C-B242-8A081830A0E3}" destId="{4C4B8D84-4C3F-4016-A567-C3684CEDB1BD}" srcOrd="9" destOrd="0" presId="urn:microsoft.com/office/officeart/2005/8/layout/cycle2"/>
    <dgm:cxn modelId="{F4E275D0-200E-4954-90A5-77B89BB99542}" type="presParOf" srcId="{4C4B8D84-4C3F-4016-A567-C3684CEDB1BD}" destId="{C6474077-9D97-4776-84ED-6C06A9176B8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8448F0-92F4-41B2-BEAB-4D35F954241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8A21B4E-744F-437A-80CA-76D57C1F7301}">
      <dgm:prSet phldrT="[Texto]" custT="1"/>
      <dgm:spPr>
        <a:solidFill>
          <a:schemeClr val="accent1"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endParaRPr lang="es-MX" sz="1400" b="1" dirty="0">
            <a:solidFill>
              <a:schemeClr val="tx1"/>
            </a:solidFill>
          </a:endParaRPr>
        </a:p>
      </dgm:t>
    </dgm:pt>
    <dgm:pt modelId="{CE109374-82DC-4C88-B047-2CEECB63C80F}" type="parTrans" cxnId="{461A9C0B-1BA5-4C8E-9BCC-5888B7C61403}">
      <dgm:prSet/>
      <dgm:spPr/>
      <dgm:t>
        <a:bodyPr/>
        <a:lstStyle/>
        <a:p>
          <a:endParaRPr lang="es-MX"/>
        </a:p>
      </dgm:t>
    </dgm:pt>
    <dgm:pt modelId="{83A73609-FFED-426B-90AB-8463CF90564E}" type="sibTrans" cxnId="{461A9C0B-1BA5-4C8E-9BCC-5888B7C61403}">
      <dgm:prSet/>
      <dgm:spPr/>
      <dgm:t>
        <a:bodyPr/>
        <a:lstStyle/>
        <a:p>
          <a:endParaRPr lang="es-MX"/>
        </a:p>
      </dgm:t>
    </dgm:pt>
    <dgm:pt modelId="{81971F13-0DB0-4786-BB88-C712AC9BA79F}">
      <dgm:prSet phldrT="[Texto]" custT="1"/>
      <dgm:spPr>
        <a:solidFill>
          <a:srgbClr val="DD55D3">
            <a:alpha val="50000"/>
          </a:srgbClr>
        </a:solidFill>
      </dgm:spPr>
      <dgm:t>
        <a:bodyPr/>
        <a:lstStyle/>
        <a:p>
          <a:endParaRPr lang="es-MX" sz="1950" b="1" dirty="0">
            <a:solidFill>
              <a:schemeClr val="tx1"/>
            </a:solidFill>
          </a:endParaRPr>
        </a:p>
      </dgm:t>
    </dgm:pt>
    <dgm:pt modelId="{E08FA81A-E93B-4946-9176-2402F92BBDE8}" type="parTrans" cxnId="{45E63591-DFFA-431B-B37C-4293519E250D}">
      <dgm:prSet/>
      <dgm:spPr/>
      <dgm:t>
        <a:bodyPr/>
        <a:lstStyle/>
        <a:p>
          <a:endParaRPr lang="es-MX"/>
        </a:p>
      </dgm:t>
    </dgm:pt>
    <dgm:pt modelId="{8F780665-A004-4CA7-B4F2-F51C2FAED336}" type="sibTrans" cxnId="{45E63591-DFFA-431B-B37C-4293519E250D}">
      <dgm:prSet/>
      <dgm:spPr/>
      <dgm:t>
        <a:bodyPr/>
        <a:lstStyle/>
        <a:p>
          <a:endParaRPr lang="es-MX"/>
        </a:p>
      </dgm:t>
    </dgm:pt>
    <dgm:pt modelId="{42654EE8-660F-4420-8EAE-948CF05E1CA7}">
      <dgm:prSet phldrT="[Texto]"/>
      <dgm:spPr>
        <a:solidFill>
          <a:srgbClr val="5DC1B9">
            <a:alpha val="50000"/>
          </a:srgbClr>
        </a:solidFill>
      </dgm:spPr>
      <dgm:t>
        <a:bodyPr/>
        <a:lstStyle/>
        <a:p>
          <a:endParaRPr lang="es-MX" b="1" dirty="0">
            <a:solidFill>
              <a:schemeClr val="tx1"/>
            </a:solidFill>
          </a:endParaRPr>
        </a:p>
      </dgm:t>
    </dgm:pt>
    <dgm:pt modelId="{2BA54F0E-E0F0-4C1B-A92A-E3E51E627B4B}" type="parTrans" cxnId="{4C236902-FBB0-4089-9689-C2E4C1765EF8}">
      <dgm:prSet/>
      <dgm:spPr/>
      <dgm:t>
        <a:bodyPr/>
        <a:lstStyle/>
        <a:p>
          <a:endParaRPr lang="es-MX"/>
        </a:p>
      </dgm:t>
    </dgm:pt>
    <dgm:pt modelId="{75BBC298-D159-42CF-A367-802993AC42A3}" type="sibTrans" cxnId="{4C236902-FBB0-4089-9689-C2E4C1765EF8}">
      <dgm:prSet/>
      <dgm:spPr/>
      <dgm:t>
        <a:bodyPr/>
        <a:lstStyle/>
        <a:p>
          <a:endParaRPr lang="es-MX"/>
        </a:p>
      </dgm:t>
    </dgm:pt>
    <dgm:pt modelId="{EBDA8304-7AEE-4C25-8056-ED08FB0447F1}">
      <dgm:prSet phldrT="[Texto]" custT="1"/>
      <dgm:spPr>
        <a:solidFill>
          <a:srgbClr val="FFFF00">
            <a:alpha val="48627"/>
          </a:srgb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endParaRPr lang="es-MX" sz="2300" b="1" dirty="0">
            <a:solidFill>
              <a:schemeClr val="tx1"/>
            </a:solidFill>
          </a:endParaRPr>
        </a:p>
      </dgm:t>
    </dgm:pt>
    <dgm:pt modelId="{6DE65874-D352-45E7-9C1D-A82650C0E065}" type="parTrans" cxnId="{D791FC09-CF36-4979-9DAB-B32E87A8F4C4}">
      <dgm:prSet/>
      <dgm:spPr/>
      <dgm:t>
        <a:bodyPr/>
        <a:lstStyle/>
        <a:p>
          <a:endParaRPr lang="es-MX"/>
        </a:p>
      </dgm:t>
    </dgm:pt>
    <dgm:pt modelId="{EE50A0BA-2BF5-4E28-AA73-08EF71236C86}" type="sibTrans" cxnId="{D791FC09-CF36-4979-9DAB-B32E87A8F4C4}">
      <dgm:prSet/>
      <dgm:spPr/>
      <dgm:t>
        <a:bodyPr/>
        <a:lstStyle/>
        <a:p>
          <a:endParaRPr lang="es-MX"/>
        </a:p>
      </dgm:t>
    </dgm:pt>
    <dgm:pt modelId="{16F62A7F-9659-4A1C-A6EE-C75855BE51EE}">
      <dgm:prSet phldrT="[Texto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endParaRPr lang="es-MX" sz="2000" b="1" dirty="0">
            <a:solidFill>
              <a:schemeClr val="tx1"/>
            </a:solidFill>
          </a:endParaRPr>
        </a:p>
      </dgm:t>
    </dgm:pt>
    <dgm:pt modelId="{59520AF9-8F83-4299-AB5C-534A17179475}" type="parTrans" cxnId="{BA5E9E1F-9E9D-4AF6-93B4-AD7DF820E009}">
      <dgm:prSet/>
      <dgm:spPr/>
      <dgm:t>
        <a:bodyPr/>
        <a:lstStyle/>
        <a:p>
          <a:endParaRPr lang="es-MX"/>
        </a:p>
      </dgm:t>
    </dgm:pt>
    <dgm:pt modelId="{352B7A20-CEE7-4CBD-900F-C59E10EE6DCB}" type="sibTrans" cxnId="{BA5E9E1F-9E9D-4AF6-93B4-AD7DF820E009}">
      <dgm:prSet/>
      <dgm:spPr/>
      <dgm:t>
        <a:bodyPr/>
        <a:lstStyle/>
        <a:p>
          <a:endParaRPr lang="es-MX"/>
        </a:p>
      </dgm:t>
    </dgm:pt>
    <dgm:pt modelId="{23A77103-7667-40F2-B615-596C237EF951}" type="pres">
      <dgm:prSet presAssocID="{CF8448F0-92F4-41B2-BEAB-4D35F9542414}" presName="compositeShape" presStyleCnt="0">
        <dgm:presLayoutVars>
          <dgm:chMax val="7"/>
          <dgm:dir/>
          <dgm:resizeHandles val="exact"/>
        </dgm:presLayoutVars>
      </dgm:prSet>
      <dgm:spPr/>
    </dgm:pt>
    <dgm:pt modelId="{CC6C5335-DC44-4163-AE09-F7128FEDBE0A}" type="pres">
      <dgm:prSet presAssocID="{CF8448F0-92F4-41B2-BEAB-4D35F9542414}" presName="wedge1" presStyleLbl="node1" presStyleIdx="0" presStyleCnt="5"/>
      <dgm:spPr/>
    </dgm:pt>
    <dgm:pt modelId="{BC8E6A1E-12CF-40B9-ABBD-E405B331167F}" type="pres">
      <dgm:prSet presAssocID="{CF8448F0-92F4-41B2-BEAB-4D35F9542414}" presName="dummy1a" presStyleCnt="0"/>
      <dgm:spPr/>
    </dgm:pt>
    <dgm:pt modelId="{6E1D64C0-866A-46D9-B7F0-DF4E8E00CE65}" type="pres">
      <dgm:prSet presAssocID="{CF8448F0-92F4-41B2-BEAB-4D35F9542414}" presName="dummy1b" presStyleCnt="0"/>
      <dgm:spPr/>
    </dgm:pt>
    <dgm:pt modelId="{C3EB2F46-62AE-47D2-B834-6C10E0091E89}" type="pres">
      <dgm:prSet presAssocID="{CF8448F0-92F4-41B2-BEAB-4D35F954241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10E1C5A-763A-4AC2-B673-480D214BFD04}" type="pres">
      <dgm:prSet presAssocID="{CF8448F0-92F4-41B2-BEAB-4D35F9542414}" presName="wedge2" presStyleLbl="node1" presStyleIdx="1" presStyleCnt="5"/>
      <dgm:spPr/>
    </dgm:pt>
    <dgm:pt modelId="{442E689D-B3DE-4427-A804-DDB9497D607A}" type="pres">
      <dgm:prSet presAssocID="{CF8448F0-92F4-41B2-BEAB-4D35F9542414}" presName="dummy2a" presStyleCnt="0"/>
      <dgm:spPr/>
    </dgm:pt>
    <dgm:pt modelId="{208748B3-3C8B-4CA7-BCFA-CD6F40081681}" type="pres">
      <dgm:prSet presAssocID="{CF8448F0-92F4-41B2-BEAB-4D35F9542414}" presName="dummy2b" presStyleCnt="0"/>
      <dgm:spPr/>
    </dgm:pt>
    <dgm:pt modelId="{44B63D44-3EB1-4FC3-89F2-008E4371D816}" type="pres">
      <dgm:prSet presAssocID="{CF8448F0-92F4-41B2-BEAB-4D35F954241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107ABB9-5869-4FAA-9083-C4C47B2F48E6}" type="pres">
      <dgm:prSet presAssocID="{CF8448F0-92F4-41B2-BEAB-4D35F9542414}" presName="wedge3" presStyleLbl="node1" presStyleIdx="2" presStyleCnt="5"/>
      <dgm:spPr/>
    </dgm:pt>
    <dgm:pt modelId="{1B63B490-CF4B-4AE5-83B9-D23FDFE9DECD}" type="pres">
      <dgm:prSet presAssocID="{CF8448F0-92F4-41B2-BEAB-4D35F9542414}" presName="dummy3a" presStyleCnt="0"/>
      <dgm:spPr/>
    </dgm:pt>
    <dgm:pt modelId="{52AE8436-AE06-4DFF-AC1E-B232A486A425}" type="pres">
      <dgm:prSet presAssocID="{CF8448F0-92F4-41B2-BEAB-4D35F9542414}" presName="dummy3b" presStyleCnt="0"/>
      <dgm:spPr/>
    </dgm:pt>
    <dgm:pt modelId="{A7DAAB60-ADA5-4404-BBD6-E543612FD71D}" type="pres">
      <dgm:prSet presAssocID="{CF8448F0-92F4-41B2-BEAB-4D35F954241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20D8202-2318-4813-93E2-C6418C89F519}" type="pres">
      <dgm:prSet presAssocID="{CF8448F0-92F4-41B2-BEAB-4D35F9542414}" presName="wedge4" presStyleLbl="node1" presStyleIdx="3" presStyleCnt="5"/>
      <dgm:spPr/>
    </dgm:pt>
    <dgm:pt modelId="{44DFD548-2F13-4584-8417-07A2900BA205}" type="pres">
      <dgm:prSet presAssocID="{CF8448F0-92F4-41B2-BEAB-4D35F9542414}" presName="dummy4a" presStyleCnt="0"/>
      <dgm:spPr/>
    </dgm:pt>
    <dgm:pt modelId="{6D294B49-A00A-4064-84AC-A0351DB907B0}" type="pres">
      <dgm:prSet presAssocID="{CF8448F0-92F4-41B2-BEAB-4D35F9542414}" presName="dummy4b" presStyleCnt="0"/>
      <dgm:spPr/>
    </dgm:pt>
    <dgm:pt modelId="{24F0FA24-85E5-4E00-A344-3027D605B531}" type="pres">
      <dgm:prSet presAssocID="{CF8448F0-92F4-41B2-BEAB-4D35F954241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D71B115-22F6-420C-82FD-E2714EE515E7}" type="pres">
      <dgm:prSet presAssocID="{CF8448F0-92F4-41B2-BEAB-4D35F9542414}" presName="wedge5" presStyleLbl="node1" presStyleIdx="4" presStyleCnt="5"/>
      <dgm:spPr/>
    </dgm:pt>
    <dgm:pt modelId="{AA00CC1F-91B2-4356-B0A8-82F441AC8F74}" type="pres">
      <dgm:prSet presAssocID="{CF8448F0-92F4-41B2-BEAB-4D35F9542414}" presName="dummy5a" presStyleCnt="0"/>
      <dgm:spPr/>
    </dgm:pt>
    <dgm:pt modelId="{F27253DB-BC05-4D1F-8C6F-C297DE636141}" type="pres">
      <dgm:prSet presAssocID="{CF8448F0-92F4-41B2-BEAB-4D35F9542414}" presName="dummy5b" presStyleCnt="0"/>
      <dgm:spPr/>
    </dgm:pt>
    <dgm:pt modelId="{919E49C8-F891-4622-966A-69629F53E020}" type="pres">
      <dgm:prSet presAssocID="{CF8448F0-92F4-41B2-BEAB-4D35F954241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845DD513-611B-4BDD-A299-4522872B536C}" type="pres">
      <dgm:prSet presAssocID="{83A73609-FFED-426B-90AB-8463CF90564E}" presName="arrowWedge1" presStyleLbl="fgSibTrans2D1" presStyleIdx="0" presStyleCnt="5"/>
      <dgm:spPr>
        <a:solidFill>
          <a:schemeClr val="accent1">
            <a:lumMod val="50000"/>
          </a:schemeClr>
        </a:solidFill>
      </dgm:spPr>
    </dgm:pt>
    <dgm:pt modelId="{C741F93C-98EC-4484-A3A9-34CA11D8AAC2}" type="pres">
      <dgm:prSet presAssocID="{8F780665-A004-4CA7-B4F2-F51C2FAED336}" presName="arrowWedge2" presStyleLbl="fgSibTrans2D1" presStyleIdx="1" presStyleCnt="5"/>
      <dgm:spPr>
        <a:solidFill>
          <a:srgbClr val="7030A0"/>
        </a:solidFill>
      </dgm:spPr>
    </dgm:pt>
    <dgm:pt modelId="{E88DEA1F-8DE0-4E03-A255-C70C651EB7F4}" type="pres">
      <dgm:prSet presAssocID="{75BBC298-D159-42CF-A367-802993AC42A3}" presName="arrowWedge3" presStyleLbl="fgSibTrans2D1" presStyleIdx="2" presStyleCnt="5"/>
      <dgm:spPr>
        <a:solidFill>
          <a:srgbClr val="0070C0"/>
        </a:solidFill>
      </dgm:spPr>
    </dgm:pt>
    <dgm:pt modelId="{B3B345D6-DB23-4B37-942D-5B452D2F30D5}" type="pres">
      <dgm:prSet presAssocID="{352B7A20-CEE7-4CBD-900F-C59E10EE6DCB}" presName="arrowWedge4" presStyleLbl="fgSibTrans2D1" presStyleIdx="3" presStyleCnt="5"/>
      <dgm:spPr>
        <a:solidFill>
          <a:schemeClr val="accent4">
            <a:lumMod val="50000"/>
          </a:schemeClr>
        </a:solidFill>
      </dgm:spPr>
    </dgm:pt>
    <dgm:pt modelId="{36EB7D24-DAE5-4E04-8BC5-9D646FD513DC}" type="pres">
      <dgm:prSet presAssocID="{EE50A0BA-2BF5-4E28-AA73-08EF71236C86}" presName="arrowWedge5" presStyleLbl="fgSibTrans2D1" presStyleIdx="4" presStyleCnt="5"/>
      <dgm:spPr>
        <a:solidFill>
          <a:srgbClr val="A1B10B"/>
        </a:solidFill>
      </dgm:spPr>
    </dgm:pt>
  </dgm:ptLst>
  <dgm:cxnLst>
    <dgm:cxn modelId="{4C236902-FBB0-4089-9689-C2E4C1765EF8}" srcId="{CF8448F0-92F4-41B2-BEAB-4D35F9542414}" destId="{42654EE8-660F-4420-8EAE-948CF05E1CA7}" srcOrd="2" destOrd="0" parTransId="{2BA54F0E-E0F0-4C1B-A92A-E3E51E627B4B}" sibTransId="{75BBC298-D159-42CF-A367-802993AC42A3}"/>
    <dgm:cxn modelId="{5BB0D304-5C33-486B-90C4-E925E3D7F43E}" type="presOf" srcId="{CF8448F0-92F4-41B2-BEAB-4D35F9542414}" destId="{23A77103-7667-40F2-B615-596C237EF951}" srcOrd="0" destOrd="0" presId="urn:microsoft.com/office/officeart/2005/8/layout/cycle8"/>
    <dgm:cxn modelId="{D791FC09-CF36-4979-9DAB-B32E87A8F4C4}" srcId="{CF8448F0-92F4-41B2-BEAB-4D35F9542414}" destId="{EBDA8304-7AEE-4C25-8056-ED08FB0447F1}" srcOrd="4" destOrd="0" parTransId="{6DE65874-D352-45E7-9C1D-A82650C0E065}" sibTransId="{EE50A0BA-2BF5-4E28-AA73-08EF71236C86}"/>
    <dgm:cxn modelId="{461A9C0B-1BA5-4C8E-9BCC-5888B7C61403}" srcId="{CF8448F0-92F4-41B2-BEAB-4D35F9542414}" destId="{18A21B4E-744F-437A-80CA-76D57C1F7301}" srcOrd="0" destOrd="0" parTransId="{CE109374-82DC-4C88-B047-2CEECB63C80F}" sibTransId="{83A73609-FFED-426B-90AB-8463CF90564E}"/>
    <dgm:cxn modelId="{32CD5E1F-FA15-48E5-A41B-16378CB2C5BC}" type="presOf" srcId="{81971F13-0DB0-4786-BB88-C712AC9BA79F}" destId="{210E1C5A-763A-4AC2-B673-480D214BFD04}" srcOrd="0" destOrd="0" presId="urn:microsoft.com/office/officeart/2005/8/layout/cycle8"/>
    <dgm:cxn modelId="{BA5E9E1F-9E9D-4AF6-93B4-AD7DF820E009}" srcId="{CF8448F0-92F4-41B2-BEAB-4D35F9542414}" destId="{16F62A7F-9659-4A1C-A6EE-C75855BE51EE}" srcOrd="3" destOrd="0" parTransId="{59520AF9-8F83-4299-AB5C-534A17179475}" sibTransId="{352B7A20-CEE7-4CBD-900F-C59E10EE6DCB}"/>
    <dgm:cxn modelId="{EAC5CD38-5C5A-43BD-AA97-6DD2A328B93E}" type="presOf" srcId="{EBDA8304-7AEE-4C25-8056-ED08FB0447F1}" destId="{FD71B115-22F6-420C-82FD-E2714EE515E7}" srcOrd="0" destOrd="0" presId="urn:microsoft.com/office/officeart/2005/8/layout/cycle8"/>
    <dgm:cxn modelId="{A1270C7C-F699-4171-92B7-EF130C06A573}" type="presOf" srcId="{16F62A7F-9659-4A1C-A6EE-C75855BE51EE}" destId="{24F0FA24-85E5-4E00-A344-3027D605B531}" srcOrd="1" destOrd="0" presId="urn:microsoft.com/office/officeart/2005/8/layout/cycle8"/>
    <dgm:cxn modelId="{EA03BB7F-B3C1-4736-B780-4A52E3F25FC9}" type="presOf" srcId="{EBDA8304-7AEE-4C25-8056-ED08FB0447F1}" destId="{919E49C8-F891-4622-966A-69629F53E020}" srcOrd="1" destOrd="0" presId="urn:microsoft.com/office/officeart/2005/8/layout/cycle8"/>
    <dgm:cxn modelId="{22788B8E-C3DD-4A3D-9CF2-34DD846515C1}" type="presOf" srcId="{42654EE8-660F-4420-8EAE-948CF05E1CA7}" destId="{A7DAAB60-ADA5-4404-BBD6-E543612FD71D}" srcOrd="1" destOrd="0" presId="urn:microsoft.com/office/officeart/2005/8/layout/cycle8"/>
    <dgm:cxn modelId="{45E63591-DFFA-431B-B37C-4293519E250D}" srcId="{CF8448F0-92F4-41B2-BEAB-4D35F9542414}" destId="{81971F13-0DB0-4786-BB88-C712AC9BA79F}" srcOrd="1" destOrd="0" parTransId="{E08FA81A-E93B-4946-9176-2402F92BBDE8}" sibTransId="{8F780665-A004-4CA7-B4F2-F51C2FAED336}"/>
    <dgm:cxn modelId="{EB3A499D-3F2B-438E-9306-5BEC596163DF}" type="presOf" srcId="{81971F13-0DB0-4786-BB88-C712AC9BA79F}" destId="{44B63D44-3EB1-4FC3-89F2-008E4371D816}" srcOrd="1" destOrd="0" presId="urn:microsoft.com/office/officeart/2005/8/layout/cycle8"/>
    <dgm:cxn modelId="{466B4AAD-CC63-4740-812B-FBF893BB7520}" type="presOf" srcId="{16F62A7F-9659-4A1C-A6EE-C75855BE51EE}" destId="{720D8202-2318-4813-93E2-C6418C89F519}" srcOrd="0" destOrd="0" presId="urn:microsoft.com/office/officeart/2005/8/layout/cycle8"/>
    <dgm:cxn modelId="{D01008B0-F205-4E44-BDF2-A5B18DF3DE12}" type="presOf" srcId="{18A21B4E-744F-437A-80CA-76D57C1F7301}" destId="{CC6C5335-DC44-4163-AE09-F7128FEDBE0A}" srcOrd="0" destOrd="0" presId="urn:microsoft.com/office/officeart/2005/8/layout/cycle8"/>
    <dgm:cxn modelId="{D1D579B9-B27E-4A95-A3F7-F66E9A921A28}" type="presOf" srcId="{42654EE8-660F-4420-8EAE-948CF05E1CA7}" destId="{3107ABB9-5869-4FAA-9083-C4C47B2F48E6}" srcOrd="0" destOrd="0" presId="urn:microsoft.com/office/officeart/2005/8/layout/cycle8"/>
    <dgm:cxn modelId="{F98A64F5-5905-49D9-83BC-7F6DEE8D2CFA}" type="presOf" srcId="{18A21B4E-744F-437A-80CA-76D57C1F7301}" destId="{C3EB2F46-62AE-47D2-B834-6C10E0091E89}" srcOrd="1" destOrd="0" presId="urn:microsoft.com/office/officeart/2005/8/layout/cycle8"/>
    <dgm:cxn modelId="{66302424-D421-487C-9E61-344868FDCEEF}" type="presParOf" srcId="{23A77103-7667-40F2-B615-596C237EF951}" destId="{CC6C5335-DC44-4163-AE09-F7128FEDBE0A}" srcOrd="0" destOrd="0" presId="urn:microsoft.com/office/officeart/2005/8/layout/cycle8"/>
    <dgm:cxn modelId="{099FC791-4A6E-4964-A2AC-1A66825306AB}" type="presParOf" srcId="{23A77103-7667-40F2-B615-596C237EF951}" destId="{BC8E6A1E-12CF-40B9-ABBD-E405B331167F}" srcOrd="1" destOrd="0" presId="urn:microsoft.com/office/officeart/2005/8/layout/cycle8"/>
    <dgm:cxn modelId="{996B1067-F13A-490A-9748-1826F7B8128A}" type="presParOf" srcId="{23A77103-7667-40F2-B615-596C237EF951}" destId="{6E1D64C0-866A-46D9-B7F0-DF4E8E00CE65}" srcOrd="2" destOrd="0" presId="urn:microsoft.com/office/officeart/2005/8/layout/cycle8"/>
    <dgm:cxn modelId="{34C8764E-97B0-48BC-BE1D-EE030B4B4224}" type="presParOf" srcId="{23A77103-7667-40F2-B615-596C237EF951}" destId="{C3EB2F46-62AE-47D2-B834-6C10E0091E89}" srcOrd="3" destOrd="0" presId="urn:microsoft.com/office/officeart/2005/8/layout/cycle8"/>
    <dgm:cxn modelId="{6075BCB3-A985-4B44-A608-7AAAE17B845C}" type="presParOf" srcId="{23A77103-7667-40F2-B615-596C237EF951}" destId="{210E1C5A-763A-4AC2-B673-480D214BFD04}" srcOrd="4" destOrd="0" presId="urn:microsoft.com/office/officeart/2005/8/layout/cycle8"/>
    <dgm:cxn modelId="{FC816D37-CA92-4491-9A85-213327900C61}" type="presParOf" srcId="{23A77103-7667-40F2-B615-596C237EF951}" destId="{442E689D-B3DE-4427-A804-DDB9497D607A}" srcOrd="5" destOrd="0" presId="urn:microsoft.com/office/officeart/2005/8/layout/cycle8"/>
    <dgm:cxn modelId="{7B2098D1-9A24-429F-BE42-7083AF8155F8}" type="presParOf" srcId="{23A77103-7667-40F2-B615-596C237EF951}" destId="{208748B3-3C8B-4CA7-BCFA-CD6F40081681}" srcOrd="6" destOrd="0" presId="urn:microsoft.com/office/officeart/2005/8/layout/cycle8"/>
    <dgm:cxn modelId="{3D888C66-334E-4EF0-ADA6-A1133496DF3F}" type="presParOf" srcId="{23A77103-7667-40F2-B615-596C237EF951}" destId="{44B63D44-3EB1-4FC3-89F2-008E4371D816}" srcOrd="7" destOrd="0" presId="urn:microsoft.com/office/officeart/2005/8/layout/cycle8"/>
    <dgm:cxn modelId="{01A5CA5B-E4C5-473A-AA92-31BC0CB5B375}" type="presParOf" srcId="{23A77103-7667-40F2-B615-596C237EF951}" destId="{3107ABB9-5869-4FAA-9083-C4C47B2F48E6}" srcOrd="8" destOrd="0" presId="urn:microsoft.com/office/officeart/2005/8/layout/cycle8"/>
    <dgm:cxn modelId="{9C15F4A2-ACFC-40A9-9087-F73D0B57D540}" type="presParOf" srcId="{23A77103-7667-40F2-B615-596C237EF951}" destId="{1B63B490-CF4B-4AE5-83B9-D23FDFE9DECD}" srcOrd="9" destOrd="0" presId="urn:microsoft.com/office/officeart/2005/8/layout/cycle8"/>
    <dgm:cxn modelId="{8091F8EA-C9F6-49EE-8704-8A5AA99C75A7}" type="presParOf" srcId="{23A77103-7667-40F2-B615-596C237EF951}" destId="{52AE8436-AE06-4DFF-AC1E-B232A486A425}" srcOrd="10" destOrd="0" presId="urn:microsoft.com/office/officeart/2005/8/layout/cycle8"/>
    <dgm:cxn modelId="{F41103C9-447D-4D07-AC6B-36A33547F8DB}" type="presParOf" srcId="{23A77103-7667-40F2-B615-596C237EF951}" destId="{A7DAAB60-ADA5-4404-BBD6-E543612FD71D}" srcOrd="11" destOrd="0" presId="urn:microsoft.com/office/officeart/2005/8/layout/cycle8"/>
    <dgm:cxn modelId="{08F83138-798A-4682-9E5C-8C81E478A26C}" type="presParOf" srcId="{23A77103-7667-40F2-B615-596C237EF951}" destId="{720D8202-2318-4813-93E2-C6418C89F519}" srcOrd="12" destOrd="0" presId="urn:microsoft.com/office/officeart/2005/8/layout/cycle8"/>
    <dgm:cxn modelId="{0DC24AC7-5959-4A68-B37D-91DFCEB70CB6}" type="presParOf" srcId="{23A77103-7667-40F2-B615-596C237EF951}" destId="{44DFD548-2F13-4584-8417-07A2900BA205}" srcOrd="13" destOrd="0" presId="urn:microsoft.com/office/officeart/2005/8/layout/cycle8"/>
    <dgm:cxn modelId="{83DE3B5A-1A11-4180-A6BF-1DF87D54E983}" type="presParOf" srcId="{23A77103-7667-40F2-B615-596C237EF951}" destId="{6D294B49-A00A-4064-84AC-A0351DB907B0}" srcOrd="14" destOrd="0" presId="urn:microsoft.com/office/officeart/2005/8/layout/cycle8"/>
    <dgm:cxn modelId="{38E6C106-D288-41F8-87DF-FC7ADD197B9C}" type="presParOf" srcId="{23A77103-7667-40F2-B615-596C237EF951}" destId="{24F0FA24-85E5-4E00-A344-3027D605B531}" srcOrd="15" destOrd="0" presId="urn:microsoft.com/office/officeart/2005/8/layout/cycle8"/>
    <dgm:cxn modelId="{4411E14D-B85D-4CAE-AD1B-8855DDEBF78E}" type="presParOf" srcId="{23A77103-7667-40F2-B615-596C237EF951}" destId="{FD71B115-22F6-420C-82FD-E2714EE515E7}" srcOrd="16" destOrd="0" presId="urn:microsoft.com/office/officeart/2005/8/layout/cycle8"/>
    <dgm:cxn modelId="{B2E5B147-45D3-499F-B628-C0F76022863C}" type="presParOf" srcId="{23A77103-7667-40F2-B615-596C237EF951}" destId="{AA00CC1F-91B2-4356-B0A8-82F441AC8F74}" srcOrd="17" destOrd="0" presId="urn:microsoft.com/office/officeart/2005/8/layout/cycle8"/>
    <dgm:cxn modelId="{E202DD4E-3C66-42F0-A2F8-57A903330C25}" type="presParOf" srcId="{23A77103-7667-40F2-B615-596C237EF951}" destId="{F27253DB-BC05-4D1F-8C6F-C297DE636141}" srcOrd="18" destOrd="0" presId="urn:microsoft.com/office/officeart/2005/8/layout/cycle8"/>
    <dgm:cxn modelId="{6A78AE59-A8C1-4680-A157-EBFB2D5FA076}" type="presParOf" srcId="{23A77103-7667-40F2-B615-596C237EF951}" destId="{919E49C8-F891-4622-966A-69629F53E020}" srcOrd="19" destOrd="0" presId="urn:microsoft.com/office/officeart/2005/8/layout/cycle8"/>
    <dgm:cxn modelId="{FEFE70DB-2333-4CD1-92F3-0B03C2381865}" type="presParOf" srcId="{23A77103-7667-40F2-B615-596C237EF951}" destId="{845DD513-611B-4BDD-A299-4522872B536C}" srcOrd="20" destOrd="0" presId="urn:microsoft.com/office/officeart/2005/8/layout/cycle8"/>
    <dgm:cxn modelId="{B5EADCAD-EE66-4EEE-8ACF-CF830D6ED341}" type="presParOf" srcId="{23A77103-7667-40F2-B615-596C237EF951}" destId="{C741F93C-98EC-4484-A3A9-34CA11D8AAC2}" srcOrd="21" destOrd="0" presId="urn:microsoft.com/office/officeart/2005/8/layout/cycle8"/>
    <dgm:cxn modelId="{5E6F2D31-6CF1-412C-B93F-62CFFFE711FF}" type="presParOf" srcId="{23A77103-7667-40F2-B615-596C237EF951}" destId="{E88DEA1F-8DE0-4E03-A255-C70C651EB7F4}" srcOrd="22" destOrd="0" presId="urn:microsoft.com/office/officeart/2005/8/layout/cycle8"/>
    <dgm:cxn modelId="{52220145-A41A-485C-BEA0-B9A7661136F7}" type="presParOf" srcId="{23A77103-7667-40F2-B615-596C237EF951}" destId="{B3B345D6-DB23-4B37-942D-5B452D2F30D5}" srcOrd="23" destOrd="0" presId="urn:microsoft.com/office/officeart/2005/8/layout/cycle8"/>
    <dgm:cxn modelId="{B805F598-1C4B-4577-88C6-05D7D48F860E}" type="presParOf" srcId="{23A77103-7667-40F2-B615-596C237EF951}" destId="{36EB7D24-DAE5-4E04-8BC5-9D646FD513DC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7F24A-773D-4632-A21E-03D912D11718}">
      <dsp:nvSpPr>
        <dsp:cNvPr id="0" name=""/>
        <dsp:cNvSpPr/>
      </dsp:nvSpPr>
      <dsp:spPr>
        <a:xfrm>
          <a:off x="1702714" y="463816"/>
          <a:ext cx="3089033" cy="3089033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2BCBC-17CA-4A4A-8E12-DBAD190D5B89}">
      <dsp:nvSpPr>
        <dsp:cNvPr id="0" name=""/>
        <dsp:cNvSpPr/>
      </dsp:nvSpPr>
      <dsp:spPr>
        <a:xfrm>
          <a:off x="1702714" y="463816"/>
          <a:ext cx="3089033" cy="3089033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F7CD4-FC58-4A40-9773-C51425CF0E8D}">
      <dsp:nvSpPr>
        <dsp:cNvPr id="0" name=""/>
        <dsp:cNvSpPr/>
      </dsp:nvSpPr>
      <dsp:spPr>
        <a:xfrm>
          <a:off x="1702714" y="463816"/>
          <a:ext cx="3089033" cy="3089033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7C11F-22E7-448D-BCD6-FC50AEEA2727}">
      <dsp:nvSpPr>
        <dsp:cNvPr id="0" name=""/>
        <dsp:cNvSpPr/>
      </dsp:nvSpPr>
      <dsp:spPr>
        <a:xfrm>
          <a:off x="1702714" y="463816"/>
          <a:ext cx="3089033" cy="3089033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02E2DB-C160-40C1-9E45-746D119E96B7}">
      <dsp:nvSpPr>
        <dsp:cNvPr id="0" name=""/>
        <dsp:cNvSpPr/>
      </dsp:nvSpPr>
      <dsp:spPr>
        <a:xfrm>
          <a:off x="1702714" y="463816"/>
          <a:ext cx="3089033" cy="3089033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B9DFB-ADCD-4151-92D6-8A5F30EBAA95}">
      <dsp:nvSpPr>
        <dsp:cNvPr id="0" name=""/>
        <dsp:cNvSpPr/>
      </dsp:nvSpPr>
      <dsp:spPr>
        <a:xfrm>
          <a:off x="2536106" y="1297208"/>
          <a:ext cx="1422249" cy="14222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Estructura del Sistema de Gestión</a:t>
          </a:r>
        </a:p>
      </dsp:txBody>
      <dsp:txXfrm>
        <a:off x="2744390" y="1505492"/>
        <a:ext cx="1005681" cy="1005681"/>
      </dsp:txXfrm>
    </dsp:sp>
    <dsp:sp modelId="{8B8F8F76-6D0A-4D79-B300-EB8579542F20}">
      <dsp:nvSpPr>
        <dsp:cNvPr id="0" name=""/>
        <dsp:cNvSpPr/>
      </dsp:nvSpPr>
      <dsp:spPr>
        <a:xfrm>
          <a:off x="2749444" y="1870"/>
          <a:ext cx="995574" cy="9955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HDM4</a:t>
          </a:r>
        </a:p>
      </dsp:txBody>
      <dsp:txXfrm>
        <a:off x="2895242" y="147668"/>
        <a:ext cx="703978" cy="703978"/>
      </dsp:txXfrm>
    </dsp:sp>
    <dsp:sp modelId="{8E4DFE6C-BBFC-4004-B3E3-6EFC696380E7}">
      <dsp:nvSpPr>
        <dsp:cNvPr id="0" name=""/>
        <dsp:cNvSpPr/>
      </dsp:nvSpPr>
      <dsp:spPr>
        <a:xfrm>
          <a:off x="4184280" y="1044339"/>
          <a:ext cx="995574" cy="9955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4330078" y="1190137"/>
        <a:ext cx="703978" cy="703978"/>
      </dsp:txXfrm>
    </dsp:sp>
    <dsp:sp modelId="{9CEDF26B-0BCE-4922-948A-6EDC2F64E8E6}">
      <dsp:nvSpPr>
        <dsp:cNvPr id="0" name=""/>
        <dsp:cNvSpPr/>
      </dsp:nvSpPr>
      <dsp:spPr>
        <a:xfrm>
          <a:off x="3636221" y="2731090"/>
          <a:ext cx="995574" cy="9955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3782019" y="2876888"/>
        <a:ext cx="703978" cy="703978"/>
      </dsp:txXfrm>
    </dsp:sp>
    <dsp:sp modelId="{43EC7CD8-FF20-4ABA-B5CD-41E907320C12}">
      <dsp:nvSpPr>
        <dsp:cNvPr id="0" name=""/>
        <dsp:cNvSpPr/>
      </dsp:nvSpPr>
      <dsp:spPr>
        <a:xfrm>
          <a:off x="1862666" y="2731090"/>
          <a:ext cx="995574" cy="9955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</dsp:txBody>
      <dsp:txXfrm>
        <a:off x="2008464" y="2876888"/>
        <a:ext cx="703978" cy="703978"/>
      </dsp:txXfrm>
    </dsp:sp>
    <dsp:sp modelId="{E22904F5-0EC8-420C-952F-8912BFC491EC}">
      <dsp:nvSpPr>
        <dsp:cNvPr id="0" name=""/>
        <dsp:cNvSpPr/>
      </dsp:nvSpPr>
      <dsp:spPr>
        <a:xfrm>
          <a:off x="1314608" y="1044339"/>
          <a:ext cx="995574" cy="9955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</dsp:txBody>
      <dsp:txXfrm>
        <a:off x="1460406" y="1190137"/>
        <a:ext cx="703978" cy="703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FD635-C1A8-45ED-9B06-F16A4C2B2BE6}">
      <dsp:nvSpPr>
        <dsp:cNvPr id="0" name=""/>
        <dsp:cNvSpPr/>
      </dsp:nvSpPr>
      <dsp:spPr>
        <a:xfrm>
          <a:off x="1535993" y="-58190"/>
          <a:ext cx="1054798" cy="1031901"/>
        </a:xfrm>
        <a:prstGeom prst="ellipse">
          <a:avLst/>
        </a:prstGeom>
        <a:solidFill>
          <a:srgbClr val="00B050">
            <a:alpha val="2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solidFill>
                <a:schemeClr val="tx1"/>
              </a:solidFill>
              <a:latin typeface="Fira Sans" panose="020B0503050000020004" pitchFamily="34" charset="0"/>
              <a:ea typeface="+mn-ea"/>
              <a:cs typeface="+mn-cs"/>
            </a:rPr>
            <a:t>Genera información útil para la planeación</a:t>
          </a:r>
        </a:p>
      </dsp:txBody>
      <dsp:txXfrm>
        <a:off x="1690465" y="92928"/>
        <a:ext cx="745854" cy="729665"/>
      </dsp:txXfrm>
    </dsp:sp>
    <dsp:sp modelId="{936BC27D-FAC3-4751-BFD2-916A100699AC}">
      <dsp:nvSpPr>
        <dsp:cNvPr id="0" name=""/>
        <dsp:cNvSpPr/>
      </dsp:nvSpPr>
      <dsp:spPr>
        <a:xfrm rot="2160000">
          <a:off x="2540715" y="718352"/>
          <a:ext cx="224349" cy="33540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>
        <a:off x="2547142" y="765653"/>
        <a:ext cx="157044" cy="201242"/>
      </dsp:txXfrm>
    </dsp:sp>
    <dsp:sp modelId="{F28F9DFA-F4CB-45CC-8F48-63B6329892DD}">
      <dsp:nvSpPr>
        <dsp:cNvPr id="0" name=""/>
        <dsp:cNvSpPr/>
      </dsp:nvSpPr>
      <dsp:spPr>
        <a:xfrm>
          <a:off x="2726574" y="785758"/>
          <a:ext cx="1089432" cy="1099181"/>
        </a:xfrm>
        <a:prstGeom prst="ellipse">
          <a:avLst/>
        </a:prstGeom>
        <a:solidFill>
          <a:srgbClr val="00B050">
            <a:alpha val="2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Fira Sans" panose="020B0503050000020004" pitchFamily="34" charset="0"/>
              <a:ea typeface="+mn-ea"/>
              <a:cs typeface="+mn-cs"/>
            </a:rPr>
            <a:t>Define estrategias </a:t>
          </a:r>
        </a:p>
      </dsp:txBody>
      <dsp:txXfrm>
        <a:off x="2886118" y="946729"/>
        <a:ext cx="770344" cy="777239"/>
      </dsp:txXfrm>
    </dsp:sp>
    <dsp:sp modelId="{AD1C00CE-5917-4D3F-8DE0-09635855427D}">
      <dsp:nvSpPr>
        <dsp:cNvPr id="0" name=""/>
        <dsp:cNvSpPr/>
      </dsp:nvSpPr>
      <dsp:spPr>
        <a:xfrm rot="6450065">
          <a:off x="2997342" y="1813870"/>
          <a:ext cx="140360" cy="33540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 rot="10800000">
        <a:off x="3024727" y="1860872"/>
        <a:ext cx="98252" cy="201242"/>
      </dsp:txXfrm>
    </dsp:sp>
    <dsp:sp modelId="{31D83265-30E4-4AEB-8C7B-5F6BCA625FBF}">
      <dsp:nvSpPr>
        <dsp:cNvPr id="0" name=""/>
        <dsp:cNvSpPr/>
      </dsp:nvSpPr>
      <dsp:spPr>
        <a:xfrm>
          <a:off x="2284183" y="2083604"/>
          <a:ext cx="1135971" cy="1161879"/>
        </a:xfrm>
        <a:prstGeom prst="ellipse">
          <a:avLst/>
        </a:prstGeom>
        <a:solidFill>
          <a:srgbClr val="00B050">
            <a:alpha val="2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Fira Sans" panose="020B0503050000020004" pitchFamily="34" charset="0"/>
              <a:ea typeface="+mn-ea"/>
              <a:cs typeface="+mn-cs"/>
            </a:rPr>
            <a:t>Mejora la gestión coordinada  de recursos</a:t>
          </a:r>
        </a:p>
      </dsp:txBody>
      <dsp:txXfrm>
        <a:off x="2450542" y="2253757"/>
        <a:ext cx="803253" cy="821573"/>
      </dsp:txXfrm>
    </dsp:sp>
    <dsp:sp modelId="{3A807E8D-BEF8-40D0-A7C1-25FE1131A0B1}">
      <dsp:nvSpPr>
        <dsp:cNvPr id="0" name=""/>
        <dsp:cNvSpPr/>
      </dsp:nvSpPr>
      <dsp:spPr>
        <a:xfrm rot="10596980">
          <a:off x="2022462" y="2540404"/>
          <a:ext cx="185828" cy="33540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 rot="10800000">
        <a:off x="2078161" y="2605840"/>
        <a:ext cx="130080" cy="201242"/>
      </dsp:txXfrm>
    </dsp:sp>
    <dsp:sp modelId="{B47C6DDC-20E3-4DE6-A89D-A1B00BC173E9}">
      <dsp:nvSpPr>
        <dsp:cNvPr id="0" name=""/>
        <dsp:cNvSpPr/>
      </dsp:nvSpPr>
      <dsp:spPr>
        <a:xfrm>
          <a:off x="697451" y="2159709"/>
          <a:ext cx="1238838" cy="1191215"/>
        </a:xfrm>
        <a:prstGeom prst="ellipse">
          <a:avLst/>
        </a:prstGeom>
        <a:solidFill>
          <a:srgbClr val="00B050">
            <a:alpha val="2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Fira Sans" panose="020B0503050000020004" pitchFamily="34" charset="0"/>
              <a:ea typeface="+mn-ea"/>
              <a:cs typeface="+mn-cs"/>
            </a:rPr>
            <a:t>Promueve la cultura de rendición de cuentas</a:t>
          </a:r>
        </a:p>
      </dsp:txBody>
      <dsp:txXfrm>
        <a:off x="878875" y="2334158"/>
        <a:ext cx="875990" cy="842317"/>
      </dsp:txXfrm>
    </dsp:sp>
    <dsp:sp modelId="{563107E9-CC98-4765-A034-4FDE7D793621}">
      <dsp:nvSpPr>
        <dsp:cNvPr id="0" name=""/>
        <dsp:cNvSpPr/>
      </dsp:nvSpPr>
      <dsp:spPr>
        <a:xfrm rot="15120000">
          <a:off x="1009462" y="1882701"/>
          <a:ext cx="156734" cy="33540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 rot="10800000">
        <a:off x="1040237" y="1972141"/>
        <a:ext cx="109714" cy="201242"/>
      </dsp:txXfrm>
    </dsp:sp>
    <dsp:sp modelId="{135E6CAC-F0B5-434F-A46E-9B2F2221D681}">
      <dsp:nvSpPr>
        <dsp:cNvPr id="0" name=""/>
        <dsp:cNvSpPr/>
      </dsp:nvSpPr>
      <dsp:spPr>
        <a:xfrm>
          <a:off x="262713" y="735065"/>
          <a:ext cx="1185561" cy="1200567"/>
        </a:xfrm>
        <a:prstGeom prst="ellipse">
          <a:avLst/>
        </a:prstGeom>
        <a:solidFill>
          <a:srgbClr val="00B050">
            <a:alpha val="2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solidFill>
                <a:schemeClr val="tx1"/>
              </a:solidFill>
              <a:latin typeface="Fira Sans" panose="020B0503050000020004" pitchFamily="34" charset="0"/>
              <a:ea typeface="+mn-ea"/>
              <a:cs typeface="+mn-cs"/>
            </a:rPr>
            <a:t>Toma de decisiones</a:t>
          </a:r>
        </a:p>
      </dsp:txBody>
      <dsp:txXfrm>
        <a:off x="436334" y="910884"/>
        <a:ext cx="838319" cy="848929"/>
      </dsp:txXfrm>
    </dsp:sp>
    <dsp:sp modelId="{4C4B8D84-4C3F-4016-A567-C3684CEDB1BD}">
      <dsp:nvSpPr>
        <dsp:cNvPr id="0" name=""/>
        <dsp:cNvSpPr/>
      </dsp:nvSpPr>
      <dsp:spPr>
        <a:xfrm rot="19440000">
          <a:off x="1384817" y="710997"/>
          <a:ext cx="198402" cy="33540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>
        <a:off x="1390501" y="795571"/>
        <a:ext cx="138881" cy="201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C5335-DC44-4163-AE09-F7128FEDBE0A}">
      <dsp:nvSpPr>
        <dsp:cNvPr id="0" name=""/>
        <dsp:cNvSpPr/>
      </dsp:nvSpPr>
      <dsp:spPr>
        <a:xfrm>
          <a:off x="1969368" y="279864"/>
          <a:ext cx="3797837" cy="3797837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b="1" kern="1200" dirty="0">
            <a:solidFill>
              <a:schemeClr val="tx1"/>
            </a:solidFill>
          </a:endParaRPr>
        </a:p>
      </dsp:txBody>
      <dsp:txXfrm>
        <a:off x="3950574" y="918262"/>
        <a:ext cx="1220733" cy="813822"/>
      </dsp:txXfrm>
    </dsp:sp>
    <dsp:sp modelId="{210E1C5A-763A-4AC2-B673-480D214BFD04}">
      <dsp:nvSpPr>
        <dsp:cNvPr id="0" name=""/>
        <dsp:cNvSpPr/>
      </dsp:nvSpPr>
      <dsp:spPr>
        <a:xfrm>
          <a:off x="2001921" y="381140"/>
          <a:ext cx="3797837" cy="3797837"/>
        </a:xfrm>
        <a:prstGeom prst="pie">
          <a:avLst>
            <a:gd name="adj1" fmla="val 20520000"/>
            <a:gd name="adj2" fmla="val 3240000"/>
          </a:avLst>
        </a:prstGeom>
        <a:solidFill>
          <a:srgbClr val="DD55D3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667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950" b="1" kern="1200" dirty="0">
            <a:solidFill>
              <a:schemeClr val="tx1"/>
            </a:solidFill>
          </a:endParaRPr>
        </a:p>
      </dsp:txBody>
      <dsp:txXfrm>
        <a:off x="4447909" y="2116390"/>
        <a:ext cx="1130308" cy="904247"/>
      </dsp:txXfrm>
    </dsp:sp>
    <dsp:sp modelId="{3107ABB9-5869-4FAA-9083-C4C47B2F48E6}">
      <dsp:nvSpPr>
        <dsp:cNvPr id="0" name=""/>
        <dsp:cNvSpPr/>
      </dsp:nvSpPr>
      <dsp:spPr>
        <a:xfrm>
          <a:off x="1916018" y="443533"/>
          <a:ext cx="3797837" cy="3797837"/>
        </a:xfrm>
        <a:prstGeom prst="pie">
          <a:avLst>
            <a:gd name="adj1" fmla="val 3240000"/>
            <a:gd name="adj2" fmla="val 7560000"/>
          </a:avLst>
        </a:prstGeom>
        <a:solidFill>
          <a:srgbClr val="5DC1B9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6000" b="1" kern="1200" dirty="0">
            <a:solidFill>
              <a:schemeClr val="tx1"/>
            </a:solidFill>
          </a:endParaRPr>
        </a:p>
      </dsp:txBody>
      <dsp:txXfrm>
        <a:off x="3272388" y="3111061"/>
        <a:ext cx="1085096" cy="994671"/>
      </dsp:txXfrm>
    </dsp:sp>
    <dsp:sp modelId="{720D8202-2318-4813-93E2-C6418C89F519}">
      <dsp:nvSpPr>
        <dsp:cNvPr id="0" name=""/>
        <dsp:cNvSpPr/>
      </dsp:nvSpPr>
      <dsp:spPr>
        <a:xfrm>
          <a:off x="1830114" y="381140"/>
          <a:ext cx="3797837" cy="3797837"/>
        </a:xfrm>
        <a:prstGeom prst="pie">
          <a:avLst>
            <a:gd name="adj1" fmla="val 7560000"/>
            <a:gd name="adj2" fmla="val 11880000"/>
          </a:avLst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b="1" kern="1200" dirty="0">
            <a:solidFill>
              <a:schemeClr val="tx1"/>
            </a:solidFill>
          </a:endParaRPr>
        </a:p>
      </dsp:txBody>
      <dsp:txXfrm>
        <a:off x="2051655" y="2116390"/>
        <a:ext cx="1130308" cy="904247"/>
      </dsp:txXfrm>
    </dsp:sp>
    <dsp:sp modelId="{FD71B115-22F6-420C-82FD-E2714EE515E7}">
      <dsp:nvSpPr>
        <dsp:cNvPr id="0" name=""/>
        <dsp:cNvSpPr/>
      </dsp:nvSpPr>
      <dsp:spPr>
        <a:xfrm>
          <a:off x="1862667" y="279864"/>
          <a:ext cx="3797837" cy="3797837"/>
        </a:xfrm>
        <a:prstGeom prst="pie">
          <a:avLst>
            <a:gd name="adj1" fmla="val 11880000"/>
            <a:gd name="adj2" fmla="val 16200000"/>
          </a:avLst>
        </a:prstGeom>
        <a:solidFill>
          <a:srgbClr val="FFFF00">
            <a:alpha val="48627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300" b="1" kern="1200" dirty="0">
            <a:solidFill>
              <a:schemeClr val="tx1"/>
            </a:solidFill>
          </a:endParaRPr>
        </a:p>
      </dsp:txBody>
      <dsp:txXfrm>
        <a:off x="2458566" y="918262"/>
        <a:ext cx="1220733" cy="813822"/>
      </dsp:txXfrm>
    </dsp:sp>
    <dsp:sp modelId="{845DD513-611B-4BDD-A299-4522872B536C}">
      <dsp:nvSpPr>
        <dsp:cNvPr id="0" name=""/>
        <dsp:cNvSpPr/>
      </dsp:nvSpPr>
      <dsp:spPr>
        <a:xfrm>
          <a:off x="1734085" y="44760"/>
          <a:ext cx="4268045" cy="426804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1F93C-98EC-4484-A3A9-34CA11D8AAC2}">
      <dsp:nvSpPr>
        <dsp:cNvPr id="0" name=""/>
        <dsp:cNvSpPr/>
      </dsp:nvSpPr>
      <dsp:spPr>
        <a:xfrm>
          <a:off x="1767079" y="146002"/>
          <a:ext cx="4268045" cy="426804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DEA1F-8DE0-4E03-A255-C70C651EB7F4}">
      <dsp:nvSpPr>
        <dsp:cNvPr id="0" name=""/>
        <dsp:cNvSpPr/>
      </dsp:nvSpPr>
      <dsp:spPr>
        <a:xfrm>
          <a:off x="1680914" y="208586"/>
          <a:ext cx="4268045" cy="426804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345D6-DB23-4B37-942D-5B452D2F30D5}">
      <dsp:nvSpPr>
        <dsp:cNvPr id="0" name=""/>
        <dsp:cNvSpPr/>
      </dsp:nvSpPr>
      <dsp:spPr>
        <a:xfrm>
          <a:off x="1594748" y="146002"/>
          <a:ext cx="4268045" cy="426804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B7D24-DAE5-4E04-8BC5-9D646FD513DC}">
      <dsp:nvSpPr>
        <dsp:cNvPr id="0" name=""/>
        <dsp:cNvSpPr/>
      </dsp:nvSpPr>
      <dsp:spPr>
        <a:xfrm>
          <a:off x="1627742" y="44760"/>
          <a:ext cx="4268045" cy="426804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A1B10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6ED00-A631-4CC5-BBC8-15B216E0FA41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D3A74-2325-40C7-9F43-FB50E63186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28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6337-D67C-4442-A579-0AC424C9169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0452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6337-D67C-4442-A579-0AC424C9169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082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6337-D67C-4442-A579-0AC424C9169B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91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6337-D67C-4442-A579-0AC424C9169B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82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212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372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5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EADD-2A6F-4225-AF2C-A6F522C10801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A0FE-513F-48D1-BE85-06AE620C3ADC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7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gradFill flip="none" rotWithShape="1">
            <a:gsLst>
              <a:gs pos="26250">
                <a:schemeClr val="accent4">
                  <a:lumMod val="40000"/>
                  <a:lumOff val="60000"/>
                </a:schemeClr>
              </a:gs>
              <a:gs pos="17500">
                <a:srgbClr val="FFFFFF"/>
              </a:gs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353948"/>
            <a:ext cx="9144000" cy="789552"/>
          </a:xfrm>
          <a:prstGeom prst="rect">
            <a:avLst/>
          </a:prstGeom>
          <a:gradFill flip="none" rotWithShape="1">
            <a:gsLst>
              <a:gs pos="26250">
                <a:schemeClr val="accent4">
                  <a:lumMod val="40000"/>
                  <a:lumOff val="60000"/>
                </a:schemeClr>
              </a:gs>
              <a:gs pos="17500">
                <a:srgbClr val="FFFFFF"/>
              </a:gs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149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57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58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8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21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6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90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18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218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492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"/>
          <p:cNvSpPr txBox="1"/>
          <p:nvPr/>
        </p:nvSpPr>
        <p:spPr>
          <a:xfrm>
            <a:off x="471797" y="1479554"/>
            <a:ext cx="8465479" cy="149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Sistema de Gestión de la Red de Carreteras y Caminos de San Luis Potosí [SIGCC-SLP] </a:t>
            </a:r>
          </a:p>
        </p:txBody>
      </p:sp>
      <p:grpSp>
        <p:nvGrpSpPr>
          <p:cNvPr id="9" name="Grupo 8"/>
          <p:cNvGrpSpPr>
            <a:grpSpLocks noChangeAspect="1"/>
          </p:cNvGrpSpPr>
          <p:nvPr/>
        </p:nvGrpSpPr>
        <p:grpSpPr>
          <a:xfrm>
            <a:off x="865689" y="3609747"/>
            <a:ext cx="5943598" cy="567442"/>
            <a:chOff x="5621132" y="4847057"/>
            <a:chExt cx="3476454" cy="331901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>
              <a:lum bright="-24000"/>
            </a:blip>
            <a:stretch>
              <a:fillRect/>
            </a:stretch>
          </p:blipFill>
          <p:spPr>
            <a:xfrm>
              <a:off x="7450735" y="4847057"/>
              <a:ext cx="813317" cy="264116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1132" y="4916325"/>
              <a:ext cx="627865" cy="244979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>
              <a:lum bright="-21000" contrast="-18000"/>
            </a:blip>
            <a:stretch>
              <a:fillRect/>
            </a:stretch>
          </p:blipFill>
          <p:spPr>
            <a:xfrm>
              <a:off x="6262471" y="4888653"/>
              <a:ext cx="769881" cy="264652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666" y="4894577"/>
              <a:ext cx="742920" cy="245752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25019" y="4855948"/>
              <a:ext cx="379234" cy="323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007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t="2237" r="18177" b="808"/>
          <a:stretch/>
        </p:blipFill>
        <p:spPr>
          <a:xfrm>
            <a:off x="1677020" y="1511487"/>
            <a:ext cx="3211488" cy="29032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grpSp>
        <p:nvGrpSpPr>
          <p:cNvPr id="11" name="Grupo 10"/>
          <p:cNvGrpSpPr/>
          <p:nvPr/>
        </p:nvGrpSpPr>
        <p:grpSpPr>
          <a:xfrm>
            <a:off x="3495242" y="1916023"/>
            <a:ext cx="503054" cy="1078485"/>
            <a:chOff x="4814889" y="1371461"/>
            <a:chExt cx="577774" cy="1393171"/>
          </a:xfrm>
        </p:grpSpPr>
        <p:cxnSp>
          <p:nvCxnSpPr>
            <p:cNvPr id="21" name="Conector recto 20"/>
            <p:cNvCxnSpPr/>
            <p:nvPr/>
          </p:nvCxnSpPr>
          <p:spPr>
            <a:xfrm flipH="1">
              <a:off x="4814889" y="1375033"/>
              <a:ext cx="228599" cy="1389599"/>
            </a:xfrm>
            <a:prstGeom prst="line">
              <a:avLst/>
            </a:prstGeom>
            <a:ln>
              <a:solidFill>
                <a:srgbClr val="5DC1B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Conector recto 24"/>
            <p:cNvCxnSpPr/>
            <p:nvPr/>
          </p:nvCxnSpPr>
          <p:spPr>
            <a:xfrm flipH="1">
              <a:off x="5043488" y="1371461"/>
              <a:ext cx="349175" cy="7144"/>
            </a:xfrm>
            <a:prstGeom prst="line">
              <a:avLst/>
            </a:prstGeom>
            <a:ln>
              <a:solidFill>
                <a:srgbClr val="5DC1B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5" name="Grupo 14"/>
          <p:cNvGrpSpPr/>
          <p:nvPr/>
        </p:nvGrpSpPr>
        <p:grpSpPr>
          <a:xfrm>
            <a:off x="4619189" y="3970977"/>
            <a:ext cx="861759" cy="199877"/>
            <a:chOff x="6605457" y="4307681"/>
            <a:chExt cx="1020013" cy="321470"/>
          </a:xfrm>
        </p:grpSpPr>
        <p:cxnSp>
          <p:nvCxnSpPr>
            <p:cNvPr id="32" name="Conector recto 31"/>
            <p:cNvCxnSpPr/>
            <p:nvPr/>
          </p:nvCxnSpPr>
          <p:spPr>
            <a:xfrm flipH="1" flipV="1">
              <a:off x="6605457" y="4629150"/>
              <a:ext cx="708324" cy="1"/>
            </a:xfrm>
            <a:prstGeom prst="line">
              <a:avLst/>
            </a:prstGeom>
            <a:ln>
              <a:solidFill>
                <a:srgbClr val="5DC1B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 flipH="1">
              <a:off x="7309401" y="4307681"/>
              <a:ext cx="316069" cy="321470"/>
            </a:xfrm>
            <a:prstGeom prst="line">
              <a:avLst/>
            </a:prstGeom>
            <a:ln>
              <a:solidFill>
                <a:srgbClr val="5DC1B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upo 4"/>
          <p:cNvGrpSpPr/>
          <p:nvPr/>
        </p:nvGrpSpPr>
        <p:grpSpPr>
          <a:xfrm>
            <a:off x="1845430" y="1823797"/>
            <a:ext cx="501094" cy="458775"/>
            <a:chOff x="1950700" y="844062"/>
            <a:chExt cx="1078936" cy="748995"/>
          </a:xfrm>
        </p:grpSpPr>
        <p:cxnSp>
          <p:nvCxnSpPr>
            <p:cNvPr id="39" name="Conector recto 38"/>
            <p:cNvCxnSpPr/>
            <p:nvPr/>
          </p:nvCxnSpPr>
          <p:spPr>
            <a:xfrm>
              <a:off x="2615312" y="844062"/>
              <a:ext cx="414324" cy="748995"/>
            </a:xfrm>
            <a:prstGeom prst="line">
              <a:avLst/>
            </a:prstGeom>
            <a:ln>
              <a:solidFill>
                <a:srgbClr val="5DC1B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" name="Conector recto 40"/>
            <p:cNvCxnSpPr/>
            <p:nvPr/>
          </p:nvCxnSpPr>
          <p:spPr>
            <a:xfrm flipH="1">
              <a:off x="1950700" y="844062"/>
              <a:ext cx="671006" cy="0"/>
            </a:xfrm>
            <a:prstGeom prst="line">
              <a:avLst/>
            </a:prstGeom>
            <a:ln>
              <a:solidFill>
                <a:srgbClr val="5DC1B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>
            <a:off x="1606741" y="3738792"/>
            <a:ext cx="889856" cy="363652"/>
            <a:chOff x="1983307" y="3948114"/>
            <a:chExt cx="1217094" cy="378619"/>
          </a:xfrm>
        </p:grpSpPr>
        <p:cxnSp>
          <p:nvCxnSpPr>
            <p:cNvPr id="43" name="Conector recto 42"/>
            <p:cNvCxnSpPr/>
            <p:nvPr/>
          </p:nvCxnSpPr>
          <p:spPr>
            <a:xfrm flipH="1">
              <a:off x="2889736" y="3948114"/>
              <a:ext cx="310665" cy="378619"/>
            </a:xfrm>
            <a:prstGeom prst="line">
              <a:avLst/>
            </a:prstGeom>
            <a:ln>
              <a:solidFill>
                <a:srgbClr val="5DC1B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 flipH="1">
              <a:off x="1983307" y="4326732"/>
              <a:ext cx="912779" cy="0"/>
            </a:xfrm>
            <a:prstGeom prst="line">
              <a:avLst/>
            </a:prstGeom>
            <a:ln>
              <a:solidFill>
                <a:srgbClr val="5DC1B9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9" name="Elipse 8"/>
          <p:cNvSpPr/>
          <p:nvPr/>
        </p:nvSpPr>
        <p:spPr>
          <a:xfrm>
            <a:off x="669631" y="1234127"/>
            <a:ext cx="1180763" cy="1221139"/>
          </a:xfrm>
          <a:prstGeom prst="ellipse">
            <a:avLst/>
          </a:prstGeom>
          <a:solidFill>
            <a:schemeClr val="accent4">
              <a:lumMod val="50000"/>
              <a:alpha val="38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804335" y="1463943"/>
            <a:ext cx="937595" cy="359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Fira Sans"/>
              </a:rPr>
              <a:t>RURAL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78521" y="1780465"/>
            <a:ext cx="1136555" cy="359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Fira Sans"/>
              </a:rPr>
              <a:t>5,240 Km</a:t>
            </a:r>
          </a:p>
        </p:txBody>
      </p:sp>
      <p:sp>
        <p:nvSpPr>
          <p:cNvPr id="10" name="Elipse 9"/>
          <p:cNvSpPr/>
          <p:nvPr/>
        </p:nvSpPr>
        <p:spPr>
          <a:xfrm>
            <a:off x="352448" y="3476549"/>
            <a:ext cx="1275025" cy="1168265"/>
          </a:xfrm>
          <a:prstGeom prst="ellipse">
            <a:avLst/>
          </a:prstGeom>
          <a:solidFill>
            <a:srgbClr val="00B050">
              <a:alpha val="36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sp>
        <p:nvSpPr>
          <p:cNvPr id="48" name="CuadroTexto 47"/>
          <p:cNvSpPr txBox="1"/>
          <p:nvPr/>
        </p:nvSpPr>
        <p:spPr>
          <a:xfrm>
            <a:off x="481947" y="3757997"/>
            <a:ext cx="1009572" cy="349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Fira Sans"/>
              </a:rPr>
              <a:t>CUOTA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476778" y="3970977"/>
            <a:ext cx="1012430" cy="349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Fira Sans"/>
              </a:rPr>
              <a:t>462 Km</a:t>
            </a:r>
          </a:p>
        </p:txBody>
      </p:sp>
      <p:sp>
        <p:nvSpPr>
          <p:cNvPr id="7" name="Elipse 6"/>
          <p:cNvSpPr/>
          <p:nvPr/>
        </p:nvSpPr>
        <p:spPr>
          <a:xfrm>
            <a:off x="3997985" y="1312116"/>
            <a:ext cx="1275112" cy="1231953"/>
          </a:xfrm>
          <a:prstGeom prst="ellipse">
            <a:avLst/>
          </a:prstGeom>
          <a:solidFill>
            <a:srgbClr val="FF0000">
              <a:alpha val="23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038400" y="1622286"/>
            <a:ext cx="1161579" cy="332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Fira Sans"/>
              </a:rPr>
              <a:t>FEDERAL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026213" y="1873265"/>
            <a:ext cx="1090024" cy="332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Fira Sans"/>
              </a:rPr>
              <a:t>2,128 Km</a:t>
            </a:r>
          </a:p>
        </p:txBody>
      </p:sp>
      <p:sp>
        <p:nvSpPr>
          <p:cNvPr id="8" name="Elipse 7"/>
          <p:cNvSpPr/>
          <p:nvPr/>
        </p:nvSpPr>
        <p:spPr>
          <a:xfrm>
            <a:off x="5459481" y="3171487"/>
            <a:ext cx="1415256" cy="1346844"/>
          </a:xfrm>
          <a:prstGeom prst="ellipse">
            <a:avLst/>
          </a:prstGeom>
          <a:solidFill>
            <a:srgbClr val="FFFF00">
              <a:alpha val="23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0" name="CuadroTexto 29"/>
          <p:cNvSpPr txBox="1"/>
          <p:nvPr/>
        </p:nvSpPr>
        <p:spPr>
          <a:xfrm>
            <a:off x="5574249" y="3335589"/>
            <a:ext cx="119936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00" dirty="0">
                <a:latin typeface="Fira Sans"/>
              </a:rPr>
              <a:t>PAVIMENTADA</a:t>
            </a:r>
          </a:p>
          <a:p>
            <a:pPr algn="ctr"/>
            <a:r>
              <a:rPr lang="es-MX" sz="1100" dirty="0">
                <a:latin typeface="Fira Sans"/>
              </a:rPr>
              <a:t>ESTATAL/</a:t>
            </a:r>
          </a:p>
          <a:p>
            <a:pPr algn="ctr"/>
            <a:r>
              <a:rPr lang="es-MX" sz="1100" dirty="0">
                <a:latin typeface="Fira Sans"/>
              </a:rPr>
              <a:t>MUNICIPAL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5528811" y="3844673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Fira Sans"/>
              </a:rPr>
              <a:t>5,455 Km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5837377" y="1250041"/>
            <a:ext cx="2944341" cy="1612416"/>
            <a:chOff x="6984520" y="634963"/>
            <a:chExt cx="2044738" cy="1916188"/>
          </a:xfrm>
          <a:solidFill>
            <a:schemeClr val="bg1">
              <a:lumMod val="85000"/>
            </a:schemeClr>
          </a:solidFill>
        </p:grpSpPr>
        <p:sp>
          <p:nvSpPr>
            <p:cNvPr id="53" name="Rectángulo redondeado 52"/>
            <p:cNvSpPr/>
            <p:nvPr/>
          </p:nvSpPr>
          <p:spPr>
            <a:xfrm>
              <a:off x="6984520" y="634963"/>
              <a:ext cx="2044738" cy="1916188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825" dirty="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7025161" y="1936237"/>
              <a:ext cx="744465" cy="4059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9525" algn="ctr" defTabSz="685800">
                <a:lnSpc>
                  <a:spcPct val="90000"/>
                </a:lnSpc>
                <a:spcBef>
                  <a:spcPct val="0"/>
                </a:spcBef>
              </a:pPr>
              <a:r>
                <a:rPr lang="es-MX" b="1" dirty="0">
                  <a:solidFill>
                    <a:srgbClr val="005822"/>
                  </a:solidFill>
                  <a:latin typeface="Fira Sans" panose="020B0503050000020004" pitchFamily="34" charset="0"/>
                  <a:ea typeface="+mj-ea"/>
                  <a:cs typeface="+mj-cs"/>
                </a:rPr>
                <a:t>TOTAL:</a:t>
              </a: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7216328" y="936758"/>
              <a:ext cx="951137" cy="85266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/>
              <a:r>
                <a:rPr lang="es-MX" sz="1400" b="1" dirty="0">
                  <a:solidFill>
                    <a:srgbClr val="005822"/>
                  </a:solidFill>
                  <a:latin typeface="Fira Sans" panose="020B0503050000020004" pitchFamily="34" charset="0"/>
                  <a:ea typeface="+mj-ea"/>
                  <a:cs typeface="+mj-cs"/>
                </a:rPr>
                <a:t>PAVIMENTADA</a:t>
              </a:r>
            </a:p>
            <a:p>
              <a:pPr algn="r"/>
              <a:endParaRPr lang="es-MX" sz="14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endParaRPr>
            </a:p>
            <a:p>
              <a:pPr algn="r"/>
              <a:r>
                <a:rPr lang="es-MX" sz="1400" b="1" dirty="0">
                  <a:solidFill>
                    <a:srgbClr val="005822"/>
                  </a:solidFill>
                  <a:latin typeface="Fira Sans" panose="020B0503050000020004" pitchFamily="34" charset="0"/>
                  <a:ea typeface="+mj-ea"/>
                  <a:cs typeface="+mj-cs"/>
                </a:rPr>
                <a:t>RURAL</a:t>
              </a: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8194358" y="908462"/>
              <a:ext cx="632062" cy="85266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/>
              <a:r>
                <a:rPr lang="es-MX" sz="1400" b="1" dirty="0">
                  <a:solidFill>
                    <a:srgbClr val="005822"/>
                  </a:solidFill>
                  <a:latin typeface="Fira Sans" panose="020B0503050000020004" pitchFamily="34" charset="0"/>
                  <a:ea typeface="+mj-ea"/>
                  <a:cs typeface="+mj-cs"/>
                </a:rPr>
                <a:t>8,045 Km</a:t>
              </a:r>
            </a:p>
            <a:p>
              <a:pPr algn="r"/>
              <a:endParaRPr lang="es-MX" sz="14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endParaRPr>
            </a:p>
            <a:p>
              <a:pPr algn="r"/>
              <a:r>
                <a:rPr lang="es-MX" sz="1400" b="1" dirty="0">
                  <a:solidFill>
                    <a:srgbClr val="005822"/>
                  </a:solidFill>
                  <a:latin typeface="Fira Sans" panose="020B0503050000020004" pitchFamily="34" charset="0"/>
                  <a:ea typeface="+mj-ea"/>
                  <a:cs typeface="+mj-cs"/>
                </a:rPr>
                <a:t>5,240 Km</a:t>
              </a:r>
            </a:p>
          </p:txBody>
        </p:sp>
        <p:cxnSp>
          <p:nvCxnSpPr>
            <p:cNvPr id="4" name="Conector recto 3"/>
            <p:cNvCxnSpPr/>
            <p:nvPr/>
          </p:nvCxnSpPr>
          <p:spPr>
            <a:xfrm>
              <a:off x="7051542" y="1749176"/>
              <a:ext cx="1922387" cy="0"/>
            </a:xfrm>
            <a:prstGeom prst="line">
              <a:avLst/>
            </a:prstGeom>
            <a:grpFill/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CuadroTexto 39"/>
            <p:cNvSpPr txBox="1"/>
            <p:nvPr/>
          </p:nvSpPr>
          <p:spPr>
            <a:xfrm>
              <a:off x="7699645" y="1857017"/>
              <a:ext cx="1187971" cy="4902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9525" algn="ctr" defTabSz="685800">
                <a:lnSpc>
                  <a:spcPct val="90000"/>
                </a:lnSpc>
                <a:spcBef>
                  <a:spcPct val="0"/>
                </a:spcBef>
              </a:pPr>
              <a:r>
                <a:rPr lang="es-MX" sz="2400" b="1" dirty="0">
                  <a:solidFill>
                    <a:srgbClr val="005822"/>
                  </a:solidFill>
                  <a:latin typeface="Fira Sans" panose="020B0503050000020004" pitchFamily="34" charset="0"/>
                  <a:ea typeface="+mj-ea"/>
                  <a:cs typeface="+mj-cs"/>
                </a:rPr>
                <a:t>13,285 Km</a:t>
              </a:r>
            </a:p>
          </p:txBody>
        </p:sp>
      </p:grpSp>
      <p:sp>
        <p:nvSpPr>
          <p:cNvPr id="52" name="object 5"/>
          <p:cNvSpPr txBox="1"/>
          <p:nvPr/>
        </p:nvSpPr>
        <p:spPr>
          <a:xfrm>
            <a:off x="678521" y="191268"/>
            <a:ext cx="8465479" cy="997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Longitud de la Red Carretera de San Luis Potosí </a:t>
            </a:r>
          </a:p>
        </p:txBody>
      </p:sp>
    </p:spTree>
    <p:extLst>
      <p:ext uri="{BB962C8B-B14F-4D97-AF65-F5344CB8AC3E}">
        <p14:creationId xmlns:p14="http://schemas.microsoft.com/office/powerpoint/2010/main" val="76435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echa abajo 23"/>
          <p:cNvSpPr/>
          <p:nvPr/>
        </p:nvSpPr>
        <p:spPr>
          <a:xfrm>
            <a:off x="4665048" y="2482355"/>
            <a:ext cx="530612" cy="11707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7" name="Flecha curvada hacia arriba 26"/>
          <p:cNvSpPr/>
          <p:nvPr/>
        </p:nvSpPr>
        <p:spPr>
          <a:xfrm>
            <a:off x="1677450" y="2591420"/>
            <a:ext cx="2691488" cy="2058205"/>
          </a:xfrm>
          <a:prstGeom prst="curvedUpArrow">
            <a:avLst>
              <a:gd name="adj1" fmla="val 12614"/>
              <a:gd name="adj2" fmla="val 28853"/>
              <a:gd name="adj3" fmla="val 1369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chemeClr val="tx1"/>
              </a:solidFill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678521" y="1063334"/>
            <a:ext cx="2665881" cy="34465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noFill/>
          </a:ln>
          <a:scene3d>
            <a:camera prst="orthographicFront">
              <a:rot lat="20699999" lon="0" rev="0"/>
            </a:camera>
            <a:lightRig rig="threePt" dir="t">
              <a:rot lat="0" lon="0" rev="2400000"/>
            </a:lightRig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tx1"/>
                </a:solidFill>
                <a:latin typeface="Fira Sans" panose="020B0503050000020004"/>
              </a:rPr>
              <a:t>ESFUERZO  INTERINSTITUCIONAL</a:t>
            </a:r>
          </a:p>
          <a:p>
            <a:r>
              <a:rPr lang="es-MX" sz="1500" b="1" dirty="0">
                <a:solidFill>
                  <a:schemeClr val="tx1"/>
                </a:solidFill>
                <a:latin typeface="Fira Sans" panose="020B0503050000020004"/>
              </a:rPr>
              <a:t> </a:t>
            </a:r>
            <a:endParaRPr lang="es-MX" sz="1200" b="1" dirty="0">
              <a:solidFill>
                <a:schemeClr val="tx1"/>
              </a:solidFill>
              <a:latin typeface="Fira Sans" panose="020B0503050000020004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tx1"/>
                </a:solidFill>
                <a:latin typeface="Fira Sans" panose="020B0503050000020004"/>
              </a:rPr>
              <a:t>CEIEG.- </a:t>
            </a:r>
            <a:r>
              <a:rPr lang="es-MX" sz="1200" dirty="0">
                <a:solidFill>
                  <a:schemeClr val="tx1"/>
                </a:solidFill>
                <a:latin typeface="Fira Sans" panose="020B0503050000020004"/>
              </a:rPr>
              <a:t>Comité Estatal de Información Estadística y Geográfica del estado de San Luis Potosí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tx1"/>
                </a:solidFill>
                <a:latin typeface="Fira Sans" panose="020B0503050000020004"/>
              </a:rPr>
              <a:t>INEGI.- </a:t>
            </a:r>
            <a:r>
              <a:rPr lang="es-MX" sz="1200" dirty="0">
                <a:solidFill>
                  <a:schemeClr val="tx1"/>
                </a:solidFill>
                <a:latin typeface="Fira Sans" panose="020B0503050000020004"/>
              </a:rPr>
              <a:t>Instituto Nacional de Estadística y Geografía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tx1"/>
                </a:solidFill>
                <a:latin typeface="Fira Sans" panose="020B0503050000020004"/>
              </a:rPr>
              <a:t>IMT.- </a:t>
            </a:r>
            <a:r>
              <a:rPr lang="es-MX" sz="1200" dirty="0">
                <a:solidFill>
                  <a:schemeClr val="tx1"/>
                </a:solidFill>
                <a:latin typeface="Fira Sans" panose="020B0503050000020004"/>
              </a:rPr>
              <a:t>Instituto Mexicano del Transporte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tx1"/>
                </a:solidFill>
                <a:latin typeface="Fira Sans" panose="020B0503050000020004"/>
              </a:rPr>
              <a:t>JEC.- </a:t>
            </a:r>
            <a:r>
              <a:rPr lang="es-MX" sz="1200" dirty="0">
                <a:solidFill>
                  <a:schemeClr val="tx1"/>
                </a:solidFill>
                <a:latin typeface="Fira Sans" panose="020B0503050000020004"/>
              </a:rPr>
              <a:t>Junta Estatal de Caminos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1200" b="1" dirty="0">
                <a:solidFill>
                  <a:schemeClr val="tx1"/>
                </a:solidFill>
                <a:latin typeface="Fira Sans" panose="020B0503050000020004"/>
              </a:rPr>
              <a:t>CSCT.- </a:t>
            </a:r>
            <a:r>
              <a:rPr lang="es-MX" sz="1200" dirty="0">
                <a:solidFill>
                  <a:schemeClr val="tx1"/>
                </a:solidFill>
                <a:latin typeface="Fira Sans" panose="020B0503050000020004"/>
              </a:rPr>
              <a:t>Centro SCT, San Luis Potosí</a:t>
            </a:r>
          </a:p>
        </p:txBody>
      </p:sp>
      <p:sp>
        <p:nvSpPr>
          <p:cNvPr id="29" name="Flecha curvada hacia abajo 28"/>
          <p:cNvSpPr/>
          <p:nvPr/>
        </p:nvSpPr>
        <p:spPr>
          <a:xfrm>
            <a:off x="4535739" y="1202454"/>
            <a:ext cx="2560684" cy="679323"/>
          </a:xfrm>
          <a:prstGeom prst="curvedDownArrow">
            <a:avLst>
              <a:gd name="adj1" fmla="val 37262"/>
              <a:gd name="adj2" fmla="val 6151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>
              <a:solidFill>
                <a:schemeClr val="tx1"/>
              </a:solidFill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3539493" y="1606945"/>
            <a:ext cx="2281860" cy="9703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>
              <a:rot lat="20699994" lon="0" rev="0"/>
            </a:camera>
            <a:lightRig rig="threePt" dir="t">
              <a:rot lat="0" lon="0" rev="3000000"/>
            </a:lightRig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 b="1" dirty="0"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75650" y="1656605"/>
            <a:ext cx="2409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b="1" dirty="0">
                <a:latin typeface="Fira Sans" panose="020B0503050000020004"/>
              </a:rPr>
              <a:t>SISTEMA DE GESTIÓN DE LA RED DE CARRETERAS Y CAMINOS DE SAN LUIS POTOSÍ (SIGCC)</a:t>
            </a:r>
          </a:p>
        </p:txBody>
      </p:sp>
      <p:sp>
        <p:nvSpPr>
          <p:cNvPr id="45" name="object 5"/>
          <p:cNvSpPr txBox="1"/>
          <p:nvPr/>
        </p:nvSpPr>
        <p:spPr>
          <a:xfrm>
            <a:off x="632107" y="130559"/>
            <a:ext cx="8465479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005822"/>
                </a:solidFill>
                <a:latin typeface="Fira Sans" panose="020B0503050000020004" pitchFamily="34" charset="0"/>
              </a:rPr>
              <a:t>Antecedentes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6099831" y="1881777"/>
            <a:ext cx="2076678" cy="9795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noFill/>
          </a:ln>
          <a:scene3d>
            <a:camera prst="orthographicFront">
              <a:rot lat="20699999" lon="0" rev="0"/>
            </a:camera>
            <a:lightRig rig="threePt" dir="t">
              <a:rot lat="0" lon="0" rev="2400000"/>
            </a:lightRig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Tx/>
              <a:buChar char="-"/>
            </a:pPr>
            <a:r>
              <a:rPr lang="es-MX" sz="1400" b="1" dirty="0">
                <a:solidFill>
                  <a:schemeClr val="tx1"/>
                </a:solidFill>
                <a:latin typeface="Fira Sans" panose="020B0503050000020004"/>
              </a:rPr>
              <a:t>Actualización de Carreteras y Caminos de San Luis Potosí 2017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4343331" y="3676042"/>
            <a:ext cx="1352618" cy="8293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noFill/>
          </a:ln>
          <a:scene3d>
            <a:camera prst="orthographicFront">
              <a:rot lat="20699999" lon="0" rev="0"/>
            </a:camera>
            <a:lightRig rig="threePt" dir="t">
              <a:rot lat="0" lon="0" rev="2400000"/>
            </a:lightRig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tx1"/>
                </a:solidFill>
                <a:latin typeface="Fira Sans" panose="020B0503050000020004"/>
              </a:rPr>
              <a:t>Gestión de pavimentos</a:t>
            </a:r>
          </a:p>
        </p:txBody>
      </p:sp>
    </p:spTree>
    <p:extLst>
      <p:ext uri="{BB962C8B-B14F-4D97-AF65-F5344CB8AC3E}">
        <p14:creationId xmlns:p14="http://schemas.microsoft.com/office/powerpoint/2010/main" val="3397307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echa curvada hacia la derecha 31"/>
          <p:cNvSpPr/>
          <p:nvPr/>
        </p:nvSpPr>
        <p:spPr>
          <a:xfrm rot="13610456">
            <a:off x="7368883" y="2761431"/>
            <a:ext cx="585951" cy="2679064"/>
          </a:xfrm>
          <a:prstGeom prst="curvedRightArrow">
            <a:avLst>
              <a:gd name="adj1" fmla="val 7124"/>
              <a:gd name="adj2" fmla="val 26723"/>
              <a:gd name="adj3" fmla="val 233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4" name="Flecha curvada hacia la derecha 3"/>
          <p:cNvSpPr/>
          <p:nvPr/>
        </p:nvSpPr>
        <p:spPr>
          <a:xfrm rot="14375544">
            <a:off x="2967140" y="3106240"/>
            <a:ext cx="565457" cy="2342424"/>
          </a:xfrm>
          <a:prstGeom prst="curvedRightArrow">
            <a:avLst>
              <a:gd name="adj1" fmla="val 7124"/>
              <a:gd name="adj2" fmla="val 26723"/>
              <a:gd name="adj3" fmla="val 233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647891" y="885096"/>
            <a:ext cx="2036237" cy="347022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object 5"/>
          <p:cNvSpPr txBox="1"/>
          <p:nvPr/>
        </p:nvSpPr>
        <p:spPr>
          <a:xfrm>
            <a:off x="625181" y="64077"/>
            <a:ext cx="8465479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005822"/>
                </a:solidFill>
                <a:latin typeface="Fira Sans" panose="020B0503050000020004" pitchFamily="34" charset="0"/>
              </a:rPr>
              <a:t>Etapas para el Desarrollo del SIGCC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839412" y="1503162"/>
            <a:ext cx="2118569" cy="169277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82550"/>
          </a:sp3d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sz="1600" b="1" dirty="0">
                <a:latin typeface="Fira Sans" panose="020B0503050000020004"/>
              </a:rPr>
              <a:t>Mostrar avances por rubros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Fira Sans" panose="020B0503050000020004"/>
              </a:rPr>
              <a:t>Terracerías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Fira Sans" panose="020B0503050000020004"/>
              </a:rPr>
              <a:t>Obras de drenaje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Fira Sans" panose="020B0503050000020004"/>
              </a:rPr>
              <a:t>Pavimentos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Fira Sans" panose="020B0503050000020004"/>
              </a:rPr>
              <a:t>Subestructura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Fira Sans" panose="020B0503050000020004"/>
              </a:rPr>
              <a:t>Superestructura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200" dirty="0">
                <a:latin typeface="Fira Sans" panose="020B0503050000020004"/>
              </a:rPr>
              <a:t>Equipamiento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741059" y="793358"/>
            <a:ext cx="2574100" cy="336245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82550"/>
          </a:sp3d>
        </p:spPr>
        <p:txBody>
          <a:bodyPr wrap="squar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50" dirty="0">
                <a:latin typeface="Fira Sans" panose="020B0503050000020004"/>
              </a:rPr>
              <a:t>Alimentar remotamente el sistema (coordinaciones regionales, trabajos de campo).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ES" sz="1250" dirty="0">
                <a:latin typeface="Fira Sans" panose="020B0503050000020004"/>
              </a:rPr>
              <a:t>Implementar un indicador que refleje el status de cada carretera.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250" dirty="0">
                <a:latin typeface="Fira Sans" panose="020B0503050000020004"/>
              </a:rPr>
              <a:t>Visualizar gráficamente sobre el mapa la situación de las carreteras en cuanto a sus valores de IRI, Deflexiones, Aforos, PCA.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250" dirty="0">
                <a:latin typeface="Fira Sans" panose="020B0503050000020004"/>
              </a:rPr>
              <a:t>Desarrollar una interface de consulta amplia de datos.</a:t>
            </a:r>
            <a:endParaRPr lang="es-ES" sz="1250" dirty="0">
              <a:latin typeface="Fira Sans" panose="020B0503050000020004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058351" y="1957009"/>
            <a:ext cx="1707630" cy="954107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82550"/>
          </a:sp3d>
        </p:spPr>
        <p:txBody>
          <a:bodyPr wrap="square" rtlCol="0">
            <a:spAutoFit/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Fira Sans" panose="020B0503050000020004"/>
              </a:rPr>
              <a:t>Programas Anuales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400" dirty="0">
                <a:latin typeface="Fira Sans" panose="020B0503050000020004"/>
              </a:rPr>
              <a:t>Estado Físico</a:t>
            </a:r>
            <a:endParaRPr lang="es-ES" sz="1250" dirty="0">
              <a:latin typeface="Fira Sans" panose="020B0503050000020004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1138794" y="4219163"/>
            <a:ext cx="1034714" cy="4024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ETAPA 1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2914249" y="1352210"/>
            <a:ext cx="2036237" cy="211931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Rectángulo redondeado 26"/>
          <p:cNvSpPr/>
          <p:nvPr/>
        </p:nvSpPr>
        <p:spPr>
          <a:xfrm>
            <a:off x="5163718" y="718493"/>
            <a:ext cx="2151441" cy="390308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Rectángulo redondeado 27"/>
          <p:cNvSpPr/>
          <p:nvPr/>
        </p:nvSpPr>
        <p:spPr>
          <a:xfrm>
            <a:off x="7480123" y="1806739"/>
            <a:ext cx="1461178" cy="120920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Rectángulo redondeado 29"/>
          <p:cNvSpPr/>
          <p:nvPr/>
        </p:nvSpPr>
        <p:spPr>
          <a:xfrm>
            <a:off x="5843363" y="4420370"/>
            <a:ext cx="1034714" cy="4024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ETAPA 3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7693355" y="1553921"/>
            <a:ext cx="1034714" cy="4024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ETAPA 4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640396" y="981496"/>
            <a:ext cx="2118569" cy="326243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82550"/>
          </a:sp3d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MX" sz="1600" b="1" dirty="0">
                <a:latin typeface="Fira Sans" panose="020B0503050000020004"/>
              </a:rPr>
              <a:t>Funciones Externas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Fira Sans" panose="020B0503050000020004"/>
              </a:rPr>
              <a:t>Consulta de obras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Fira Sans" panose="020B0503050000020004"/>
              </a:rPr>
              <a:t>Desplegar obras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Fira Sans" panose="020B0503050000020004"/>
              </a:rPr>
              <a:t>Financiamiento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Fira Sans" panose="020B0503050000020004"/>
              </a:rPr>
              <a:t>Construcción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600" b="1" dirty="0">
                <a:latin typeface="Fira Sans" panose="020B0503050000020004"/>
              </a:rPr>
              <a:t>Desplegar datos de cada obra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600" b="1" dirty="0">
                <a:latin typeface="Fira Sans" panose="020B0503050000020004"/>
              </a:rPr>
              <a:t>Descripción detallada:</a:t>
            </a:r>
            <a:endParaRPr lang="es-MX" sz="1600" dirty="0">
              <a:latin typeface="Fira Sans" panose="020B0503050000020004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Fira Sans" panose="020B0503050000020004"/>
              </a:rPr>
              <a:t>Datos financieros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Fira Sans" panose="020B0503050000020004"/>
              </a:rPr>
              <a:t>Datos de construcción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MX" sz="1100" dirty="0">
                <a:latin typeface="Fira Sans" panose="020B0503050000020004"/>
              </a:rPr>
              <a:t>Actualización del Atlas de Carreteras y Caminos</a:t>
            </a:r>
          </a:p>
        </p:txBody>
      </p:sp>
      <p:sp>
        <p:nvSpPr>
          <p:cNvPr id="5" name="Flecha curvada hacia abajo 4"/>
          <p:cNvSpPr/>
          <p:nvPr/>
        </p:nvSpPr>
        <p:spPr>
          <a:xfrm rot="20783724">
            <a:off x="3760059" y="658912"/>
            <a:ext cx="2594764" cy="359649"/>
          </a:xfrm>
          <a:prstGeom prst="curvedDownArrow">
            <a:avLst>
              <a:gd name="adj1" fmla="val 6517"/>
              <a:gd name="adj2" fmla="val 21611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3476900" y="1121527"/>
            <a:ext cx="1034714" cy="4024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ETAPA 2</a:t>
            </a:r>
          </a:p>
        </p:txBody>
      </p:sp>
    </p:spTree>
    <p:extLst>
      <p:ext uri="{BB962C8B-B14F-4D97-AF65-F5344CB8AC3E}">
        <p14:creationId xmlns:p14="http://schemas.microsoft.com/office/powerpoint/2010/main" val="20546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667124"/>
              </p:ext>
            </p:extLst>
          </p:nvPr>
        </p:nvGraphicFramePr>
        <p:xfrm>
          <a:off x="517269" y="733306"/>
          <a:ext cx="6494463" cy="375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bject 5"/>
          <p:cNvSpPr txBox="1"/>
          <p:nvPr/>
        </p:nvSpPr>
        <p:spPr>
          <a:xfrm>
            <a:off x="-57379" y="27406"/>
            <a:ext cx="9188591" cy="997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r" defTabSz="685800">
              <a:lnSpc>
                <a:spcPct val="9000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Hacia un Sistema de Gestión de Infraestructura Carretera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99232" y="901819"/>
            <a:ext cx="8816973" cy="7077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865" tIns="62865" rIns="62865" bIns="62865" numCol="1" spcCol="1270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1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Promueve un ambiente tranquilo para que no se generen conflictos en los equipos de trabajo. Foto:123rf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06" y="733306"/>
            <a:ext cx="995790" cy="10088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uravia.com.pe/blog/wp-content/uploads/hdm4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2" b="21957"/>
          <a:stretch/>
        </p:blipFill>
        <p:spPr bwMode="auto">
          <a:xfrm>
            <a:off x="4154996" y="3449985"/>
            <a:ext cx="1020597" cy="1039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ite.concreservicios.com.co/wp-content/uploads/2015/09/IMG_337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94" y="1760237"/>
            <a:ext cx="1021316" cy="10126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9" t="4112" r="1096" b="-5486"/>
          <a:stretch/>
        </p:blipFill>
        <p:spPr>
          <a:xfrm>
            <a:off x="1797454" y="1752258"/>
            <a:ext cx="1102778" cy="10797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4683" y="3459086"/>
            <a:ext cx="1031097" cy="98782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404926" y="1947807"/>
            <a:ext cx="139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latin typeface="Fira Sans" panose="020B0503050000020004" pitchFamily="34" charset="0"/>
              </a:rPr>
              <a:t>RED DE CAMINOS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1613478" y="671235"/>
            <a:ext cx="1542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Fira Sans" panose="020B0503050000020004" pitchFamily="34" charset="0"/>
              </a:rPr>
              <a:t>EQUIPO DE </a:t>
            </a:r>
          </a:p>
          <a:p>
            <a:r>
              <a:rPr lang="es-MX" sz="2000" b="1" dirty="0">
                <a:latin typeface="Fira Sans" panose="020B0503050000020004" pitchFamily="34" charset="0"/>
              </a:rPr>
              <a:t>TRABAJO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149111" y="3622136"/>
            <a:ext cx="915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Fira Sans" panose="020B0503050000020004" pitchFamily="34" charset="0"/>
              </a:rPr>
              <a:t>HDM4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722210" y="1936301"/>
            <a:ext cx="2639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Fira Sans" panose="020B0503050000020004" pitchFamily="34" charset="0"/>
              </a:rPr>
              <a:t>CALIFICACIÓN DE LA </a:t>
            </a:r>
          </a:p>
          <a:p>
            <a:r>
              <a:rPr lang="es-MX" sz="2000" b="1" dirty="0">
                <a:latin typeface="Fira Sans" panose="020B0503050000020004" pitchFamily="34" charset="0"/>
              </a:rPr>
              <a:t>RED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18476" y="3622136"/>
            <a:ext cx="1808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latin typeface="Fira Sans" panose="020B0503050000020004" pitchFamily="34" charset="0"/>
              </a:rPr>
              <a:t>EQUIPOS GPS Y TRASLADO</a:t>
            </a:r>
          </a:p>
        </p:txBody>
      </p:sp>
    </p:spTree>
    <p:extLst>
      <p:ext uri="{BB962C8B-B14F-4D97-AF65-F5344CB8AC3E}">
        <p14:creationId xmlns:p14="http://schemas.microsoft.com/office/powerpoint/2010/main" val="391470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702595" y="120254"/>
            <a:ext cx="8193298" cy="997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r" defTabSz="685800">
              <a:lnSpc>
                <a:spcPct val="9000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Ventajas de un Sistema de Gestión de Infraestructura Carretera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75388" y="572162"/>
            <a:ext cx="8816973" cy="7077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865" tIns="62865" rIns="62865" bIns="62865" numCol="1" spcCol="1270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100" dirty="0">
              <a:solidFill>
                <a:srgbClr val="FF0000"/>
              </a:solidFill>
            </a:endParaRPr>
          </a:p>
        </p:txBody>
      </p:sp>
      <p:sp>
        <p:nvSpPr>
          <p:cNvPr id="5" name="AutoShape 4" descr="https://http2.mlstatic.com/hdm-4-D_NQ_NP_828725-MPE25490021327_042017-F.webp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1411325184"/>
              </p:ext>
            </p:extLst>
          </p:nvPr>
        </p:nvGraphicFramePr>
        <p:xfrm>
          <a:off x="4991100" y="1241165"/>
          <a:ext cx="4078720" cy="3292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Cilindro 28"/>
          <p:cNvSpPr/>
          <p:nvPr/>
        </p:nvSpPr>
        <p:spPr>
          <a:xfrm>
            <a:off x="6561721" y="2288815"/>
            <a:ext cx="963603" cy="1190315"/>
          </a:xfrm>
          <a:prstGeom prst="can">
            <a:avLst/>
          </a:prstGeom>
          <a:solidFill>
            <a:srgbClr val="FF0000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30" name="CuadroTexto 29"/>
          <p:cNvSpPr txBox="1"/>
          <p:nvPr/>
        </p:nvSpPr>
        <p:spPr>
          <a:xfrm>
            <a:off x="6505095" y="2652256"/>
            <a:ext cx="1105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Sistema de Gestión de Infraestructura 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771910" y="1225884"/>
            <a:ext cx="4096649" cy="3142986"/>
            <a:chOff x="739124" y="1071154"/>
            <a:chExt cx="4147073" cy="3396079"/>
          </a:xfrm>
        </p:grpSpPr>
        <p:pic>
          <p:nvPicPr>
            <p:cNvPr id="32" name="Picture 12" descr="Resultado de imagen para CALIFICACION CARRETERAS IRI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2" t="3443" r="5516" b="3897"/>
            <a:stretch/>
          </p:blipFill>
          <p:spPr bwMode="auto">
            <a:xfrm>
              <a:off x="739124" y="1071154"/>
              <a:ext cx="4147073" cy="3396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ángulo 32"/>
            <p:cNvSpPr/>
            <p:nvPr/>
          </p:nvSpPr>
          <p:spPr>
            <a:xfrm>
              <a:off x="4120158" y="2157156"/>
              <a:ext cx="496603" cy="15974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800" b="1" dirty="0">
                  <a:solidFill>
                    <a:schemeClr val="tx1"/>
                  </a:solidFill>
                </a:rPr>
                <a:t>50 Km/h</a:t>
              </a:r>
            </a:p>
            <a:p>
              <a:endParaRPr lang="es-MX" sz="800" b="1" dirty="0">
                <a:solidFill>
                  <a:schemeClr val="tx1"/>
                </a:solidFill>
              </a:endParaRPr>
            </a:p>
            <a:p>
              <a:r>
                <a:rPr lang="es-MX" sz="800" b="1" dirty="0">
                  <a:solidFill>
                    <a:schemeClr val="tx1"/>
                  </a:solidFill>
                </a:rPr>
                <a:t>60 km/h</a:t>
              </a:r>
            </a:p>
            <a:p>
              <a:endParaRPr lang="es-MX" sz="800" b="1" dirty="0">
                <a:solidFill>
                  <a:schemeClr val="tx1"/>
                </a:solidFill>
              </a:endParaRPr>
            </a:p>
            <a:p>
              <a:r>
                <a:rPr lang="es-MX" sz="800" b="1" dirty="0">
                  <a:solidFill>
                    <a:schemeClr val="tx1"/>
                  </a:solidFill>
                </a:rPr>
                <a:t>80 Km/h</a:t>
              </a:r>
            </a:p>
            <a:p>
              <a:endParaRPr lang="es-MX" sz="800" b="1" dirty="0">
                <a:solidFill>
                  <a:schemeClr val="tx1"/>
                </a:solidFill>
              </a:endParaRPr>
            </a:p>
            <a:p>
              <a:r>
                <a:rPr lang="es-MX" sz="800" b="1" dirty="0">
                  <a:solidFill>
                    <a:schemeClr val="tx1"/>
                  </a:solidFill>
                </a:rPr>
                <a:t>100 Km/h</a:t>
              </a:r>
            </a:p>
          </p:txBody>
        </p:sp>
      </p:grpSp>
      <p:sp>
        <p:nvSpPr>
          <p:cNvPr id="34" name="CuadroTexto 33"/>
          <p:cNvSpPr txBox="1"/>
          <p:nvPr/>
        </p:nvSpPr>
        <p:spPr>
          <a:xfrm>
            <a:off x="771910" y="4533900"/>
            <a:ext cx="2487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>
                <a:latin typeface="Fira Sans" panose="020B0503050000020004"/>
              </a:rPr>
              <a:t>FUENTE: Escala del IRI (BANCO MUNDIAL)</a:t>
            </a:r>
          </a:p>
        </p:txBody>
      </p:sp>
    </p:spTree>
    <p:extLst>
      <p:ext uri="{BB962C8B-B14F-4D97-AF65-F5344CB8AC3E}">
        <p14:creationId xmlns:p14="http://schemas.microsoft.com/office/powerpoint/2010/main" val="24763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/>
          <p:cNvSpPr/>
          <p:nvPr/>
        </p:nvSpPr>
        <p:spPr>
          <a:xfrm>
            <a:off x="1221698" y="1083863"/>
            <a:ext cx="7255240" cy="21089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865" tIns="62865" rIns="62865" bIns="62865" numCol="1" spcCol="1270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70000"/>
              </a:lnSpc>
              <a:spcBef>
                <a:spcPts val="750"/>
              </a:spcBef>
            </a:pPr>
            <a:r>
              <a:rPr lang="es-MX" b="1" dirty="0">
                <a:solidFill>
                  <a:schemeClr val="tx1"/>
                </a:solidFill>
                <a:latin typeface="Fira Sans" panose="020B0503050000020004" pitchFamily="34" charset="0"/>
              </a:rPr>
              <a:t>Comportamiento de la Rugosidad bajo diferentes Escenarios:</a:t>
            </a:r>
          </a:p>
        </p:txBody>
      </p:sp>
      <p:graphicFrame>
        <p:nvGraphicFramePr>
          <p:cNvPr id="21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7907"/>
              </p:ext>
            </p:extLst>
          </p:nvPr>
        </p:nvGraphicFramePr>
        <p:xfrm>
          <a:off x="271552" y="3918937"/>
          <a:ext cx="8715405" cy="647700"/>
        </p:xfrm>
        <a:graphic>
          <a:graphicData uri="http://schemas.openxmlformats.org/drawingml/2006/table">
            <a:tbl>
              <a:tblPr/>
              <a:tblGrid>
                <a:gridCol w="871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ira Sans" panose="020B0503050000020004"/>
                        </a:rPr>
                        <a:t>Escenario 1.  En el año 2013 se invierten aprox. 1,320 </a:t>
                      </a: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ira Sans" panose="020B0503050000020004"/>
                        </a:rPr>
                        <a:t>mdp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ira Sans" panose="020B0503050000020004"/>
                        </a:rPr>
                        <a:t>, en el 2014 275. </a:t>
                      </a: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ira Sans" panose="020B0503050000020004"/>
                        </a:rPr>
                        <a:t>mdp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ira Sans" panose="020B0503050000020004"/>
                        </a:rPr>
                        <a:t>, y los próximos 6 años solo se mantendría con conservación rutinaria con menos de $ 100 </a:t>
                      </a:r>
                      <a:r>
                        <a:rPr kumimoji="0" lang="es-E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ira Sans" panose="020B0503050000020004"/>
                        </a:rPr>
                        <a:t>mdp</a:t>
                      </a: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ira Sans" panose="020B0503050000020004"/>
                        </a:rPr>
                        <a:t>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ira Sans" panose="020B0503050000020004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8" t="-11443" r="3234" b="2077"/>
          <a:stretch/>
        </p:blipFill>
        <p:spPr>
          <a:xfrm>
            <a:off x="2904894" y="1441520"/>
            <a:ext cx="6218920" cy="2246959"/>
          </a:xfrm>
          <a:prstGeom prst="rect">
            <a:avLst/>
          </a:prstGeom>
        </p:spPr>
      </p:pic>
      <p:sp>
        <p:nvSpPr>
          <p:cNvPr id="6" name="6 Rectángulo"/>
          <p:cNvSpPr/>
          <p:nvPr/>
        </p:nvSpPr>
        <p:spPr>
          <a:xfrm>
            <a:off x="1052028" y="217724"/>
            <a:ext cx="6355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lvl="2" indent="58341" algn="ctr">
              <a:defRPr/>
            </a:pPr>
            <a:r>
              <a:rPr lang="es-MX" sz="36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“Escenario 1”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62132" y="1759246"/>
            <a:ext cx="2090446" cy="16312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marL="71438" lvl="2" indent="58341" algn="ctr">
              <a:defRPr/>
            </a:pPr>
            <a:r>
              <a:rPr lang="es-MX" sz="20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¿Cuánto se debe de invertir? “supuesto conservación”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2345805" y="2541163"/>
            <a:ext cx="858030" cy="244484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865" tIns="62865" rIns="62865" bIns="62865" numCol="1" spcCol="1270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70000"/>
              </a:lnSpc>
              <a:spcBef>
                <a:spcPts val="750"/>
              </a:spcBef>
            </a:pPr>
            <a:r>
              <a:rPr lang="es-MX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IRI (m/Km)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072731" y="3715803"/>
            <a:ext cx="519241" cy="244484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865" tIns="62865" rIns="62865" bIns="62865" numCol="1" spcCol="1270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70000"/>
              </a:lnSpc>
              <a:spcBef>
                <a:spcPts val="750"/>
              </a:spcBef>
            </a:pPr>
            <a:r>
              <a:rPr lang="es-MX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Año</a:t>
            </a:r>
          </a:p>
        </p:txBody>
      </p:sp>
    </p:spTree>
    <p:extLst>
      <p:ext uri="{BB962C8B-B14F-4D97-AF65-F5344CB8AC3E}">
        <p14:creationId xmlns:p14="http://schemas.microsoft.com/office/powerpoint/2010/main" val="592495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Rectángulo"/>
          <p:cNvSpPr/>
          <p:nvPr/>
        </p:nvSpPr>
        <p:spPr>
          <a:xfrm>
            <a:off x="1777295" y="-88506"/>
            <a:ext cx="6355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lvl="2" indent="58341" algn="ctr">
              <a:defRPr/>
            </a:pPr>
            <a:r>
              <a:rPr lang="es-MX" sz="36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“Escenario 2”</a:t>
            </a:r>
          </a:p>
        </p:txBody>
      </p:sp>
      <p:graphicFrame>
        <p:nvGraphicFramePr>
          <p:cNvPr id="11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94032"/>
              </p:ext>
            </p:extLst>
          </p:nvPr>
        </p:nvGraphicFramePr>
        <p:xfrm>
          <a:off x="3795054" y="3316859"/>
          <a:ext cx="5129291" cy="1312280"/>
        </p:xfrm>
        <a:graphic>
          <a:graphicData uri="http://schemas.openxmlformats.org/drawingml/2006/table">
            <a:tbl>
              <a:tblPr/>
              <a:tblGrid>
                <a:gridCol w="5129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228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latin typeface="Fira Sans" panose="020B0503050000020004"/>
                          <a:ea typeface="+mn-ea"/>
                          <a:cs typeface="+mn-cs"/>
                        </a:rPr>
                        <a:t>Ejemplo con</a:t>
                      </a:r>
                      <a:r>
                        <a:rPr lang="es-ES" sz="1400" kern="1200" baseline="0" dirty="0">
                          <a:solidFill>
                            <a:schemeClr val="tx1"/>
                          </a:solidFill>
                          <a:latin typeface="Fira Sans" panose="020B0503050000020004"/>
                          <a:ea typeface="+mn-ea"/>
                          <a:cs typeface="+mn-cs"/>
                        </a:rPr>
                        <a:t> la aplicación de un plan de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latin typeface="Fira Sans" panose="020B0503050000020004"/>
                          <a:ea typeface="+mn-ea"/>
                          <a:cs typeface="+mn-cs"/>
                        </a:rPr>
                        <a:t>Inversiones supuestas que se apliquen en la superficie de rodamiento (Periódica y rehabilitación) Adicional a la Inversión en Conservación Rutinaria</a:t>
                      </a:r>
                      <a:r>
                        <a:rPr kumimoji="0" lang="es-E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ira Sans" panose="020B0503050000020004"/>
                        </a:rPr>
                        <a:t>. </a:t>
                      </a:r>
                      <a:r>
                        <a:rPr lang="es-ES" sz="1400" kern="1200" dirty="0">
                          <a:solidFill>
                            <a:schemeClr val="tx1"/>
                          </a:solidFill>
                          <a:latin typeface="Fira Sans" panose="020B0503050000020004"/>
                          <a:ea typeface="+mn-ea"/>
                          <a:cs typeface="+mn-cs"/>
                        </a:rPr>
                        <a:t>El estado de la Red de Caminos y carreteras iría mejorando paulatinamente en un plan a largo plazo.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Fira Sans" panose="020B0503050000020004"/>
                        <a:ea typeface="+mn-ea"/>
                        <a:cs typeface="+mn-cs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1600948" y="778347"/>
            <a:ext cx="6544666" cy="21089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865" tIns="62865" rIns="62865" bIns="62865" numCol="1" spcCol="1270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70000"/>
              </a:lnSpc>
              <a:spcBef>
                <a:spcPts val="750"/>
              </a:spcBef>
            </a:pPr>
            <a:r>
              <a:rPr lang="es-MX" b="1" dirty="0">
                <a:solidFill>
                  <a:schemeClr val="tx1"/>
                </a:solidFill>
                <a:latin typeface="Fira Sans" panose="020B0503050000020004" pitchFamily="34" charset="0"/>
              </a:rPr>
              <a:t>Comportamiento de la Rugosidad bajo diferentes Escenarios: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34" t="3195"/>
          <a:stretch/>
        </p:blipFill>
        <p:spPr>
          <a:xfrm>
            <a:off x="1244009" y="1098697"/>
            <a:ext cx="7402218" cy="2108704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461261" y="2956178"/>
            <a:ext cx="469850" cy="186005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865" tIns="62865" rIns="62865" bIns="62865" numCol="1" spcCol="1270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70000"/>
              </a:lnSpc>
              <a:spcBef>
                <a:spcPts val="750"/>
              </a:spcBef>
            </a:pPr>
            <a:r>
              <a:rPr lang="es-MX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2012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8254315" y="2921295"/>
            <a:ext cx="497775" cy="244484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865" tIns="62865" rIns="62865" bIns="62865" numCol="1" spcCol="1270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70000"/>
              </a:lnSpc>
              <a:spcBef>
                <a:spcPts val="750"/>
              </a:spcBef>
            </a:pPr>
            <a:r>
              <a:rPr lang="es-MX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2031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873281" y="3085159"/>
            <a:ext cx="519241" cy="244484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865" tIns="62865" rIns="62865" bIns="62865" numCol="1" spcCol="1270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70000"/>
              </a:lnSpc>
              <a:spcBef>
                <a:spcPts val="750"/>
              </a:spcBef>
            </a:pPr>
            <a:r>
              <a:rPr lang="es-MX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Año</a:t>
            </a:r>
          </a:p>
        </p:txBody>
      </p:sp>
      <p:sp>
        <p:nvSpPr>
          <p:cNvPr id="15" name="Rectángulo 14"/>
          <p:cNvSpPr/>
          <p:nvPr/>
        </p:nvSpPr>
        <p:spPr>
          <a:xfrm rot="16200000">
            <a:off x="856892" y="1860797"/>
            <a:ext cx="858030" cy="244484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865" tIns="62865" rIns="62865" bIns="62865" numCol="1" spcCol="1270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lnSpc>
                <a:spcPct val="70000"/>
              </a:lnSpc>
              <a:spcBef>
                <a:spcPts val="750"/>
              </a:spcBef>
            </a:pPr>
            <a:r>
              <a:rPr lang="es-MX" sz="1200" b="1" dirty="0">
                <a:solidFill>
                  <a:schemeClr val="tx1"/>
                </a:solidFill>
                <a:latin typeface="Fira Sans" panose="020B0503050000020004" pitchFamily="34" charset="0"/>
              </a:rPr>
              <a:t>IRI (m/Km)</a:t>
            </a:r>
          </a:p>
        </p:txBody>
      </p:sp>
      <p:graphicFrame>
        <p:nvGraphicFramePr>
          <p:cNvPr id="10" name="1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484426"/>
              </p:ext>
            </p:extLst>
          </p:nvPr>
        </p:nvGraphicFramePr>
        <p:xfrm>
          <a:off x="-24903" y="3218080"/>
          <a:ext cx="2788060" cy="153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67523"/>
              </p:ext>
            </p:extLst>
          </p:nvPr>
        </p:nvGraphicFramePr>
        <p:xfrm>
          <a:off x="2551902" y="3593231"/>
          <a:ext cx="1128053" cy="981068"/>
        </p:xfrm>
        <a:graphic>
          <a:graphicData uri="http://schemas.openxmlformats.org/drawingml/2006/table">
            <a:tbl>
              <a:tblPr/>
              <a:tblGrid>
                <a:gridCol w="1128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81068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ira Sans" panose="020B0503050000020004"/>
                          <a:ea typeface="+mn-ea"/>
                          <a:cs typeface="+mn-cs"/>
                        </a:rPr>
                        <a:t>ESTADO FÍSICO DE LA RED PAVIMENTADA (SUPUESTO)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ira Sans" panose="020B0503050000020004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72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2133412" y="3560819"/>
            <a:ext cx="458352" cy="336718"/>
            <a:chOff x="1900964" y="3237930"/>
            <a:chExt cx="815655" cy="304629"/>
          </a:xfrm>
        </p:grpSpPr>
        <p:cxnSp>
          <p:nvCxnSpPr>
            <p:cNvPr id="50" name="Conector recto 49"/>
            <p:cNvCxnSpPr/>
            <p:nvPr/>
          </p:nvCxnSpPr>
          <p:spPr>
            <a:xfrm>
              <a:off x="1900964" y="3542559"/>
              <a:ext cx="271748" cy="0"/>
            </a:xfrm>
            <a:prstGeom prst="line">
              <a:avLst/>
            </a:prstGeom>
            <a:ln w="38100">
              <a:solidFill>
                <a:srgbClr val="5DC1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ector recto 41"/>
            <p:cNvCxnSpPr/>
            <p:nvPr/>
          </p:nvCxnSpPr>
          <p:spPr>
            <a:xfrm flipV="1">
              <a:off x="2172712" y="3237930"/>
              <a:ext cx="543907" cy="304629"/>
            </a:xfrm>
            <a:prstGeom prst="line">
              <a:avLst/>
            </a:prstGeom>
            <a:ln w="38100">
              <a:solidFill>
                <a:srgbClr val="5DC1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460313"/>
              </p:ext>
            </p:extLst>
          </p:nvPr>
        </p:nvGraphicFramePr>
        <p:xfrm>
          <a:off x="714824" y="593577"/>
          <a:ext cx="7629874" cy="4521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6 Rectángulo"/>
          <p:cNvSpPr/>
          <p:nvPr/>
        </p:nvSpPr>
        <p:spPr>
          <a:xfrm>
            <a:off x="329962" y="-37528"/>
            <a:ext cx="8605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lvl="2" indent="58341" algn="ctr">
              <a:defRPr/>
            </a:pPr>
            <a:r>
              <a:rPr lang="es-MX" sz="3600" b="1" dirty="0">
                <a:solidFill>
                  <a:srgbClr val="005822"/>
                </a:solidFill>
                <a:latin typeface="Fira Sans" panose="020B0503050000020004" pitchFamily="34" charset="0"/>
              </a:rPr>
              <a:t>Circulo de Adaptación de Caminos </a:t>
            </a:r>
          </a:p>
        </p:txBody>
      </p:sp>
      <p:sp>
        <p:nvSpPr>
          <p:cNvPr id="9" name="Elipse 8"/>
          <p:cNvSpPr/>
          <p:nvPr/>
        </p:nvSpPr>
        <p:spPr>
          <a:xfrm>
            <a:off x="3797967" y="2175922"/>
            <a:ext cx="1505442" cy="14976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13" name="Elipse 12"/>
          <p:cNvSpPr/>
          <p:nvPr/>
        </p:nvSpPr>
        <p:spPr>
          <a:xfrm>
            <a:off x="3878719" y="2253976"/>
            <a:ext cx="1341733" cy="1333872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1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869926" y="2609931"/>
            <a:ext cx="1314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ira Sans"/>
              </a:rPr>
              <a:t>CIRCULO</a:t>
            </a:r>
          </a:p>
          <a:p>
            <a:pPr algn="ctr"/>
            <a:r>
              <a:rPr lang="es-MX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ira Sans"/>
              </a:rPr>
              <a:t>VICIOSO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7964" y="691793"/>
            <a:ext cx="1761341" cy="16554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CuadroTexto 19"/>
          <p:cNvSpPr txBox="1"/>
          <p:nvPr/>
        </p:nvSpPr>
        <p:spPr>
          <a:xfrm>
            <a:off x="4610077" y="1498493"/>
            <a:ext cx="135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ira Sans"/>
              </a:rPr>
              <a:t>REPARACIÓN URGENTE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140039" y="2722106"/>
            <a:ext cx="1428462" cy="77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100" b="1" dirty="0">
                <a:latin typeface="Fira Sans"/>
              </a:rPr>
              <a:t>TRABAJOS SE CARGAN CONSERVACIÓN VIAL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830029" y="3614682"/>
            <a:ext cx="1358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200" b="1" dirty="0">
                <a:latin typeface="Fira Sans"/>
              </a:rPr>
              <a:t>DISMINUYE PRESUPUESTO PARA RUTAS EN ESTADO RAZONABLE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362131" y="2898622"/>
            <a:ext cx="151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200" b="1" dirty="0">
                <a:latin typeface="Fira Sans"/>
              </a:rPr>
              <a:t>SE VA GENERANDO TRANSITABILIDAD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118759" y="1415347"/>
            <a:ext cx="1358416" cy="680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275" b="1" dirty="0">
                <a:latin typeface="Fira Sans"/>
              </a:rPr>
              <a:t>PRESIÓN DE </a:t>
            </a:r>
          </a:p>
          <a:p>
            <a:pPr lvl="0" algn="ctr"/>
            <a:r>
              <a:rPr lang="es-MX" sz="1275" b="1" dirty="0">
                <a:latin typeface="Fira Sans"/>
              </a:rPr>
              <a:t>LA OPINIÓN PÚBLICA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6087072" y="1367570"/>
            <a:ext cx="880892" cy="107652"/>
            <a:chOff x="5826034" y="1388787"/>
            <a:chExt cx="1238248" cy="113068"/>
          </a:xfrm>
        </p:grpSpPr>
        <p:cxnSp>
          <p:nvCxnSpPr>
            <p:cNvPr id="30" name="Conector recto 29"/>
            <p:cNvCxnSpPr/>
            <p:nvPr/>
          </p:nvCxnSpPr>
          <p:spPr>
            <a:xfrm flipV="1">
              <a:off x="5826034" y="1391555"/>
              <a:ext cx="121037" cy="110300"/>
            </a:xfrm>
            <a:prstGeom prst="line">
              <a:avLst/>
            </a:prstGeom>
            <a:ln w="38100">
              <a:solidFill>
                <a:srgbClr val="5DC1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ector recto 31"/>
            <p:cNvCxnSpPr/>
            <p:nvPr/>
          </p:nvCxnSpPr>
          <p:spPr>
            <a:xfrm flipH="1" flipV="1">
              <a:off x="5941252" y="1388787"/>
              <a:ext cx="1123030" cy="8920"/>
            </a:xfrm>
            <a:prstGeom prst="line">
              <a:avLst/>
            </a:prstGeom>
            <a:ln w="38100">
              <a:solidFill>
                <a:srgbClr val="5DC1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63" y="2806588"/>
            <a:ext cx="1827703" cy="17339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953" y="3020856"/>
            <a:ext cx="1838459" cy="174103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Grupo 1"/>
          <p:cNvGrpSpPr/>
          <p:nvPr/>
        </p:nvGrpSpPr>
        <p:grpSpPr>
          <a:xfrm>
            <a:off x="2353111" y="1007672"/>
            <a:ext cx="890770" cy="205364"/>
            <a:chOff x="1858248" y="1017310"/>
            <a:chExt cx="1468116" cy="348614"/>
          </a:xfrm>
        </p:grpSpPr>
        <p:cxnSp>
          <p:nvCxnSpPr>
            <p:cNvPr id="61" name="Conector recto 60"/>
            <p:cNvCxnSpPr/>
            <p:nvPr/>
          </p:nvCxnSpPr>
          <p:spPr>
            <a:xfrm flipH="1" flipV="1">
              <a:off x="3103522" y="1031380"/>
              <a:ext cx="222842" cy="334544"/>
            </a:xfrm>
            <a:prstGeom prst="line">
              <a:avLst/>
            </a:prstGeom>
            <a:ln w="38100">
              <a:solidFill>
                <a:srgbClr val="5DC1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Conector recto 62"/>
            <p:cNvCxnSpPr/>
            <p:nvPr/>
          </p:nvCxnSpPr>
          <p:spPr>
            <a:xfrm>
              <a:off x="1858248" y="1017310"/>
              <a:ext cx="1255006" cy="14070"/>
            </a:xfrm>
            <a:prstGeom prst="line">
              <a:avLst/>
            </a:prstGeom>
            <a:ln w="38100">
              <a:solidFill>
                <a:srgbClr val="5DC1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0" name="Imagen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636" y="680377"/>
            <a:ext cx="1759603" cy="18080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0" name="CuadroTexto 79"/>
          <p:cNvSpPr txBox="1"/>
          <p:nvPr/>
        </p:nvSpPr>
        <p:spPr>
          <a:xfrm>
            <a:off x="256406" y="4745480"/>
            <a:ext cx="187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FUENTE: Adaptación de caminos (CEPAL)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6471639" y="3578874"/>
            <a:ext cx="660290" cy="87082"/>
            <a:chOff x="6421463" y="3200400"/>
            <a:chExt cx="772392" cy="198802"/>
          </a:xfrm>
        </p:grpSpPr>
        <p:cxnSp>
          <p:nvCxnSpPr>
            <p:cNvPr id="39" name="Conector recto 38"/>
            <p:cNvCxnSpPr/>
            <p:nvPr/>
          </p:nvCxnSpPr>
          <p:spPr>
            <a:xfrm flipH="1">
              <a:off x="6831367" y="3395790"/>
              <a:ext cx="362488" cy="1"/>
            </a:xfrm>
            <a:prstGeom prst="line">
              <a:avLst/>
            </a:prstGeom>
            <a:ln w="38100">
              <a:solidFill>
                <a:srgbClr val="5DC1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ector recto 34"/>
            <p:cNvCxnSpPr/>
            <p:nvPr/>
          </p:nvCxnSpPr>
          <p:spPr>
            <a:xfrm flipH="1" flipV="1">
              <a:off x="6421463" y="3200400"/>
              <a:ext cx="412653" cy="198802"/>
            </a:xfrm>
            <a:prstGeom prst="line">
              <a:avLst/>
            </a:prstGeom>
            <a:ln w="38100">
              <a:solidFill>
                <a:srgbClr val="5DC1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16130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532</Words>
  <Application>Microsoft Office PowerPoint</Application>
  <PresentationFormat>Presentación en pantalla (16:9)</PresentationFormat>
  <Paragraphs>115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Fira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Pedroza</dc:creator>
  <cp:lastModifiedBy>Ernesto Cadena Ovalle</cp:lastModifiedBy>
  <cp:revision>132</cp:revision>
  <dcterms:created xsi:type="dcterms:W3CDTF">2019-04-04T20:19:55Z</dcterms:created>
  <dcterms:modified xsi:type="dcterms:W3CDTF">2019-06-07T13:48:14Z</dcterms:modified>
</cp:coreProperties>
</file>