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85" r:id="rId5"/>
    <p:sldId id="281" r:id="rId6"/>
    <p:sldId id="261" r:id="rId7"/>
    <p:sldId id="265" r:id="rId8"/>
  </p:sldIdLst>
  <p:sldSz cx="9144000" cy="5143500" type="screen16x9"/>
  <p:notesSz cx="6797675" cy="99282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6257"/>
    <a:srgbClr val="8BC167"/>
    <a:srgbClr val="4F7A32"/>
    <a:srgbClr val="D31D33"/>
    <a:srgbClr val="545050"/>
    <a:srgbClr val="E1E9D6"/>
    <a:srgbClr val="DD9182"/>
    <a:srgbClr val="005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65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uardo.leyva\Documents\escritorio\capacitaciones%202019\capacitaciones,%20personal\Capacitaci&#243;n.%20BD.%20T&#233;c.%20y%20UE.%202018%20-%20normativ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pivotSource>
    <c:name>[Capacitación. BD. Téc. y UE. 2018 - normativa.xlsx]Hoja9!TablaDinámica3</c:name>
    <c:fmtId val="-1"/>
  </c:pivotSource>
  <c:chart>
    <c:autoTitleDeleted val="0"/>
    <c:pivotFmts>
      <c:pivotFmt>
        <c:idx val="0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Hoja9!$B$1:$B$2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0A-4C4F-B1B2-4D7B19D45E1B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0A-4C4F-B1B2-4D7B19D45E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Hoja9!$A$3:$A$5</c:f>
              <c:strCache>
                <c:ptCount val="2"/>
                <c:pt idx="0">
                  <c:v>ESTADÍSTICA</c:v>
                </c:pt>
                <c:pt idx="1">
                  <c:v>GEOGRÁFICA</c:v>
                </c:pt>
              </c:strCache>
            </c:strRef>
          </c:cat>
          <c:val>
            <c:numRef>
              <c:f>Hoja9!$B$3:$B$5</c:f>
              <c:numCache>
                <c:formatCode>General</c:formatCode>
                <c:ptCount val="2"/>
                <c:pt idx="0">
                  <c:v>5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0A-4C4F-B1B2-4D7B19D45E1B}"/>
            </c:ext>
          </c:extLst>
        </c:ser>
        <c:ser>
          <c:idx val="1"/>
          <c:order val="1"/>
          <c:tx>
            <c:strRef>
              <c:f>Hoja9!$C$1:$C$2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B0A-4C4F-B1B2-4D7B19D45E1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B0A-4C4F-B1B2-4D7B19D45E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Hoja9!$A$3:$A$5</c:f>
              <c:strCache>
                <c:ptCount val="2"/>
                <c:pt idx="0">
                  <c:v>ESTADÍSTICA</c:v>
                </c:pt>
                <c:pt idx="1">
                  <c:v>GEOGRÁFICA</c:v>
                </c:pt>
              </c:strCache>
            </c:strRef>
          </c:cat>
          <c:val>
            <c:numRef>
              <c:f>Hoja9!$C$3:$C$5</c:f>
              <c:numCache>
                <c:formatCode>General</c:formatCode>
                <c:ptCount val="2"/>
                <c:pt idx="0">
                  <c:v>1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B0A-4C4F-B1B2-4D7B19D45E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9374072"/>
        <c:axId val="359377024"/>
      </c:barChart>
      <c:catAx>
        <c:axId val="359374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59377024"/>
        <c:crosses val="autoZero"/>
        <c:auto val="1"/>
        <c:lblAlgn val="ctr"/>
        <c:lblOffset val="100"/>
        <c:noMultiLvlLbl val="0"/>
      </c:catAx>
      <c:valAx>
        <c:axId val="359377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59374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799044723631085"/>
          <c:y val="9.083083366279418E-2"/>
          <c:w val="0.12897671652376924"/>
          <c:h val="0.296278966859265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s-MX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110662-D08C-45FB-8317-3A529D2C45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94A926B-4F77-4A7C-9BD6-2EF809EEBB0A}">
      <dgm:prSet/>
      <dgm:spPr>
        <a:solidFill>
          <a:srgbClr val="D31D33"/>
        </a:solidFill>
      </dgm:spPr>
      <dgm:t>
        <a:bodyPr/>
        <a:lstStyle/>
        <a:p>
          <a:r>
            <a:rPr lang="es-MX"/>
            <a:t>Mensaje de bienvenida</a:t>
          </a:r>
        </a:p>
      </dgm:t>
    </dgm:pt>
    <dgm:pt modelId="{5CC1965C-089F-421A-8346-A14A02601AEC}" type="parTrans" cxnId="{43083E07-15F0-4877-B7D5-85B717F1CAAF}">
      <dgm:prSet/>
      <dgm:spPr/>
      <dgm:t>
        <a:bodyPr/>
        <a:lstStyle/>
        <a:p>
          <a:endParaRPr lang="es-ES"/>
        </a:p>
      </dgm:t>
    </dgm:pt>
    <dgm:pt modelId="{19A6C2FD-4C8F-4DEA-91A9-42E7E75F9A74}" type="sibTrans" cxnId="{43083E07-15F0-4877-B7D5-85B717F1CAAF}">
      <dgm:prSet/>
      <dgm:spPr/>
      <dgm:t>
        <a:bodyPr/>
        <a:lstStyle/>
        <a:p>
          <a:endParaRPr lang="es-ES"/>
        </a:p>
      </dgm:t>
    </dgm:pt>
    <dgm:pt modelId="{A69FD8CA-2CC6-4E38-8ABC-A466BEE6D604}">
      <dgm:prSet/>
      <dgm:spPr>
        <a:solidFill>
          <a:srgbClr val="D31D33"/>
        </a:solidFill>
      </dgm:spPr>
      <dgm:t>
        <a:bodyPr/>
        <a:lstStyle/>
        <a:p>
          <a:r>
            <a:rPr lang="es-MX" dirty="0"/>
            <a:t>Verificación de quórum y Orden del Día</a:t>
          </a:r>
        </a:p>
      </dgm:t>
    </dgm:pt>
    <dgm:pt modelId="{982504A8-B72A-4971-9E1B-212FB7FCC4C6}" type="parTrans" cxnId="{D1220DFF-B38B-4EE3-AB29-78922F0C5DBB}">
      <dgm:prSet/>
      <dgm:spPr/>
      <dgm:t>
        <a:bodyPr/>
        <a:lstStyle/>
        <a:p>
          <a:endParaRPr lang="es-ES"/>
        </a:p>
      </dgm:t>
    </dgm:pt>
    <dgm:pt modelId="{0153BE63-D6BC-41FC-8794-FBD7D6BDE6A4}" type="sibTrans" cxnId="{D1220DFF-B38B-4EE3-AB29-78922F0C5DBB}">
      <dgm:prSet/>
      <dgm:spPr/>
      <dgm:t>
        <a:bodyPr/>
        <a:lstStyle/>
        <a:p>
          <a:endParaRPr lang="es-ES"/>
        </a:p>
      </dgm:t>
    </dgm:pt>
    <dgm:pt modelId="{5E20F8EE-4120-401A-94D3-6662A4C7DF3E}">
      <dgm:prSet/>
      <dgm:spPr>
        <a:solidFill>
          <a:srgbClr val="D31D33"/>
        </a:solidFill>
      </dgm:spPr>
      <dgm:t>
        <a:bodyPr/>
        <a:lstStyle/>
        <a:p>
          <a:r>
            <a:rPr lang="es-MX" dirty="0"/>
            <a:t>Informe de Actividades del Programa Anual de Trabajo 2019</a:t>
          </a:r>
        </a:p>
      </dgm:t>
    </dgm:pt>
    <dgm:pt modelId="{FA7FBE32-159E-4F37-BCB6-5CC4F84588E1}" type="parTrans" cxnId="{23FB2F46-1948-497B-82F5-896AB8A67D73}">
      <dgm:prSet/>
      <dgm:spPr/>
      <dgm:t>
        <a:bodyPr/>
        <a:lstStyle/>
        <a:p>
          <a:endParaRPr lang="es-ES"/>
        </a:p>
      </dgm:t>
    </dgm:pt>
    <dgm:pt modelId="{0AE3697F-502C-4908-A785-BCD4CE127525}" type="sibTrans" cxnId="{23FB2F46-1948-497B-82F5-896AB8A67D73}">
      <dgm:prSet/>
      <dgm:spPr/>
      <dgm:t>
        <a:bodyPr/>
        <a:lstStyle/>
        <a:p>
          <a:endParaRPr lang="es-ES"/>
        </a:p>
      </dgm:t>
    </dgm:pt>
    <dgm:pt modelId="{B33EE304-A230-414F-818F-55D6A9DDA2D1}">
      <dgm:prSet/>
      <dgm:spPr>
        <a:solidFill>
          <a:srgbClr val="D31D33"/>
        </a:solidFill>
      </dgm:spPr>
      <dgm:t>
        <a:bodyPr/>
        <a:lstStyle/>
        <a:p>
          <a:r>
            <a:rPr lang="es-MX"/>
            <a:t>Unidad de Sistemas e Informática (USI) Centro de Información del Estado</a:t>
          </a:r>
        </a:p>
      </dgm:t>
    </dgm:pt>
    <dgm:pt modelId="{0344497E-6731-468F-88F3-BC3787207E27}" type="parTrans" cxnId="{AFCAB34A-4A89-4C9D-BE66-98B727B591FC}">
      <dgm:prSet/>
      <dgm:spPr/>
      <dgm:t>
        <a:bodyPr/>
        <a:lstStyle/>
        <a:p>
          <a:endParaRPr lang="es-ES"/>
        </a:p>
      </dgm:t>
    </dgm:pt>
    <dgm:pt modelId="{F411579B-B425-44C9-B6BD-FEBC0880876F}" type="sibTrans" cxnId="{AFCAB34A-4A89-4C9D-BE66-98B727B591FC}">
      <dgm:prSet/>
      <dgm:spPr/>
      <dgm:t>
        <a:bodyPr/>
        <a:lstStyle/>
        <a:p>
          <a:endParaRPr lang="es-ES"/>
        </a:p>
      </dgm:t>
    </dgm:pt>
    <dgm:pt modelId="{B47D272E-BF66-4102-A3B5-85F717B8DD95}">
      <dgm:prSet/>
      <dgm:spPr>
        <a:solidFill>
          <a:srgbClr val="D31D33"/>
        </a:solidFill>
      </dgm:spPr>
      <dgm:t>
        <a:bodyPr/>
        <a:lstStyle/>
        <a:p>
          <a:r>
            <a:rPr lang="es-MX" dirty="0"/>
            <a:t>Proyectos operativos de información Estadística y Geográfica </a:t>
          </a:r>
        </a:p>
      </dgm:t>
    </dgm:pt>
    <dgm:pt modelId="{6E7C97C0-81D0-4A59-A06E-52B1A407E430}" type="parTrans" cxnId="{6A3F74E5-1394-414A-9D67-13075D229C37}">
      <dgm:prSet/>
      <dgm:spPr/>
      <dgm:t>
        <a:bodyPr/>
        <a:lstStyle/>
        <a:p>
          <a:endParaRPr lang="es-ES"/>
        </a:p>
      </dgm:t>
    </dgm:pt>
    <dgm:pt modelId="{992BC556-9375-4667-A85F-012C4193045D}" type="sibTrans" cxnId="{6A3F74E5-1394-414A-9D67-13075D229C37}">
      <dgm:prSet/>
      <dgm:spPr/>
      <dgm:t>
        <a:bodyPr/>
        <a:lstStyle/>
        <a:p>
          <a:endParaRPr lang="es-ES"/>
        </a:p>
      </dgm:t>
    </dgm:pt>
    <dgm:pt modelId="{6093D7D5-1BD3-4A86-965D-5387976FF357}">
      <dgm:prSet/>
      <dgm:spPr>
        <a:solidFill>
          <a:srgbClr val="D31D33"/>
        </a:solidFill>
      </dgm:spPr>
      <dgm:t>
        <a:bodyPr/>
        <a:lstStyle/>
        <a:p>
          <a:r>
            <a:rPr lang="es-MX" dirty="0"/>
            <a:t>Mensaje INEGI</a:t>
          </a:r>
        </a:p>
      </dgm:t>
    </dgm:pt>
    <dgm:pt modelId="{D753871B-FDEE-484D-9BB3-D00C8A9B49F8}" type="parTrans" cxnId="{F6DD5C05-B5A9-4338-9928-C94C808C47AC}">
      <dgm:prSet/>
      <dgm:spPr/>
      <dgm:t>
        <a:bodyPr/>
        <a:lstStyle/>
        <a:p>
          <a:endParaRPr lang="es-ES"/>
        </a:p>
      </dgm:t>
    </dgm:pt>
    <dgm:pt modelId="{075FE8C9-30A7-46F3-94E8-7869D09F05B1}" type="sibTrans" cxnId="{F6DD5C05-B5A9-4338-9928-C94C808C47AC}">
      <dgm:prSet/>
      <dgm:spPr/>
      <dgm:t>
        <a:bodyPr/>
        <a:lstStyle/>
        <a:p>
          <a:endParaRPr lang="es-ES"/>
        </a:p>
      </dgm:t>
    </dgm:pt>
    <dgm:pt modelId="{EA314517-106F-43C4-94F1-F1E63C395F01}">
      <dgm:prSet/>
      <dgm:spPr>
        <a:solidFill>
          <a:srgbClr val="D31D33"/>
        </a:solidFill>
      </dgm:spPr>
      <dgm:t>
        <a:bodyPr/>
        <a:lstStyle/>
        <a:p>
          <a:r>
            <a:rPr lang="es-MX"/>
            <a:t>Mensaje de despedida. Secretaría de Finanzas</a:t>
          </a:r>
        </a:p>
      </dgm:t>
    </dgm:pt>
    <dgm:pt modelId="{792330AC-EEC1-4C8A-A1E2-1DD1693AF585}" type="parTrans" cxnId="{A7B17B7C-D1E6-4BB2-8626-966D1EE4E31D}">
      <dgm:prSet/>
      <dgm:spPr/>
      <dgm:t>
        <a:bodyPr/>
        <a:lstStyle/>
        <a:p>
          <a:endParaRPr lang="es-ES"/>
        </a:p>
      </dgm:t>
    </dgm:pt>
    <dgm:pt modelId="{75F27263-EDDE-4660-8228-910DF133A13D}" type="sibTrans" cxnId="{A7B17B7C-D1E6-4BB2-8626-966D1EE4E31D}">
      <dgm:prSet/>
      <dgm:spPr/>
      <dgm:t>
        <a:bodyPr/>
        <a:lstStyle/>
        <a:p>
          <a:endParaRPr lang="es-ES"/>
        </a:p>
      </dgm:t>
    </dgm:pt>
    <dgm:pt modelId="{65039C5F-C55C-42FA-8E4F-905093900314}" type="pres">
      <dgm:prSet presAssocID="{B8110662-D08C-45FB-8317-3A529D2C4535}" presName="linear" presStyleCnt="0">
        <dgm:presLayoutVars>
          <dgm:animLvl val="lvl"/>
          <dgm:resizeHandles val="exact"/>
        </dgm:presLayoutVars>
      </dgm:prSet>
      <dgm:spPr/>
    </dgm:pt>
    <dgm:pt modelId="{F735442B-C084-4361-A3BF-CC5528C911BC}" type="pres">
      <dgm:prSet presAssocID="{394A926B-4F77-4A7C-9BD6-2EF809EEBB0A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75907C4C-2736-4A39-89D5-81B1688FC9A1}" type="pres">
      <dgm:prSet presAssocID="{19A6C2FD-4C8F-4DEA-91A9-42E7E75F9A74}" presName="spacer" presStyleCnt="0"/>
      <dgm:spPr/>
    </dgm:pt>
    <dgm:pt modelId="{6552CDBE-3AA7-4902-B4C4-4F047F13EDC3}" type="pres">
      <dgm:prSet presAssocID="{A69FD8CA-2CC6-4E38-8ABC-A466BEE6D604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CB858B90-0AD4-4347-A17C-69B75D835185}" type="pres">
      <dgm:prSet presAssocID="{0153BE63-D6BC-41FC-8794-FBD7D6BDE6A4}" presName="spacer" presStyleCnt="0"/>
      <dgm:spPr/>
    </dgm:pt>
    <dgm:pt modelId="{BB4BFB43-10A1-4629-B2E9-AE79A553CA0D}" type="pres">
      <dgm:prSet presAssocID="{5E20F8EE-4120-401A-94D3-6662A4C7DF3E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E2831272-4D93-495C-B5B7-424CE1CC067B}" type="pres">
      <dgm:prSet presAssocID="{0AE3697F-502C-4908-A785-BCD4CE127525}" presName="spacer" presStyleCnt="0"/>
      <dgm:spPr/>
    </dgm:pt>
    <dgm:pt modelId="{EAD7E546-9ABF-461F-AFFF-91E94455B782}" type="pres">
      <dgm:prSet presAssocID="{B33EE304-A230-414F-818F-55D6A9DDA2D1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A9F475D1-CA86-476A-9304-C54FC7DF9340}" type="pres">
      <dgm:prSet presAssocID="{F411579B-B425-44C9-B6BD-FEBC0880876F}" presName="spacer" presStyleCnt="0"/>
      <dgm:spPr/>
    </dgm:pt>
    <dgm:pt modelId="{22EA2B1F-2999-49FF-ABE2-A2FF3C518C33}" type="pres">
      <dgm:prSet presAssocID="{B47D272E-BF66-4102-A3B5-85F717B8DD95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205258D5-651A-4AF5-BB35-2EBAF0AC8B8B}" type="pres">
      <dgm:prSet presAssocID="{992BC556-9375-4667-A85F-012C4193045D}" presName="spacer" presStyleCnt="0"/>
      <dgm:spPr/>
    </dgm:pt>
    <dgm:pt modelId="{1BF13537-C6D3-4E49-98D3-59226DE3BFCF}" type="pres">
      <dgm:prSet presAssocID="{6093D7D5-1BD3-4A86-965D-5387976FF357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A88CD197-786F-4795-B5F2-AB81FAC4C263}" type="pres">
      <dgm:prSet presAssocID="{075FE8C9-30A7-46F3-94E8-7869D09F05B1}" presName="spacer" presStyleCnt="0"/>
      <dgm:spPr/>
    </dgm:pt>
    <dgm:pt modelId="{CF1A4C40-86B1-4448-85D4-140041BE9E8A}" type="pres">
      <dgm:prSet presAssocID="{EA314517-106F-43C4-94F1-F1E63C395F01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F6DD5C05-B5A9-4338-9928-C94C808C47AC}" srcId="{B8110662-D08C-45FB-8317-3A529D2C4535}" destId="{6093D7D5-1BD3-4A86-965D-5387976FF357}" srcOrd="5" destOrd="0" parTransId="{D753871B-FDEE-484D-9BB3-D00C8A9B49F8}" sibTransId="{075FE8C9-30A7-46F3-94E8-7869D09F05B1}"/>
    <dgm:cxn modelId="{43083E07-15F0-4877-B7D5-85B717F1CAAF}" srcId="{B8110662-D08C-45FB-8317-3A529D2C4535}" destId="{394A926B-4F77-4A7C-9BD6-2EF809EEBB0A}" srcOrd="0" destOrd="0" parTransId="{5CC1965C-089F-421A-8346-A14A02601AEC}" sibTransId="{19A6C2FD-4C8F-4DEA-91A9-42E7E75F9A74}"/>
    <dgm:cxn modelId="{C280FA09-400F-4A93-BC3E-1163C9D7E0CB}" type="presOf" srcId="{394A926B-4F77-4A7C-9BD6-2EF809EEBB0A}" destId="{F735442B-C084-4361-A3BF-CC5528C911BC}" srcOrd="0" destOrd="0" presId="urn:microsoft.com/office/officeart/2005/8/layout/vList2"/>
    <dgm:cxn modelId="{64E76A0B-3C94-4604-A39F-70CE14F7C43A}" type="presOf" srcId="{EA314517-106F-43C4-94F1-F1E63C395F01}" destId="{CF1A4C40-86B1-4448-85D4-140041BE9E8A}" srcOrd="0" destOrd="0" presId="urn:microsoft.com/office/officeart/2005/8/layout/vList2"/>
    <dgm:cxn modelId="{A50E1C20-1543-412B-9C8E-C6DAF3B865AF}" type="presOf" srcId="{B8110662-D08C-45FB-8317-3A529D2C4535}" destId="{65039C5F-C55C-42FA-8E4F-905093900314}" srcOrd="0" destOrd="0" presId="urn:microsoft.com/office/officeart/2005/8/layout/vList2"/>
    <dgm:cxn modelId="{4DC07E22-1096-46A1-A2E1-14F3E8C6C4DD}" type="presOf" srcId="{5E20F8EE-4120-401A-94D3-6662A4C7DF3E}" destId="{BB4BFB43-10A1-4629-B2E9-AE79A553CA0D}" srcOrd="0" destOrd="0" presId="urn:microsoft.com/office/officeart/2005/8/layout/vList2"/>
    <dgm:cxn modelId="{6EE7A12D-3AAE-489D-B42A-992F76F5D848}" type="presOf" srcId="{B33EE304-A230-414F-818F-55D6A9DDA2D1}" destId="{EAD7E546-9ABF-461F-AFFF-91E94455B782}" srcOrd="0" destOrd="0" presId="urn:microsoft.com/office/officeart/2005/8/layout/vList2"/>
    <dgm:cxn modelId="{23FB2F46-1948-497B-82F5-896AB8A67D73}" srcId="{B8110662-D08C-45FB-8317-3A529D2C4535}" destId="{5E20F8EE-4120-401A-94D3-6662A4C7DF3E}" srcOrd="2" destOrd="0" parTransId="{FA7FBE32-159E-4F37-BCB6-5CC4F84588E1}" sibTransId="{0AE3697F-502C-4908-A785-BCD4CE127525}"/>
    <dgm:cxn modelId="{AFCAB34A-4A89-4C9D-BE66-98B727B591FC}" srcId="{B8110662-D08C-45FB-8317-3A529D2C4535}" destId="{B33EE304-A230-414F-818F-55D6A9DDA2D1}" srcOrd="3" destOrd="0" parTransId="{0344497E-6731-468F-88F3-BC3787207E27}" sibTransId="{F411579B-B425-44C9-B6BD-FEBC0880876F}"/>
    <dgm:cxn modelId="{AD559F6F-B9A7-435A-AD5D-7873D7B8DA6D}" type="presOf" srcId="{6093D7D5-1BD3-4A86-965D-5387976FF357}" destId="{1BF13537-C6D3-4E49-98D3-59226DE3BFCF}" srcOrd="0" destOrd="0" presId="urn:microsoft.com/office/officeart/2005/8/layout/vList2"/>
    <dgm:cxn modelId="{A7B17B7C-D1E6-4BB2-8626-966D1EE4E31D}" srcId="{B8110662-D08C-45FB-8317-3A529D2C4535}" destId="{EA314517-106F-43C4-94F1-F1E63C395F01}" srcOrd="6" destOrd="0" parTransId="{792330AC-EEC1-4C8A-A1E2-1DD1693AF585}" sibTransId="{75F27263-EDDE-4660-8228-910DF133A13D}"/>
    <dgm:cxn modelId="{9F33E68D-8B6D-4F8B-8B01-D248FF4E0A56}" type="presOf" srcId="{A69FD8CA-2CC6-4E38-8ABC-A466BEE6D604}" destId="{6552CDBE-3AA7-4902-B4C4-4F047F13EDC3}" srcOrd="0" destOrd="0" presId="urn:microsoft.com/office/officeart/2005/8/layout/vList2"/>
    <dgm:cxn modelId="{6A3F74E5-1394-414A-9D67-13075D229C37}" srcId="{B8110662-D08C-45FB-8317-3A529D2C4535}" destId="{B47D272E-BF66-4102-A3B5-85F717B8DD95}" srcOrd="4" destOrd="0" parTransId="{6E7C97C0-81D0-4A59-A06E-52B1A407E430}" sibTransId="{992BC556-9375-4667-A85F-012C4193045D}"/>
    <dgm:cxn modelId="{FA045FF3-A525-4D65-9645-F85E6DE56372}" type="presOf" srcId="{B47D272E-BF66-4102-A3B5-85F717B8DD95}" destId="{22EA2B1F-2999-49FF-ABE2-A2FF3C518C33}" srcOrd="0" destOrd="0" presId="urn:microsoft.com/office/officeart/2005/8/layout/vList2"/>
    <dgm:cxn modelId="{D1220DFF-B38B-4EE3-AB29-78922F0C5DBB}" srcId="{B8110662-D08C-45FB-8317-3A529D2C4535}" destId="{A69FD8CA-2CC6-4E38-8ABC-A466BEE6D604}" srcOrd="1" destOrd="0" parTransId="{982504A8-B72A-4971-9E1B-212FB7FCC4C6}" sibTransId="{0153BE63-D6BC-41FC-8794-FBD7D6BDE6A4}"/>
    <dgm:cxn modelId="{2A3A4A40-9CC1-4881-AF86-F0E908D8A241}" type="presParOf" srcId="{65039C5F-C55C-42FA-8E4F-905093900314}" destId="{F735442B-C084-4361-A3BF-CC5528C911BC}" srcOrd="0" destOrd="0" presId="urn:microsoft.com/office/officeart/2005/8/layout/vList2"/>
    <dgm:cxn modelId="{878B05C6-F85A-4885-8FAC-D3836AF769E2}" type="presParOf" srcId="{65039C5F-C55C-42FA-8E4F-905093900314}" destId="{75907C4C-2736-4A39-89D5-81B1688FC9A1}" srcOrd="1" destOrd="0" presId="urn:microsoft.com/office/officeart/2005/8/layout/vList2"/>
    <dgm:cxn modelId="{1660E40E-7DF7-4D91-8DAC-9F3E617B8A47}" type="presParOf" srcId="{65039C5F-C55C-42FA-8E4F-905093900314}" destId="{6552CDBE-3AA7-4902-B4C4-4F047F13EDC3}" srcOrd="2" destOrd="0" presId="urn:microsoft.com/office/officeart/2005/8/layout/vList2"/>
    <dgm:cxn modelId="{3EB6B653-027E-4017-A619-F1704414EBB8}" type="presParOf" srcId="{65039C5F-C55C-42FA-8E4F-905093900314}" destId="{CB858B90-0AD4-4347-A17C-69B75D835185}" srcOrd="3" destOrd="0" presId="urn:microsoft.com/office/officeart/2005/8/layout/vList2"/>
    <dgm:cxn modelId="{8EB7B3F7-2437-4BD8-887D-0AAE403AC3D3}" type="presParOf" srcId="{65039C5F-C55C-42FA-8E4F-905093900314}" destId="{BB4BFB43-10A1-4629-B2E9-AE79A553CA0D}" srcOrd="4" destOrd="0" presId="urn:microsoft.com/office/officeart/2005/8/layout/vList2"/>
    <dgm:cxn modelId="{F12A9F51-B226-47EA-B951-ECC41D6C1B58}" type="presParOf" srcId="{65039C5F-C55C-42FA-8E4F-905093900314}" destId="{E2831272-4D93-495C-B5B7-424CE1CC067B}" srcOrd="5" destOrd="0" presId="urn:microsoft.com/office/officeart/2005/8/layout/vList2"/>
    <dgm:cxn modelId="{687B9ECA-2122-42FC-A36D-0E0F79B9195B}" type="presParOf" srcId="{65039C5F-C55C-42FA-8E4F-905093900314}" destId="{EAD7E546-9ABF-461F-AFFF-91E94455B782}" srcOrd="6" destOrd="0" presId="urn:microsoft.com/office/officeart/2005/8/layout/vList2"/>
    <dgm:cxn modelId="{AA3A138C-52FC-4A96-AE9D-58B86A6F46AF}" type="presParOf" srcId="{65039C5F-C55C-42FA-8E4F-905093900314}" destId="{A9F475D1-CA86-476A-9304-C54FC7DF9340}" srcOrd="7" destOrd="0" presId="urn:microsoft.com/office/officeart/2005/8/layout/vList2"/>
    <dgm:cxn modelId="{4FA31D70-6540-4CB0-82AA-8624301E7DEC}" type="presParOf" srcId="{65039C5F-C55C-42FA-8E4F-905093900314}" destId="{22EA2B1F-2999-49FF-ABE2-A2FF3C518C33}" srcOrd="8" destOrd="0" presId="urn:microsoft.com/office/officeart/2005/8/layout/vList2"/>
    <dgm:cxn modelId="{BF34E1A2-5160-4F5B-B130-360BE46F4CDC}" type="presParOf" srcId="{65039C5F-C55C-42FA-8E4F-905093900314}" destId="{205258D5-651A-4AF5-BB35-2EBAF0AC8B8B}" srcOrd="9" destOrd="0" presId="urn:microsoft.com/office/officeart/2005/8/layout/vList2"/>
    <dgm:cxn modelId="{358C5D4C-40A4-4251-911C-136782F6BBFD}" type="presParOf" srcId="{65039C5F-C55C-42FA-8E4F-905093900314}" destId="{1BF13537-C6D3-4E49-98D3-59226DE3BFCF}" srcOrd="10" destOrd="0" presId="urn:microsoft.com/office/officeart/2005/8/layout/vList2"/>
    <dgm:cxn modelId="{1EF1760F-97E7-4FA0-BF4A-F0EBD7C4AF49}" type="presParOf" srcId="{65039C5F-C55C-42FA-8E4F-905093900314}" destId="{A88CD197-786F-4795-B5F2-AB81FAC4C263}" srcOrd="11" destOrd="0" presId="urn:microsoft.com/office/officeart/2005/8/layout/vList2"/>
    <dgm:cxn modelId="{A323AD7D-5060-43C9-88C0-E3CA194804F4}" type="presParOf" srcId="{65039C5F-C55C-42FA-8E4F-905093900314}" destId="{CF1A4C40-86B1-4448-85D4-140041BE9E8A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D3ECE3-83F6-41CA-94D0-D62E7639A35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45EC126-5687-43FE-B65E-5563518296FA}">
      <dgm:prSet phldrT="[Texto]"/>
      <dgm:spPr/>
      <dgm:t>
        <a:bodyPr/>
        <a:lstStyle/>
        <a:p>
          <a:r>
            <a:rPr lang="es-ES" dirty="0"/>
            <a:t>Se capacitó en temas normativos y técnicos a un total de 158 Servidores Públicos en 19 eventos</a:t>
          </a:r>
        </a:p>
      </dgm:t>
    </dgm:pt>
    <dgm:pt modelId="{E1E5913C-1588-41D2-9D01-2CB89D5E0A25}" type="parTrans" cxnId="{43F4325C-2BFA-4F46-8E9E-53A456CC3C40}">
      <dgm:prSet/>
      <dgm:spPr/>
      <dgm:t>
        <a:bodyPr/>
        <a:lstStyle/>
        <a:p>
          <a:endParaRPr lang="es-ES"/>
        </a:p>
      </dgm:t>
    </dgm:pt>
    <dgm:pt modelId="{38BBF998-8559-4544-AB21-179D649A2717}" type="sibTrans" cxnId="{43F4325C-2BFA-4F46-8E9E-53A456CC3C40}">
      <dgm:prSet/>
      <dgm:spPr/>
      <dgm:t>
        <a:bodyPr/>
        <a:lstStyle/>
        <a:p>
          <a:endParaRPr lang="es-ES"/>
        </a:p>
      </dgm:t>
    </dgm:pt>
    <dgm:pt modelId="{06FC14CA-830F-49F2-AC24-4A31BC9A3A1E}">
      <dgm:prSet phldrT="[Texto]"/>
      <dgm:spPr/>
      <dgm:t>
        <a:bodyPr/>
        <a:lstStyle/>
        <a:p>
          <a:r>
            <a:rPr lang="es-ES" dirty="0"/>
            <a:t>Se impulsa el CDI con capacitación con proyectos que las dependencias suben a la plataforma y en proceso de publicación</a:t>
          </a:r>
        </a:p>
      </dgm:t>
    </dgm:pt>
    <dgm:pt modelId="{99DE40AE-53AC-4E2B-97B3-D3B754535F6F}" type="parTrans" cxnId="{D876757D-10AC-46AC-8BE8-53616E5C0E1C}">
      <dgm:prSet/>
      <dgm:spPr/>
      <dgm:t>
        <a:bodyPr/>
        <a:lstStyle/>
        <a:p>
          <a:endParaRPr lang="es-ES"/>
        </a:p>
      </dgm:t>
    </dgm:pt>
    <dgm:pt modelId="{9D3B215A-092F-4080-B55C-BBF4F43477A3}" type="sibTrans" cxnId="{D876757D-10AC-46AC-8BE8-53616E5C0E1C}">
      <dgm:prSet/>
      <dgm:spPr/>
      <dgm:t>
        <a:bodyPr/>
        <a:lstStyle/>
        <a:p>
          <a:endParaRPr lang="es-ES"/>
        </a:p>
      </dgm:t>
    </dgm:pt>
    <dgm:pt modelId="{99DE0C68-C8C9-4385-B810-C49ADAA538B9}">
      <dgm:prSet phldrT="[Texto]"/>
      <dgm:spPr/>
      <dgm:t>
        <a:bodyPr/>
        <a:lstStyle/>
        <a:p>
          <a:r>
            <a:rPr lang="es-ES" dirty="0"/>
            <a:t>Se proporcionó información Titulares y enlaces del Sector público mediante el envío de información estadística digital de encuestas y boletines</a:t>
          </a:r>
        </a:p>
      </dgm:t>
    </dgm:pt>
    <dgm:pt modelId="{8EABF42A-E933-486E-AFFD-7926C36418B7}" type="parTrans" cxnId="{601D56A1-1CDE-4EC6-85CD-A67F63D03B7C}">
      <dgm:prSet/>
      <dgm:spPr/>
      <dgm:t>
        <a:bodyPr/>
        <a:lstStyle/>
        <a:p>
          <a:endParaRPr lang="es-ES"/>
        </a:p>
      </dgm:t>
    </dgm:pt>
    <dgm:pt modelId="{D62B7899-D53B-4806-B31D-BFC9FA8BDF55}" type="sibTrans" cxnId="{601D56A1-1CDE-4EC6-85CD-A67F63D03B7C}">
      <dgm:prSet/>
      <dgm:spPr/>
      <dgm:t>
        <a:bodyPr/>
        <a:lstStyle/>
        <a:p>
          <a:endParaRPr lang="es-ES"/>
        </a:p>
      </dgm:t>
    </dgm:pt>
    <dgm:pt modelId="{C7A94DB2-F6C7-4286-B27A-9358566A27EE}">
      <dgm:prSet phldrT="[Texto]"/>
      <dgm:spPr/>
      <dgm:t>
        <a:bodyPr/>
        <a:lstStyle/>
        <a:p>
          <a:r>
            <a:rPr lang="es-ES" dirty="0"/>
            <a:t>Sesiones de Presentación de Resultados de Proyectos 2018 (ENADID, ENDUTIH, ENIGH), y Censos Económicos 2019 – Para 33 Instancias atendidas</a:t>
          </a:r>
        </a:p>
      </dgm:t>
    </dgm:pt>
    <dgm:pt modelId="{147A493B-DB13-40EB-B6C8-E9E23D85467F}" type="parTrans" cxnId="{74998AB7-254D-4151-93FA-8F51C1251504}">
      <dgm:prSet/>
      <dgm:spPr/>
      <dgm:t>
        <a:bodyPr/>
        <a:lstStyle/>
        <a:p>
          <a:endParaRPr lang="es-ES"/>
        </a:p>
      </dgm:t>
    </dgm:pt>
    <dgm:pt modelId="{F17ACC28-A0D9-4B5E-A4F5-5995F9098DCD}" type="sibTrans" cxnId="{74998AB7-254D-4151-93FA-8F51C1251504}">
      <dgm:prSet/>
      <dgm:spPr/>
      <dgm:t>
        <a:bodyPr/>
        <a:lstStyle/>
        <a:p>
          <a:endParaRPr lang="es-ES"/>
        </a:p>
      </dgm:t>
    </dgm:pt>
    <dgm:pt modelId="{1ECBE8F7-8093-4CAF-9320-A26765E164D8}" type="pres">
      <dgm:prSet presAssocID="{B0D3ECE3-83F6-41CA-94D0-D62E7639A354}" presName="Name0" presStyleCnt="0">
        <dgm:presLayoutVars>
          <dgm:chMax val="7"/>
          <dgm:chPref val="7"/>
          <dgm:dir/>
        </dgm:presLayoutVars>
      </dgm:prSet>
      <dgm:spPr/>
    </dgm:pt>
    <dgm:pt modelId="{AA55D9DF-DFAD-40F6-ADA9-F8CE9A671132}" type="pres">
      <dgm:prSet presAssocID="{B0D3ECE3-83F6-41CA-94D0-D62E7639A354}" presName="Name1" presStyleCnt="0"/>
      <dgm:spPr/>
    </dgm:pt>
    <dgm:pt modelId="{7D68764A-0269-4063-9A4D-F16631446797}" type="pres">
      <dgm:prSet presAssocID="{B0D3ECE3-83F6-41CA-94D0-D62E7639A354}" presName="cycle" presStyleCnt="0"/>
      <dgm:spPr/>
    </dgm:pt>
    <dgm:pt modelId="{43992AD9-EBB2-44B6-A119-6173349B9EB8}" type="pres">
      <dgm:prSet presAssocID="{B0D3ECE3-83F6-41CA-94D0-D62E7639A354}" presName="srcNode" presStyleLbl="node1" presStyleIdx="0" presStyleCnt="4"/>
      <dgm:spPr/>
    </dgm:pt>
    <dgm:pt modelId="{0152E83E-C1D7-465F-8CAE-0D5EAA4A74EB}" type="pres">
      <dgm:prSet presAssocID="{B0D3ECE3-83F6-41CA-94D0-D62E7639A354}" presName="conn" presStyleLbl="parChTrans1D2" presStyleIdx="0" presStyleCnt="1"/>
      <dgm:spPr/>
    </dgm:pt>
    <dgm:pt modelId="{0BE1134A-A0C0-463D-8789-2A27BAF37649}" type="pres">
      <dgm:prSet presAssocID="{B0D3ECE3-83F6-41CA-94D0-D62E7639A354}" presName="extraNode" presStyleLbl="node1" presStyleIdx="0" presStyleCnt="4"/>
      <dgm:spPr/>
    </dgm:pt>
    <dgm:pt modelId="{86FE5A9F-863D-49E4-BAF6-6D71D16C69F0}" type="pres">
      <dgm:prSet presAssocID="{B0D3ECE3-83F6-41CA-94D0-D62E7639A354}" presName="dstNode" presStyleLbl="node1" presStyleIdx="0" presStyleCnt="4"/>
      <dgm:spPr/>
    </dgm:pt>
    <dgm:pt modelId="{CFDC2985-DA1C-439F-A6BB-B3444D4DA23D}" type="pres">
      <dgm:prSet presAssocID="{445EC126-5687-43FE-B65E-5563518296FA}" presName="text_1" presStyleLbl="node1" presStyleIdx="0" presStyleCnt="4">
        <dgm:presLayoutVars>
          <dgm:bulletEnabled val="1"/>
        </dgm:presLayoutVars>
      </dgm:prSet>
      <dgm:spPr/>
    </dgm:pt>
    <dgm:pt modelId="{D320B7CD-D9FC-4BC5-833C-F7E413D7B384}" type="pres">
      <dgm:prSet presAssocID="{445EC126-5687-43FE-B65E-5563518296FA}" presName="accent_1" presStyleCnt="0"/>
      <dgm:spPr/>
    </dgm:pt>
    <dgm:pt modelId="{D180EAEE-8F2A-41A0-B8BD-F5CA7F90DD9E}" type="pres">
      <dgm:prSet presAssocID="{445EC126-5687-43FE-B65E-5563518296FA}" presName="accentRepeatNode" presStyleLbl="solidFgAcc1" presStyleIdx="0" presStyleCnt="4"/>
      <dgm:spPr/>
    </dgm:pt>
    <dgm:pt modelId="{AD9D380F-AC56-457D-8ED4-7B38E43AB0B1}" type="pres">
      <dgm:prSet presAssocID="{06FC14CA-830F-49F2-AC24-4A31BC9A3A1E}" presName="text_2" presStyleLbl="node1" presStyleIdx="1" presStyleCnt="4">
        <dgm:presLayoutVars>
          <dgm:bulletEnabled val="1"/>
        </dgm:presLayoutVars>
      </dgm:prSet>
      <dgm:spPr/>
    </dgm:pt>
    <dgm:pt modelId="{A668B252-C902-45CF-950A-61456F2BE8D4}" type="pres">
      <dgm:prSet presAssocID="{06FC14CA-830F-49F2-AC24-4A31BC9A3A1E}" presName="accent_2" presStyleCnt="0"/>
      <dgm:spPr/>
    </dgm:pt>
    <dgm:pt modelId="{E75172B4-C110-405E-AB04-8E409951298B}" type="pres">
      <dgm:prSet presAssocID="{06FC14CA-830F-49F2-AC24-4A31BC9A3A1E}" presName="accentRepeatNode" presStyleLbl="solidFgAcc1" presStyleIdx="1" presStyleCnt="4"/>
      <dgm:spPr/>
    </dgm:pt>
    <dgm:pt modelId="{6D67E805-FA2E-4169-8D43-7B547F6CD9F2}" type="pres">
      <dgm:prSet presAssocID="{99DE0C68-C8C9-4385-B810-C49ADAA538B9}" presName="text_3" presStyleLbl="node1" presStyleIdx="2" presStyleCnt="4">
        <dgm:presLayoutVars>
          <dgm:bulletEnabled val="1"/>
        </dgm:presLayoutVars>
      </dgm:prSet>
      <dgm:spPr/>
    </dgm:pt>
    <dgm:pt modelId="{5D052093-00C9-4C88-85F6-1AE6843718AD}" type="pres">
      <dgm:prSet presAssocID="{99DE0C68-C8C9-4385-B810-C49ADAA538B9}" presName="accent_3" presStyleCnt="0"/>
      <dgm:spPr/>
    </dgm:pt>
    <dgm:pt modelId="{B3C167AF-81A9-49FD-879B-49EF96CEE2C2}" type="pres">
      <dgm:prSet presAssocID="{99DE0C68-C8C9-4385-B810-C49ADAA538B9}" presName="accentRepeatNode" presStyleLbl="solidFgAcc1" presStyleIdx="2" presStyleCnt="4"/>
      <dgm:spPr/>
    </dgm:pt>
    <dgm:pt modelId="{D64EB03F-2B41-4AED-AAB2-1CC5652FEEF3}" type="pres">
      <dgm:prSet presAssocID="{C7A94DB2-F6C7-4286-B27A-9358566A27EE}" presName="text_4" presStyleLbl="node1" presStyleIdx="3" presStyleCnt="4">
        <dgm:presLayoutVars>
          <dgm:bulletEnabled val="1"/>
        </dgm:presLayoutVars>
      </dgm:prSet>
      <dgm:spPr/>
    </dgm:pt>
    <dgm:pt modelId="{203316F4-C4D8-4DE8-824C-3C7811744105}" type="pres">
      <dgm:prSet presAssocID="{C7A94DB2-F6C7-4286-B27A-9358566A27EE}" presName="accent_4" presStyleCnt="0"/>
      <dgm:spPr/>
    </dgm:pt>
    <dgm:pt modelId="{32AFCDC4-0501-4398-ACCC-50A51B0BB41E}" type="pres">
      <dgm:prSet presAssocID="{C7A94DB2-F6C7-4286-B27A-9358566A27EE}" presName="accentRepeatNode" presStyleLbl="solidFgAcc1" presStyleIdx="3" presStyleCnt="4"/>
      <dgm:spPr/>
    </dgm:pt>
  </dgm:ptLst>
  <dgm:cxnLst>
    <dgm:cxn modelId="{493A4B2D-DCA6-403E-92E9-C7CADABB87EF}" type="presOf" srcId="{445EC126-5687-43FE-B65E-5563518296FA}" destId="{CFDC2985-DA1C-439F-A6BB-B3444D4DA23D}" srcOrd="0" destOrd="0" presId="urn:microsoft.com/office/officeart/2008/layout/VerticalCurvedList"/>
    <dgm:cxn modelId="{43F4325C-2BFA-4F46-8E9E-53A456CC3C40}" srcId="{B0D3ECE3-83F6-41CA-94D0-D62E7639A354}" destId="{445EC126-5687-43FE-B65E-5563518296FA}" srcOrd="0" destOrd="0" parTransId="{E1E5913C-1588-41D2-9D01-2CB89D5E0A25}" sibTransId="{38BBF998-8559-4544-AB21-179D649A2717}"/>
    <dgm:cxn modelId="{10C32F6F-F03F-40DD-BD2B-2F55ECBE0E22}" type="presOf" srcId="{06FC14CA-830F-49F2-AC24-4A31BC9A3A1E}" destId="{AD9D380F-AC56-457D-8ED4-7B38E43AB0B1}" srcOrd="0" destOrd="0" presId="urn:microsoft.com/office/officeart/2008/layout/VerticalCurvedList"/>
    <dgm:cxn modelId="{0A5D7E53-4EB2-4204-BEBA-76E20DB8F8B3}" type="presOf" srcId="{99DE0C68-C8C9-4385-B810-C49ADAA538B9}" destId="{6D67E805-FA2E-4169-8D43-7B547F6CD9F2}" srcOrd="0" destOrd="0" presId="urn:microsoft.com/office/officeart/2008/layout/VerticalCurvedList"/>
    <dgm:cxn modelId="{70E24659-9331-4614-ABC5-1FE91E5AA096}" type="presOf" srcId="{B0D3ECE3-83F6-41CA-94D0-D62E7639A354}" destId="{1ECBE8F7-8093-4CAF-9320-A26765E164D8}" srcOrd="0" destOrd="0" presId="urn:microsoft.com/office/officeart/2008/layout/VerticalCurvedList"/>
    <dgm:cxn modelId="{D876757D-10AC-46AC-8BE8-53616E5C0E1C}" srcId="{B0D3ECE3-83F6-41CA-94D0-D62E7639A354}" destId="{06FC14CA-830F-49F2-AC24-4A31BC9A3A1E}" srcOrd="1" destOrd="0" parTransId="{99DE40AE-53AC-4E2B-97B3-D3B754535F6F}" sibTransId="{9D3B215A-092F-4080-B55C-BBF4F43477A3}"/>
    <dgm:cxn modelId="{601D56A1-1CDE-4EC6-85CD-A67F63D03B7C}" srcId="{B0D3ECE3-83F6-41CA-94D0-D62E7639A354}" destId="{99DE0C68-C8C9-4385-B810-C49ADAA538B9}" srcOrd="2" destOrd="0" parTransId="{8EABF42A-E933-486E-AFFD-7926C36418B7}" sibTransId="{D62B7899-D53B-4806-B31D-BFC9FA8BDF55}"/>
    <dgm:cxn modelId="{36B7FCB3-71AF-47B8-9E5C-FD05940D6A3A}" type="presOf" srcId="{C7A94DB2-F6C7-4286-B27A-9358566A27EE}" destId="{D64EB03F-2B41-4AED-AAB2-1CC5652FEEF3}" srcOrd="0" destOrd="0" presId="urn:microsoft.com/office/officeart/2008/layout/VerticalCurvedList"/>
    <dgm:cxn modelId="{74998AB7-254D-4151-93FA-8F51C1251504}" srcId="{B0D3ECE3-83F6-41CA-94D0-D62E7639A354}" destId="{C7A94DB2-F6C7-4286-B27A-9358566A27EE}" srcOrd="3" destOrd="0" parTransId="{147A493B-DB13-40EB-B6C8-E9E23D85467F}" sibTransId="{F17ACC28-A0D9-4B5E-A4F5-5995F9098DCD}"/>
    <dgm:cxn modelId="{CE8CC8D7-2D17-4DE9-BF20-42303E603103}" type="presOf" srcId="{38BBF998-8559-4544-AB21-179D649A2717}" destId="{0152E83E-C1D7-465F-8CAE-0D5EAA4A74EB}" srcOrd="0" destOrd="0" presId="urn:microsoft.com/office/officeart/2008/layout/VerticalCurvedList"/>
    <dgm:cxn modelId="{F6C1D893-2877-4ED6-87F5-E5A59FEB1164}" type="presParOf" srcId="{1ECBE8F7-8093-4CAF-9320-A26765E164D8}" destId="{AA55D9DF-DFAD-40F6-ADA9-F8CE9A671132}" srcOrd="0" destOrd="0" presId="urn:microsoft.com/office/officeart/2008/layout/VerticalCurvedList"/>
    <dgm:cxn modelId="{564EA1A3-AA73-4327-9CA2-90DDC49607CF}" type="presParOf" srcId="{AA55D9DF-DFAD-40F6-ADA9-F8CE9A671132}" destId="{7D68764A-0269-4063-9A4D-F16631446797}" srcOrd="0" destOrd="0" presId="urn:microsoft.com/office/officeart/2008/layout/VerticalCurvedList"/>
    <dgm:cxn modelId="{8060308A-DFEE-4F22-B628-9F2780AE248E}" type="presParOf" srcId="{7D68764A-0269-4063-9A4D-F16631446797}" destId="{43992AD9-EBB2-44B6-A119-6173349B9EB8}" srcOrd="0" destOrd="0" presId="urn:microsoft.com/office/officeart/2008/layout/VerticalCurvedList"/>
    <dgm:cxn modelId="{1B09B081-1B68-49EE-9539-BEFEE619900A}" type="presParOf" srcId="{7D68764A-0269-4063-9A4D-F16631446797}" destId="{0152E83E-C1D7-465F-8CAE-0D5EAA4A74EB}" srcOrd="1" destOrd="0" presId="urn:microsoft.com/office/officeart/2008/layout/VerticalCurvedList"/>
    <dgm:cxn modelId="{9FE8F765-07E1-48B5-8AD2-F4DF2BA46081}" type="presParOf" srcId="{7D68764A-0269-4063-9A4D-F16631446797}" destId="{0BE1134A-A0C0-463D-8789-2A27BAF37649}" srcOrd="2" destOrd="0" presId="urn:microsoft.com/office/officeart/2008/layout/VerticalCurvedList"/>
    <dgm:cxn modelId="{FF573003-C72F-4818-901D-B20FB94BA3DB}" type="presParOf" srcId="{7D68764A-0269-4063-9A4D-F16631446797}" destId="{86FE5A9F-863D-49E4-BAF6-6D71D16C69F0}" srcOrd="3" destOrd="0" presId="urn:microsoft.com/office/officeart/2008/layout/VerticalCurvedList"/>
    <dgm:cxn modelId="{685CCE85-F6B8-4A70-9C88-57E6A2B15F14}" type="presParOf" srcId="{AA55D9DF-DFAD-40F6-ADA9-F8CE9A671132}" destId="{CFDC2985-DA1C-439F-A6BB-B3444D4DA23D}" srcOrd="1" destOrd="0" presId="urn:microsoft.com/office/officeart/2008/layout/VerticalCurvedList"/>
    <dgm:cxn modelId="{3799CC9A-B1E8-419C-991A-9A83F704610D}" type="presParOf" srcId="{AA55D9DF-DFAD-40F6-ADA9-F8CE9A671132}" destId="{D320B7CD-D9FC-4BC5-833C-F7E413D7B384}" srcOrd="2" destOrd="0" presId="urn:microsoft.com/office/officeart/2008/layout/VerticalCurvedList"/>
    <dgm:cxn modelId="{4C5172EC-8DB7-40A8-8915-DC9020FBC0C5}" type="presParOf" srcId="{D320B7CD-D9FC-4BC5-833C-F7E413D7B384}" destId="{D180EAEE-8F2A-41A0-B8BD-F5CA7F90DD9E}" srcOrd="0" destOrd="0" presId="urn:microsoft.com/office/officeart/2008/layout/VerticalCurvedList"/>
    <dgm:cxn modelId="{14C9B444-FFC9-4ACC-9986-83FA9E1906F8}" type="presParOf" srcId="{AA55D9DF-DFAD-40F6-ADA9-F8CE9A671132}" destId="{AD9D380F-AC56-457D-8ED4-7B38E43AB0B1}" srcOrd="3" destOrd="0" presId="urn:microsoft.com/office/officeart/2008/layout/VerticalCurvedList"/>
    <dgm:cxn modelId="{1F4E1EF8-64B3-4D9E-AA02-9742346F66A4}" type="presParOf" srcId="{AA55D9DF-DFAD-40F6-ADA9-F8CE9A671132}" destId="{A668B252-C902-45CF-950A-61456F2BE8D4}" srcOrd="4" destOrd="0" presId="urn:microsoft.com/office/officeart/2008/layout/VerticalCurvedList"/>
    <dgm:cxn modelId="{797D3399-3776-4C1A-B1EA-BEDCD0813468}" type="presParOf" srcId="{A668B252-C902-45CF-950A-61456F2BE8D4}" destId="{E75172B4-C110-405E-AB04-8E409951298B}" srcOrd="0" destOrd="0" presId="urn:microsoft.com/office/officeart/2008/layout/VerticalCurvedList"/>
    <dgm:cxn modelId="{70ADB7FA-BAF7-4070-9592-2577BE62BBCF}" type="presParOf" srcId="{AA55D9DF-DFAD-40F6-ADA9-F8CE9A671132}" destId="{6D67E805-FA2E-4169-8D43-7B547F6CD9F2}" srcOrd="5" destOrd="0" presId="urn:microsoft.com/office/officeart/2008/layout/VerticalCurvedList"/>
    <dgm:cxn modelId="{2A11C11A-B655-4819-862C-A3CCB2C6D823}" type="presParOf" srcId="{AA55D9DF-DFAD-40F6-ADA9-F8CE9A671132}" destId="{5D052093-00C9-4C88-85F6-1AE6843718AD}" srcOrd="6" destOrd="0" presId="urn:microsoft.com/office/officeart/2008/layout/VerticalCurvedList"/>
    <dgm:cxn modelId="{A5E26187-B352-484A-9853-6A4724B9A96F}" type="presParOf" srcId="{5D052093-00C9-4C88-85F6-1AE6843718AD}" destId="{B3C167AF-81A9-49FD-879B-49EF96CEE2C2}" srcOrd="0" destOrd="0" presId="urn:microsoft.com/office/officeart/2008/layout/VerticalCurvedList"/>
    <dgm:cxn modelId="{49E457B5-BACE-4020-AA1C-C20DF01AA4D6}" type="presParOf" srcId="{AA55D9DF-DFAD-40F6-ADA9-F8CE9A671132}" destId="{D64EB03F-2B41-4AED-AAB2-1CC5652FEEF3}" srcOrd="7" destOrd="0" presId="urn:microsoft.com/office/officeart/2008/layout/VerticalCurvedList"/>
    <dgm:cxn modelId="{FE23562D-5D4C-49FA-88D5-625AC1ED550E}" type="presParOf" srcId="{AA55D9DF-DFAD-40F6-ADA9-F8CE9A671132}" destId="{203316F4-C4D8-4DE8-824C-3C7811744105}" srcOrd="8" destOrd="0" presId="urn:microsoft.com/office/officeart/2008/layout/VerticalCurvedList"/>
    <dgm:cxn modelId="{8FB772B4-529D-4791-B626-7C868D96F7A9}" type="presParOf" srcId="{203316F4-C4D8-4DE8-824C-3C7811744105}" destId="{32AFCDC4-0501-4398-ACCC-50A51B0BB41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20D15C-748F-462C-B43B-BBC3B9312EF0}" type="doc">
      <dgm:prSet loTypeId="urn:microsoft.com/office/officeart/2005/8/layout/vList6" loCatId="process" qsTypeId="urn:microsoft.com/office/officeart/2005/8/quickstyle/3d2" qsCatId="3D" csTypeId="urn:microsoft.com/office/officeart/2005/8/colors/accent6_4" csCatId="accent6" phldr="1"/>
      <dgm:spPr/>
      <dgm:t>
        <a:bodyPr/>
        <a:lstStyle/>
        <a:p>
          <a:endParaRPr lang="es-ES"/>
        </a:p>
      </dgm:t>
    </dgm:pt>
    <dgm:pt modelId="{A1AFEA9F-495C-4402-A261-A83826AE6482}">
      <dgm:prSet phldrT="[Texto]" custT="1"/>
      <dgm:spPr/>
      <dgm:t>
        <a:bodyPr/>
        <a:lstStyle/>
        <a:p>
          <a:r>
            <a:rPr lang="es-ES" sz="1200" dirty="0"/>
            <a:t>1 evento</a:t>
          </a:r>
        </a:p>
      </dgm:t>
    </dgm:pt>
    <dgm:pt modelId="{98194B6A-4048-4418-ADC7-B459AB08DBE3}" type="parTrans" cxnId="{BEA9B1EA-4009-4F33-BBBE-C5AADBE27FF2}">
      <dgm:prSet/>
      <dgm:spPr/>
      <dgm:t>
        <a:bodyPr/>
        <a:lstStyle/>
        <a:p>
          <a:endParaRPr lang="es-ES" sz="1100"/>
        </a:p>
      </dgm:t>
    </dgm:pt>
    <dgm:pt modelId="{BE096FD5-BCD2-4523-B2FB-3BAE817B2CBB}" type="sibTrans" cxnId="{BEA9B1EA-4009-4F33-BBBE-C5AADBE27FF2}">
      <dgm:prSet/>
      <dgm:spPr/>
      <dgm:t>
        <a:bodyPr/>
        <a:lstStyle/>
        <a:p>
          <a:endParaRPr lang="es-ES" sz="1100"/>
        </a:p>
      </dgm:t>
    </dgm:pt>
    <dgm:pt modelId="{B15BC9B5-BA41-4019-B5A0-6B5C1F3FE7FD}">
      <dgm:prSet phldrT="[Texto]" custT="1"/>
      <dgm:spPr/>
      <dgm:t>
        <a:bodyPr/>
        <a:lstStyle/>
        <a:p>
          <a:r>
            <a:rPr lang="es-ES" sz="1200" dirty="0"/>
            <a:t>6 personas</a:t>
          </a:r>
        </a:p>
      </dgm:t>
    </dgm:pt>
    <dgm:pt modelId="{13EE5AF4-4A94-4877-9B22-49BFB6FA0CA7}" type="parTrans" cxnId="{A0D54BE0-2DD3-4220-B943-AAADFEBD34B1}">
      <dgm:prSet/>
      <dgm:spPr/>
      <dgm:t>
        <a:bodyPr/>
        <a:lstStyle/>
        <a:p>
          <a:endParaRPr lang="es-ES" sz="1100"/>
        </a:p>
      </dgm:t>
    </dgm:pt>
    <dgm:pt modelId="{897FC8DC-4FE4-4D01-9066-A09B3E07BE29}" type="sibTrans" cxnId="{A0D54BE0-2DD3-4220-B943-AAADFEBD34B1}">
      <dgm:prSet/>
      <dgm:spPr/>
      <dgm:t>
        <a:bodyPr/>
        <a:lstStyle/>
        <a:p>
          <a:endParaRPr lang="es-ES" sz="1100"/>
        </a:p>
      </dgm:t>
    </dgm:pt>
    <dgm:pt modelId="{3A5912F8-BBEB-4871-A778-A36B757846E4}">
      <dgm:prSet phldrT="[Texto]" custT="1"/>
      <dgm:spPr/>
      <dgm:t>
        <a:bodyPr/>
        <a:lstStyle/>
        <a:p>
          <a:r>
            <a:rPr lang="es-ES" sz="1200" dirty="0"/>
            <a:t>Geográficas</a:t>
          </a:r>
        </a:p>
      </dgm:t>
    </dgm:pt>
    <dgm:pt modelId="{31711B3D-258D-4E11-AD75-672FE0AA1716}" type="parTrans" cxnId="{3753E553-97B6-4C76-91A3-E7678B052469}">
      <dgm:prSet/>
      <dgm:spPr/>
      <dgm:t>
        <a:bodyPr/>
        <a:lstStyle/>
        <a:p>
          <a:endParaRPr lang="es-ES" sz="1100"/>
        </a:p>
      </dgm:t>
    </dgm:pt>
    <dgm:pt modelId="{50D06714-8E07-440A-8062-8F75339A2D42}" type="sibTrans" cxnId="{3753E553-97B6-4C76-91A3-E7678B052469}">
      <dgm:prSet/>
      <dgm:spPr/>
      <dgm:t>
        <a:bodyPr/>
        <a:lstStyle/>
        <a:p>
          <a:endParaRPr lang="es-ES" sz="1100"/>
        </a:p>
      </dgm:t>
    </dgm:pt>
    <dgm:pt modelId="{14A7C553-4A86-4AB1-8D55-F2EFD03DE31F}">
      <dgm:prSet phldrT="[Texto]" custT="1"/>
      <dgm:spPr/>
      <dgm:t>
        <a:bodyPr/>
        <a:lstStyle/>
        <a:p>
          <a:r>
            <a:rPr lang="es-ES" sz="1200" dirty="0"/>
            <a:t>5 eventos</a:t>
          </a:r>
        </a:p>
      </dgm:t>
    </dgm:pt>
    <dgm:pt modelId="{A891E900-0726-4C07-AF02-C3E5523E5A55}" type="parTrans" cxnId="{AB06604F-4807-4CA3-ADF8-F9EF9FAD5C21}">
      <dgm:prSet/>
      <dgm:spPr/>
      <dgm:t>
        <a:bodyPr/>
        <a:lstStyle/>
        <a:p>
          <a:endParaRPr lang="es-ES" sz="1100"/>
        </a:p>
      </dgm:t>
    </dgm:pt>
    <dgm:pt modelId="{819399FB-CA94-452A-9AE5-174F42B447A3}" type="sibTrans" cxnId="{AB06604F-4807-4CA3-ADF8-F9EF9FAD5C21}">
      <dgm:prSet/>
      <dgm:spPr/>
      <dgm:t>
        <a:bodyPr/>
        <a:lstStyle/>
        <a:p>
          <a:endParaRPr lang="es-ES" sz="1100"/>
        </a:p>
      </dgm:t>
    </dgm:pt>
    <dgm:pt modelId="{CF68ACAB-6DE5-4D98-A7CA-1852111C5ECF}">
      <dgm:prSet phldrT="[Texto]" custT="1"/>
      <dgm:spPr/>
      <dgm:t>
        <a:bodyPr/>
        <a:lstStyle/>
        <a:p>
          <a:r>
            <a:rPr lang="es-ES" sz="1200" dirty="0"/>
            <a:t>28 personas</a:t>
          </a:r>
        </a:p>
      </dgm:t>
    </dgm:pt>
    <dgm:pt modelId="{C21C40BE-9795-4AEE-9AC1-E6E88890F61D}" type="parTrans" cxnId="{58131E21-A30A-428A-9488-C894727AEEEE}">
      <dgm:prSet/>
      <dgm:spPr/>
      <dgm:t>
        <a:bodyPr/>
        <a:lstStyle/>
        <a:p>
          <a:endParaRPr lang="es-ES" sz="1100"/>
        </a:p>
      </dgm:t>
    </dgm:pt>
    <dgm:pt modelId="{A007F23F-A137-47FB-A474-B8C7A4A0F78C}" type="sibTrans" cxnId="{58131E21-A30A-428A-9488-C894727AEEEE}">
      <dgm:prSet/>
      <dgm:spPr/>
      <dgm:t>
        <a:bodyPr/>
        <a:lstStyle/>
        <a:p>
          <a:endParaRPr lang="es-ES" sz="1100"/>
        </a:p>
      </dgm:t>
    </dgm:pt>
    <dgm:pt modelId="{8B7B555B-67C0-4A18-AB3A-96718F4E0143}">
      <dgm:prSet phldrT="[Texto]" custT="1"/>
      <dgm:spPr/>
      <dgm:t>
        <a:bodyPr/>
        <a:lstStyle/>
        <a:p>
          <a:r>
            <a:rPr lang="es-ES" sz="1400" dirty="0"/>
            <a:t>Capacitación Normativa</a:t>
          </a:r>
        </a:p>
      </dgm:t>
    </dgm:pt>
    <dgm:pt modelId="{32132447-C884-48C0-980D-9DB3035E005B}" type="parTrans" cxnId="{83B05770-87F2-4924-A901-1C3959690C03}">
      <dgm:prSet/>
      <dgm:spPr/>
      <dgm:t>
        <a:bodyPr/>
        <a:lstStyle/>
        <a:p>
          <a:endParaRPr lang="es-ES" sz="1100"/>
        </a:p>
      </dgm:t>
    </dgm:pt>
    <dgm:pt modelId="{849D076E-146D-4313-A994-FE941E320E5B}" type="sibTrans" cxnId="{83B05770-87F2-4924-A901-1C3959690C03}">
      <dgm:prSet/>
      <dgm:spPr/>
      <dgm:t>
        <a:bodyPr/>
        <a:lstStyle/>
        <a:p>
          <a:endParaRPr lang="es-ES" sz="1100"/>
        </a:p>
      </dgm:t>
    </dgm:pt>
    <dgm:pt modelId="{E71791BB-55B3-486B-91CE-B696F0FCCC57}">
      <dgm:prSet phldrT="[Texto]" custT="1"/>
      <dgm:spPr/>
      <dgm:t>
        <a:bodyPr/>
        <a:lstStyle/>
        <a:p>
          <a:endParaRPr lang="es-ES" sz="1200" dirty="0"/>
        </a:p>
      </dgm:t>
    </dgm:pt>
    <dgm:pt modelId="{2BF378F6-A263-4EC9-8FD0-A61DF779C602}" type="parTrans" cxnId="{63D5BA16-8183-4BAD-9E1B-5B08977C91A9}">
      <dgm:prSet/>
      <dgm:spPr/>
      <dgm:t>
        <a:bodyPr/>
        <a:lstStyle/>
        <a:p>
          <a:endParaRPr lang="es-ES" sz="1100"/>
        </a:p>
      </dgm:t>
    </dgm:pt>
    <dgm:pt modelId="{BA87C6C5-A807-4A38-88E3-1E32B9B70CE0}" type="sibTrans" cxnId="{63D5BA16-8183-4BAD-9E1B-5B08977C91A9}">
      <dgm:prSet/>
      <dgm:spPr/>
      <dgm:t>
        <a:bodyPr/>
        <a:lstStyle/>
        <a:p>
          <a:endParaRPr lang="es-ES" sz="1100"/>
        </a:p>
      </dgm:t>
    </dgm:pt>
    <dgm:pt modelId="{442B08E9-8869-4D89-BA0A-6AF978545C09}">
      <dgm:prSet phldrT="[Texto]" custT="1"/>
      <dgm:spPr/>
      <dgm:t>
        <a:bodyPr/>
        <a:lstStyle/>
        <a:p>
          <a:r>
            <a:rPr lang="es-ES" sz="1200" dirty="0"/>
            <a:t>Estadísticas</a:t>
          </a:r>
        </a:p>
      </dgm:t>
    </dgm:pt>
    <dgm:pt modelId="{3AE2CDC8-61A7-4859-947A-A80C1AEA5320}" type="parTrans" cxnId="{8962AEAD-22CF-4E24-88F4-9F7C2899836A}">
      <dgm:prSet/>
      <dgm:spPr/>
      <dgm:t>
        <a:bodyPr/>
        <a:lstStyle/>
        <a:p>
          <a:endParaRPr lang="es-ES" sz="1100"/>
        </a:p>
      </dgm:t>
    </dgm:pt>
    <dgm:pt modelId="{0878140F-8C35-4908-B1C6-A9649F302C15}" type="sibTrans" cxnId="{8962AEAD-22CF-4E24-88F4-9F7C2899836A}">
      <dgm:prSet/>
      <dgm:spPr/>
      <dgm:t>
        <a:bodyPr/>
        <a:lstStyle/>
        <a:p>
          <a:endParaRPr lang="es-ES" sz="1100"/>
        </a:p>
      </dgm:t>
    </dgm:pt>
    <dgm:pt modelId="{28A9E188-9D54-4AF2-A204-E65931D73AE3}" type="pres">
      <dgm:prSet presAssocID="{6320D15C-748F-462C-B43B-BBC3B9312EF0}" presName="Name0" presStyleCnt="0">
        <dgm:presLayoutVars>
          <dgm:dir/>
          <dgm:animLvl val="lvl"/>
          <dgm:resizeHandles/>
        </dgm:presLayoutVars>
      </dgm:prSet>
      <dgm:spPr/>
    </dgm:pt>
    <dgm:pt modelId="{E24973A7-69FA-40BD-B4F7-4CB92C911FF1}" type="pres">
      <dgm:prSet presAssocID="{8B7B555B-67C0-4A18-AB3A-96718F4E0143}" presName="linNode" presStyleCnt="0"/>
      <dgm:spPr/>
    </dgm:pt>
    <dgm:pt modelId="{39393884-5D6D-484B-BDEF-A91979454D44}" type="pres">
      <dgm:prSet presAssocID="{8B7B555B-67C0-4A18-AB3A-96718F4E0143}" presName="parentShp" presStyleLbl="node1" presStyleIdx="0" presStyleCnt="1" custScaleY="72986" custLinFactNeighborX="-5338" custLinFactNeighborY="361">
        <dgm:presLayoutVars>
          <dgm:bulletEnabled val="1"/>
        </dgm:presLayoutVars>
      </dgm:prSet>
      <dgm:spPr/>
    </dgm:pt>
    <dgm:pt modelId="{66BB1527-26C7-40B1-97A0-D0FF43411661}" type="pres">
      <dgm:prSet presAssocID="{8B7B555B-67C0-4A18-AB3A-96718F4E0143}" presName="childShp" presStyleLbl="bgAccFollowNode1" presStyleIdx="0" presStyleCnt="1" custScaleY="92453">
        <dgm:presLayoutVars>
          <dgm:bulletEnabled val="1"/>
        </dgm:presLayoutVars>
      </dgm:prSet>
      <dgm:spPr/>
    </dgm:pt>
  </dgm:ptLst>
  <dgm:cxnLst>
    <dgm:cxn modelId="{63D5BA16-8183-4BAD-9E1B-5B08977C91A9}" srcId="{8B7B555B-67C0-4A18-AB3A-96718F4E0143}" destId="{E71791BB-55B3-486B-91CE-B696F0FCCC57}" srcOrd="1" destOrd="0" parTransId="{2BF378F6-A263-4EC9-8FD0-A61DF779C602}" sibTransId="{BA87C6C5-A807-4A38-88E3-1E32B9B70CE0}"/>
    <dgm:cxn modelId="{3D3C9020-27DD-4069-A389-CCA53EC8C5E3}" type="presOf" srcId="{3A5912F8-BBEB-4871-A778-A36B757846E4}" destId="{66BB1527-26C7-40B1-97A0-D0FF43411661}" srcOrd="0" destOrd="4" presId="urn:microsoft.com/office/officeart/2005/8/layout/vList6"/>
    <dgm:cxn modelId="{58131E21-A30A-428A-9488-C894727AEEEE}" srcId="{3A5912F8-BBEB-4871-A778-A36B757846E4}" destId="{CF68ACAB-6DE5-4D98-A7CA-1852111C5ECF}" srcOrd="1" destOrd="0" parTransId="{C21C40BE-9795-4AEE-9AC1-E6E88890F61D}" sibTransId="{A007F23F-A137-47FB-A474-B8C7A4A0F78C}"/>
    <dgm:cxn modelId="{3DB4CC2D-9948-4849-8901-55153BF30C65}" type="presOf" srcId="{CF68ACAB-6DE5-4D98-A7CA-1852111C5ECF}" destId="{66BB1527-26C7-40B1-97A0-D0FF43411661}" srcOrd="0" destOrd="6" presId="urn:microsoft.com/office/officeart/2005/8/layout/vList6"/>
    <dgm:cxn modelId="{6B9C5C5F-E9A6-4481-9023-216B16FEAFAA}" type="presOf" srcId="{14A7C553-4A86-4AB1-8D55-F2EFD03DE31F}" destId="{66BB1527-26C7-40B1-97A0-D0FF43411661}" srcOrd="0" destOrd="5" presId="urn:microsoft.com/office/officeart/2005/8/layout/vList6"/>
    <dgm:cxn modelId="{7378F84C-6653-453C-84C1-F463AF1DB954}" type="presOf" srcId="{B15BC9B5-BA41-4019-B5A0-6B5C1F3FE7FD}" destId="{66BB1527-26C7-40B1-97A0-D0FF43411661}" srcOrd="0" destOrd="2" presId="urn:microsoft.com/office/officeart/2005/8/layout/vList6"/>
    <dgm:cxn modelId="{AB06604F-4807-4CA3-ADF8-F9EF9FAD5C21}" srcId="{3A5912F8-BBEB-4871-A778-A36B757846E4}" destId="{14A7C553-4A86-4AB1-8D55-F2EFD03DE31F}" srcOrd="0" destOrd="0" parTransId="{A891E900-0726-4C07-AF02-C3E5523E5A55}" sibTransId="{819399FB-CA94-452A-9AE5-174F42B447A3}"/>
    <dgm:cxn modelId="{83B05770-87F2-4924-A901-1C3959690C03}" srcId="{6320D15C-748F-462C-B43B-BBC3B9312EF0}" destId="{8B7B555B-67C0-4A18-AB3A-96718F4E0143}" srcOrd="0" destOrd="0" parTransId="{32132447-C884-48C0-980D-9DB3035E005B}" sibTransId="{849D076E-146D-4313-A994-FE941E320E5B}"/>
    <dgm:cxn modelId="{3753E553-97B6-4C76-91A3-E7678B052469}" srcId="{8B7B555B-67C0-4A18-AB3A-96718F4E0143}" destId="{3A5912F8-BBEB-4871-A778-A36B757846E4}" srcOrd="2" destOrd="0" parTransId="{31711B3D-258D-4E11-AD75-672FE0AA1716}" sibTransId="{50D06714-8E07-440A-8062-8F75339A2D42}"/>
    <dgm:cxn modelId="{A42D5F74-C43D-4A6D-B8A4-198F904BB5AA}" type="presOf" srcId="{8B7B555B-67C0-4A18-AB3A-96718F4E0143}" destId="{39393884-5D6D-484B-BDEF-A91979454D44}" srcOrd="0" destOrd="0" presId="urn:microsoft.com/office/officeart/2005/8/layout/vList6"/>
    <dgm:cxn modelId="{A228F396-49F0-4324-BE71-1A45EED29814}" type="presOf" srcId="{E71791BB-55B3-486B-91CE-B696F0FCCC57}" destId="{66BB1527-26C7-40B1-97A0-D0FF43411661}" srcOrd="0" destOrd="3" presId="urn:microsoft.com/office/officeart/2005/8/layout/vList6"/>
    <dgm:cxn modelId="{8962AEAD-22CF-4E24-88F4-9F7C2899836A}" srcId="{8B7B555B-67C0-4A18-AB3A-96718F4E0143}" destId="{442B08E9-8869-4D89-BA0A-6AF978545C09}" srcOrd="0" destOrd="0" parTransId="{3AE2CDC8-61A7-4859-947A-A80C1AEA5320}" sibTransId="{0878140F-8C35-4908-B1C6-A9649F302C15}"/>
    <dgm:cxn modelId="{7305F0C1-2E75-4AAA-9634-866F0F11D93D}" type="presOf" srcId="{6320D15C-748F-462C-B43B-BBC3B9312EF0}" destId="{28A9E188-9D54-4AF2-A204-E65931D73AE3}" srcOrd="0" destOrd="0" presId="urn:microsoft.com/office/officeart/2005/8/layout/vList6"/>
    <dgm:cxn modelId="{A0D54BE0-2DD3-4220-B943-AAADFEBD34B1}" srcId="{442B08E9-8869-4D89-BA0A-6AF978545C09}" destId="{B15BC9B5-BA41-4019-B5A0-6B5C1F3FE7FD}" srcOrd="1" destOrd="0" parTransId="{13EE5AF4-4A94-4877-9B22-49BFB6FA0CA7}" sibTransId="{897FC8DC-4FE4-4D01-9066-A09B3E07BE29}"/>
    <dgm:cxn modelId="{BAF2D9E2-3EF2-46D1-BDA9-9605BD213E45}" type="presOf" srcId="{A1AFEA9F-495C-4402-A261-A83826AE6482}" destId="{66BB1527-26C7-40B1-97A0-D0FF43411661}" srcOrd="0" destOrd="1" presId="urn:microsoft.com/office/officeart/2005/8/layout/vList6"/>
    <dgm:cxn modelId="{BEA9B1EA-4009-4F33-BBBE-C5AADBE27FF2}" srcId="{442B08E9-8869-4D89-BA0A-6AF978545C09}" destId="{A1AFEA9F-495C-4402-A261-A83826AE6482}" srcOrd="0" destOrd="0" parTransId="{98194B6A-4048-4418-ADC7-B459AB08DBE3}" sibTransId="{BE096FD5-BCD2-4523-B2FB-3BAE817B2CBB}"/>
    <dgm:cxn modelId="{0EF05CF5-AEC2-43D5-9156-B75161FC52A2}" type="presOf" srcId="{442B08E9-8869-4D89-BA0A-6AF978545C09}" destId="{66BB1527-26C7-40B1-97A0-D0FF43411661}" srcOrd="0" destOrd="0" presId="urn:microsoft.com/office/officeart/2005/8/layout/vList6"/>
    <dgm:cxn modelId="{1F88A18C-D5FE-4651-8CA6-F246895AD278}" type="presParOf" srcId="{28A9E188-9D54-4AF2-A204-E65931D73AE3}" destId="{E24973A7-69FA-40BD-B4F7-4CB92C911FF1}" srcOrd="0" destOrd="0" presId="urn:microsoft.com/office/officeart/2005/8/layout/vList6"/>
    <dgm:cxn modelId="{99A50874-0906-4DDE-9961-BEDB0EA834EA}" type="presParOf" srcId="{E24973A7-69FA-40BD-B4F7-4CB92C911FF1}" destId="{39393884-5D6D-484B-BDEF-A91979454D44}" srcOrd="0" destOrd="0" presId="urn:microsoft.com/office/officeart/2005/8/layout/vList6"/>
    <dgm:cxn modelId="{F3CCEEC7-C2B6-47C9-BDE4-94623704D1CA}" type="presParOf" srcId="{E24973A7-69FA-40BD-B4F7-4CB92C911FF1}" destId="{66BB1527-26C7-40B1-97A0-D0FF4341166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B7D428-2E1B-4123-8548-3B4036AA2B7A}" type="doc">
      <dgm:prSet loTypeId="urn:microsoft.com/office/officeart/2005/8/layout/hierarchy2" loCatId="hierarchy" qsTypeId="urn:microsoft.com/office/officeart/2005/8/quickstyle/3d2" qsCatId="3D" csTypeId="urn:microsoft.com/office/officeart/2005/8/colors/colorful5" csCatId="colorful" phldr="1"/>
      <dgm:spPr/>
    </dgm:pt>
    <dgm:pt modelId="{3A7E0869-B7B0-410E-97CA-A35A2BBCC160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/>
            <a:t>Técnica: 13 eventos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/>
            <a:t>124 Personas</a:t>
          </a:r>
        </a:p>
      </dgm:t>
    </dgm:pt>
    <dgm:pt modelId="{330BD1C7-7D29-4357-8F09-2901A3B07A5E}" type="parTrans" cxnId="{92C9C3D1-1D06-47EC-97BA-27D820281A14}">
      <dgm:prSet custT="1"/>
      <dgm:spPr/>
      <dgm:t>
        <a:bodyPr/>
        <a:lstStyle/>
        <a:p>
          <a:endParaRPr lang="es-ES" sz="1200"/>
        </a:p>
      </dgm:t>
    </dgm:pt>
    <dgm:pt modelId="{4BA002D7-016D-4017-82E8-40C1C70C4EFA}" type="sibTrans" cxnId="{92C9C3D1-1D06-47EC-97BA-27D820281A14}">
      <dgm:prSet/>
      <dgm:spPr/>
      <dgm:t>
        <a:bodyPr/>
        <a:lstStyle/>
        <a:p>
          <a:endParaRPr lang="es-ES" sz="1200"/>
        </a:p>
      </dgm:t>
    </dgm:pt>
    <dgm:pt modelId="{0D0DA047-E192-4D20-B675-E5526509A319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/>
            <a:t>Normativa: 6 eventos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/>
            <a:t>34 personas</a:t>
          </a:r>
        </a:p>
      </dgm:t>
    </dgm:pt>
    <dgm:pt modelId="{DE94D248-65C2-4CD0-9575-B033E02DF64F}" type="parTrans" cxnId="{805F150F-3CFD-4D7B-A521-F4930AA0A75D}">
      <dgm:prSet custT="1"/>
      <dgm:spPr/>
      <dgm:t>
        <a:bodyPr/>
        <a:lstStyle/>
        <a:p>
          <a:endParaRPr lang="es-ES" sz="1200"/>
        </a:p>
      </dgm:t>
    </dgm:pt>
    <dgm:pt modelId="{618C49FF-404C-477D-94C2-6121F7D0D99F}" type="sibTrans" cxnId="{805F150F-3CFD-4D7B-A521-F4930AA0A75D}">
      <dgm:prSet/>
      <dgm:spPr/>
      <dgm:t>
        <a:bodyPr/>
        <a:lstStyle/>
        <a:p>
          <a:endParaRPr lang="es-ES" sz="1200"/>
        </a:p>
      </dgm:t>
    </dgm:pt>
    <dgm:pt modelId="{133234FB-C7CB-49CF-A9F5-1F488EB20EA3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sz="1200" dirty="0"/>
            <a:t>Capacitación Servidores Públicos</a:t>
          </a:r>
          <a:endParaRPr lang="es-ES" sz="1200" dirty="0"/>
        </a:p>
      </dgm:t>
    </dgm:pt>
    <dgm:pt modelId="{C4DA384A-E857-4484-8A13-55C2CD894BCB}" type="parTrans" cxnId="{D3DA4E43-6108-49B8-BF70-3775DDCB988F}">
      <dgm:prSet/>
      <dgm:spPr/>
      <dgm:t>
        <a:bodyPr/>
        <a:lstStyle/>
        <a:p>
          <a:endParaRPr lang="es-ES" sz="1200"/>
        </a:p>
      </dgm:t>
    </dgm:pt>
    <dgm:pt modelId="{729CC139-9517-44B7-AEAD-224D250F75F5}" type="sibTrans" cxnId="{D3DA4E43-6108-49B8-BF70-3775DDCB988F}">
      <dgm:prSet/>
      <dgm:spPr/>
      <dgm:t>
        <a:bodyPr/>
        <a:lstStyle/>
        <a:p>
          <a:endParaRPr lang="es-ES" sz="1200"/>
        </a:p>
      </dgm:t>
    </dgm:pt>
    <dgm:pt modelId="{C649738E-A30C-41F2-A7C0-C1AD3880837D}" type="pres">
      <dgm:prSet presAssocID="{02B7D428-2E1B-4123-8548-3B4036AA2B7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2115A58-FF80-4AF4-973C-D2F8D47A2B1E}" type="pres">
      <dgm:prSet presAssocID="{133234FB-C7CB-49CF-A9F5-1F488EB20EA3}" presName="root1" presStyleCnt="0"/>
      <dgm:spPr/>
    </dgm:pt>
    <dgm:pt modelId="{E1B947DC-2E65-4871-9B26-8A83F6A33AFD}" type="pres">
      <dgm:prSet presAssocID="{133234FB-C7CB-49CF-A9F5-1F488EB20EA3}" presName="LevelOneTextNode" presStyleLbl="node0" presStyleIdx="0" presStyleCnt="1">
        <dgm:presLayoutVars>
          <dgm:chPref val="3"/>
        </dgm:presLayoutVars>
      </dgm:prSet>
      <dgm:spPr/>
    </dgm:pt>
    <dgm:pt modelId="{2F7A4D2C-D2DD-4A49-918A-9E27A4812CCF}" type="pres">
      <dgm:prSet presAssocID="{133234FB-C7CB-49CF-A9F5-1F488EB20EA3}" presName="level2hierChild" presStyleCnt="0"/>
      <dgm:spPr/>
    </dgm:pt>
    <dgm:pt modelId="{27152F42-0F38-47F5-B3CC-B2BC3E463192}" type="pres">
      <dgm:prSet presAssocID="{DE94D248-65C2-4CD0-9575-B033E02DF64F}" presName="conn2-1" presStyleLbl="parChTrans1D2" presStyleIdx="0" presStyleCnt="2"/>
      <dgm:spPr/>
    </dgm:pt>
    <dgm:pt modelId="{833ECAC5-5745-41D2-B2CA-C7052D4CA043}" type="pres">
      <dgm:prSet presAssocID="{DE94D248-65C2-4CD0-9575-B033E02DF64F}" presName="connTx" presStyleLbl="parChTrans1D2" presStyleIdx="0" presStyleCnt="2"/>
      <dgm:spPr/>
    </dgm:pt>
    <dgm:pt modelId="{1D938F81-09C4-4BA1-B355-AA94A178DE93}" type="pres">
      <dgm:prSet presAssocID="{0D0DA047-E192-4D20-B675-E5526509A319}" presName="root2" presStyleCnt="0"/>
      <dgm:spPr/>
    </dgm:pt>
    <dgm:pt modelId="{A33C33F6-D85B-489D-93AA-560A29E1E3B4}" type="pres">
      <dgm:prSet presAssocID="{0D0DA047-E192-4D20-B675-E5526509A319}" presName="LevelTwoTextNode" presStyleLbl="node2" presStyleIdx="0" presStyleCnt="2">
        <dgm:presLayoutVars>
          <dgm:chPref val="3"/>
        </dgm:presLayoutVars>
      </dgm:prSet>
      <dgm:spPr/>
    </dgm:pt>
    <dgm:pt modelId="{CE7728CE-923A-40AB-9EA1-514985E48097}" type="pres">
      <dgm:prSet presAssocID="{0D0DA047-E192-4D20-B675-E5526509A319}" presName="level3hierChild" presStyleCnt="0"/>
      <dgm:spPr/>
    </dgm:pt>
    <dgm:pt modelId="{83ECB422-A42F-4200-A72B-DBD2265E1389}" type="pres">
      <dgm:prSet presAssocID="{330BD1C7-7D29-4357-8F09-2901A3B07A5E}" presName="conn2-1" presStyleLbl="parChTrans1D2" presStyleIdx="1" presStyleCnt="2"/>
      <dgm:spPr/>
    </dgm:pt>
    <dgm:pt modelId="{88D741E8-27C3-48F3-969F-410810AA3E9F}" type="pres">
      <dgm:prSet presAssocID="{330BD1C7-7D29-4357-8F09-2901A3B07A5E}" presName="connTx" presStyleLbl="parChTrans1D2" presStyleIdx="1" presStyleCnt="2"/>
      <dgm:spPr/>
    </dgm:pt>
    <dgm:pt modelId="{802646D0-59D9-49F5-B5BE-AD044A7DCDF3}" type="pres">
      <dgm:prSet presAssocID="{3A7E0869-B7B0-410E-97CA-A35A2BBCC160}" presName="root2" presStyleCnt="0"/>
      <dgm:spPr/>
    </dgm:pt>
    <dgm:pt modelId="{DBC6DF52-50CA-4014-86AE-76C8DB8DAEDE}" type="pres">
      <dgm:prSet presAssocID="{3A7E0869-B7B0-410E-97CA-A35A2BBCC160}" presName="LevelTwoTextNode" presStyleLbl="node2" presStyleIdx="1" presStyleCnt="2">
        <dgm:presLayoutVars>
          <dgm:chPref val="3"/>
        </dgm:presLayoutVars>
      </dgm:prSet>
      <dgm:spPr/>
    </dgm:pt>
    <dgm:pt modelId="{CC030960-F4BB-4091-B17A-87CD0E0C470F}" type="pres">
      <dgm:prSet presAssocID="{3A7E0869-B7B0-410E-97CA-A35A2BBCC160}" presName="level3hierChild" presStyleCnt="0"/>
      <dgm:spPr/>
    </dgm:pt>
  </dgm:ptLst>
  <dgm:cxnLst>
    <dgm:cxn modelId="{805F150F-3CFD-4D7B-A521-F4930AA0A75D}" srcId="{133234FB-C7CB-49CF-A9F5-1F488EB20EA3}" destId="{0D0DA047-E192-4D20-B675-E5526509A319}" srcOrd="0" destOrd="0" parTransId="{DE94D248-65C2-4CD0-9575-B033E02DF64F}" sibTransId="{618C49FF-404C-477D-94C2-6121F7D0D99F}"/>
    <dgm:cxn modelId="{6AD2E02C-7B9F-4942-8380-31CB9733F84E}" type="presOf" srcId="{02B7D428-2E1B-4123-8548-3B4036AA2B7A}" destId="{C649738E-A30C-41F2-A7C0-C1AD3880837D}" srcOrd="0" destOrd="0" presId="urn:microsoft.com/office/officeart/2005/8/layout/hierarchy2"/>
    <dgm:cxn modelId="{BF793C42-BDF9-4CC9-9B70-32FC8B96B2C4}" type="presOf" srcId="{330BD1C7-7D29-4357-8F09-2901A3B07A5E}" destId="{88D741E8-27C3-48F3-969F-410810AA3E9F}" srcOrd="1" destOrd="0" presId="urn:microsoft.com/office/officeart/2005/8/layout/hierarchy2"/>
    <dgm:cxn modelId="{D3DA4E43-6108-49B8-BF70-3775DDCB988F}" srcId="{02B7D428-2E1B-4123-8548-3B4036AA2B7A}" destId="{133234FB-C7CB-49CF-A9F5-1F488EB20EA3}" srcOrd="0" destOrd="0" parTransId="{C4DA384A-E857-4484-8A13-55C2CD894BCB}" sibTransId="{729CC139-9517-44B7-AEAD-224D250F75F5}"/>
    <dgm:cxn modelId="{D4744F51-2971-4C52-906D-62C24A4FA974}" type="presOf" srcId="{0D0DA047-E192-4D20-B675-E5526509A319}" destId="{A33C33F6-D85B-489D-93AA-560A29E1E3B4}" srcOrd="0" destOrd="0" presId="urn:microsoft.com/office/officeart/2005/8/layout/hierarchy2"/>
    <dgm:cxn modelId="{7E6FA8A6-0469-4872-8E5A-435AAF3BCD9C}" type="presOf" srcId="{DE94D248-65C2-4CD0-9575-B033E02DF64F}" destId="{833ECAC5-5745-41D2-B2CA-C7052D4CA043}" srcOrd="1" destOrd="0" presId="urn:microsoft.com/office/officeart/2005/8/layout/hierarchy2"/>
    <dgm:cxn modelId="{D25857A9-F1EB-4492-A269-514299F1A780}" type="presOf" srcId="{133234FB-C7CB-49CF-A9F5-1F488EB20EA3}" destId="{E1B947DC-2E65-4871-9B26-8A83F6A33AFD}" srcOrd="0" destOrd="0" presId="urn:microsoft.com/office/officeart/2005/8/layout/hierarchy2"/>
    <dgm:cxn modelId="{711153CA-7AF4-4281-AB11-34594386BED2}" type="presOf" srcId="{DE94D248-65C2-4CD0-9575-B033E02DF64F}" destId="{27152F42-0F38-47F5-B3CC-B2BC3E463192}" srcOrd="0" destOrd="0" presId="urn:microsoft.com/office/officeart/2005/8/layout/hierarchy2"/>
    <dgm:cxn modelId="{45993ED1-17B1-4600-9875-EDF45CA5DB94}" type="presOf" srcId="{3A7E0869-B7B0-410E-97CA-A35A2BBCC160}" destId="{DBC6DF52-50CA-4014-86AE-76C8DB8DAEDE}" srcOrd="0" destOrd="0" presId="urn:microsoft.com/office/officeart/2005/8/layout/hierarchy2"/>
    <dgm:cxn modelId="{92C9C3D1-1D06-47EC-97BA-27D820281A14}" srcId="{133234FB-C7CB-49CF-A9F5-1F488EB20EA3}" destId="{3A7E0869-B7B0-410E-97CA-A35A2BBCC160}" srcOrd="1" destOrd="0" parTransId="{330BD1C7-7D29-4357-8F09-2901A3B07A5E}" sibTransId="{4BA002D7-016D-4017-82E8-40C1C70C4EFA}"/>
    <dgm:cxn modelId="{BB2DC3E3-D4F7-45C7-AB1C-DA8E53F47FF1}" type="presOf" srcId="{330BD1C7-7D29-4357-8F09-2901A3B07A5E}" destId="{83ECB422-A42F-4200-A72B-DBD2265E1389}" srcOrd="0" destOrd="0" presId="urn:microsoft.com/office/officeart/2005/8/layout/hierarchy2"/>
    <dgm:cxn modelId="{51D5DBDA-36C9-4CE1-A5F8-9B9AA68B7C0C}" type="presParOf" srcId="{C649738E-A30C-41F2-A7C0-C1AD3880837D}" destId="{22115A58-FF80-4AF4-973C-D2F8D47A2B1E}" srcOrd="0" destOrd="0" presId="urn:microsoft.com/office/officeart/2005/8/layout/hierarchy2"/>
    <dgm:cxn modelId="{B8EE65CE-1E4D-46D8-A1BB-4AF7210B2397}" type="presParOf" srcId="{22115A58-FF80-4AF4-973C-D2F8D47A2B1E}" destId="{E1B947DC-2E65-4871-9B26-8A83F6A33AFD}" srcOrd="0" destOrd="0" presId="urn:microsoft.com/office/officeart/2005/8/layout/hierarchy2"/>
    <dgm:cxn modelId="{6E65328A-CEAE-40C4-A687-62A81E83F1A1}" type="presParOf" srcId="{22115A58-FF80-4AF4-973C-D2F8D47A2B1E}" destId="{2F7A4D2C-D2DD-4A49-918A-9E27A4812CCF}" srcOrd="1" destOrd="0" presId="urn:microsoft.com/office/officeart/2005/8/layout/hierarchy2"/>
    <dgm:cxn modelId="{E455F7BB-C3C1-44D7-AF5F-7CDA8E42A469}" type="presParOf" srcId="{2F7A4D2C-D2DD-4A49-918A-9E27A4812CCF}" destId="{27152F42-0F38-47F5-B3CC-B2BC3E463192}" srcOrd="0" destOrd="0" presId="urn:microsoft.com/office/officeart/2005/8/layout/hierarchy2"/>
    <dgm:cxn modelId="{8BC15546-2AFA-40F2-8D6E-EE4FF04077B1}" type="presParOf" srcId="{27152F42-0F38-47F5-B3CC-B2BC3E463192}" destId="{833ECAC5-5745-41D2-B2CA-C7052D4CA043}" srcOrd="0" destOrd="0" presId="urn:microsoft.com/office/officeart/2005/8/layout/hierarchy2"/>
    <dgm:cxn modelId="{2E7F665B-2239-4063-9D3C-B9C6E0751E69}" type="presParOf" srcId="{2F7A4D2C-D2DD-4A49-918A-9E27A4812CCF}" destId="{1D938F81-09C4-4BA1-B355-AA94A178DE93}" srcOrd="1" destOrd="0" presId="urn:microsoft.com/office/officeart/2005/8/layout/hierarchy2"/>
    <dgm:cxn modelId="{D18277D1-E6BF-4C38-96FE-5AB2694C8FB2}" type="presParOf" srcId="{1D938F81-09C4-4BA1-B355-AA94A178DE93}" destId="{A33C33F6-D85B-489D-93AA-560A29E1E3B4}" srcOrd="0" destOrd="0" presId="urn:microsoft.com/office/officeart/2005/8/layout/hierarchy2"/>
    <dgm:cxn modelId="{DEF895D0-DAD8-44C1-99E7-004DBB91F2A3}" type="presParOf" srcId="{1D938F81-09C4-4BA1-B355-AA94A178DE93}" destId="{CE7728CE-923A-40AB-9EA1-514985E48097}" srcOrd="1" destOrd="0" presId="urn:microsoft.com/office/officeart/2005/8/layout/hierarchy2"/>
    <dgm:cxn modelId="{46BF7317-B05E-453E-B286-6FECBF74CEE4}" type="presParOf" srcId="{2F7A4D2C-D2DD-4A49-918A-9E27A4812CCF}" destId="{83ECB422-A42F-4200-A72B-DBD2265E1389}" srcOrd="2" destOrd="0" presId="urn:microsoft.com/office/officeart/2005/8/layout/hierarchy2"/>
    <dgm:cxn modelId="{E8632101-CE80-4D9C-A4EF-00D4B5978EC2}" type="presParOf" srcId="{83ECB422-A42F-4200-A72B-DBD2265E1389}" destId="{88D741E8-27C3-48F3-969F-410810AA3E9F}" srcOrd="0" destOrd="0" presId="urn:microsoft.com/office/officeart/2005/8/layout/hierarchy2"/>
    <dgm:cxn modelId="{6B624226-467C-49FC-9FBF-85F547D6357C}" type="presParOf" srcId="{2F7A4D2C-D2DD-4A49-918A-9E27A4812CCF}" destId="{802646D0-59D9-49F5-B5BE-AD044A7DCDF3}" srcOrd="3" destOrd="0" presId="urn:microsoft.com/office/officeart/2005/8/layout/hierarchy2"/>
    <dgm:cxn modelId="{44AEC32A-DE64-4661-83E6-176D0B076CA6}" type="presParOf" srcId="{802646D0-59D9-49F5-B5BE-AD044A7DCDF3}" destId="{DBC6DF52-50CA-4014-86AE-76C8DB8DAEDE}" srcOrd="0" destOrd="0" presId="urn:microsoft.com/office/officeart/2005/8/layout/hierarchy2"/>
    <dgm:cxn modelId="{CA917D30-EA22-4FE4-B42D-3CA8123778C7}" type="presParOf" srcId="{802646D0-59D9-49F5-B5BE-AD044A7DCDF3}" destId="{CC030960-F4BB-4091-B17A-87CD0E0C470F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DF243E-CEF0-4236-94E1-14BD225C4A7C}" type="doc">
      <dgm:prSet loTypeId="urn:microsoft.com/office/officeart/2005/8/layout/default" loCatId="list" qsTypeId="urn:microsoft.com/office/officeart/2005/8/quickstyle/3d1" qsCatId="3D" csTypeId="urn:microsoft.com/office/officeart/2005/8/colors/accent5_2" csCatId="accent5" phldr="1"/>
      <dgm:spPr/>
      <dgm:t>
        <a:bodyPr/>
        <a:lstStyle/>
        <a:p>
          <a:endParaRPr lang="es-ES"/>
        </a:p>
      </dgm:t>
    </dgm:pt>
    <dgm:pt modelId="{2D9EF9E7-437E-47AA-B8FF-D293963EFA2D}">
      <dgm:prSet/>
      <dgm:spPr/>
      <dgm:t>
        <a:bodyPr/>
        <a:lstStyle/>
        <a:p>
          <a:r>
            <a:rPr lang="es-MX" dirty="0"/>
            <a:t>QGIS AVANZADO</a:t>
          </a:r>
        </a:p>
      </dgm:t>
    </dgm:pt>
    <dgm:pt modelId="{DE9C303E-73D4-4123-B00B-4CFD9277818F}" type="parTrans" cxnId="{67CD546E-88CC-4511-A7D9-25187296AEC0}">
      <dgm:prSet/>
      <dgm:spPr/>
      <dgm:t>
        <a:bodyPr/>
        <a:lstStyle/>
        <a:p>
          <a:endParaRPr lang="es-ES"/>
        </a:p>
      </dgm:t>
    </dgm:pt>
    <dgm:pt modelId="{AD0BECB2-4872-4C87-B0E4-52863EC58701}" type="sibTrans" cxnId="{67CD546E-88CC-4511-A7D9-25187296AEC0}">
      <dgm:prSet/>
      <dgm:spPr/>
      <dgm:t>
        <a:bodyPr/>
        <a:lstStyle/>
        <a:p>
          <a:endParaRPr lang="es-ES"/>
        </a:p>
      </dgm:t>
    </dgm:pt>
    <dgm:pt modelId="{21B9ADB9-A62C-4826-AE06-205BBDD1CAD4}">
      <dgm:prSet/>
      <dgm:spPr/>
      <dgm:t>
        <a:bodyPr/>
        <a:lstStyle/>
        <a:p>
          <a:r>
            <a:rPr lang="es-MX" dirty="0"/>
            <a:t>PRODUCTOS Y SERVICIOS DEL INEGI</a:t>
          </a:r>
        </a:p>
      </dgm:t>
    </dgm:pt>
    <dgm:pt modelId="{5A965251-421F-430B-BDD7-70F5A22A5EF1}" type="parTrans" cxnId="{4493FADE-EF61-4C3D-AD4E-9338B5C03F84}">
      <dgm:prSet/>
      <dgm:spPr/>
      <dgm:t>
        <a:bodyPr/>
        <a:lstStyle/>
        <a:p>
          <a:endParaRPr lang="es-ES"/>
        </a:p>
      </dgm:t>
    </dgm:pt>
    <dgm:pt modelId="{1AA18368-BEAD-420B-BF67-3920C7878D99}" type="sibTrans" cxnId="{4493FADE-EF61-4C3D-AD4E-9338B5C03F84}">
      <dgm:prSet/>
      <dgm:spPr/>
      <dgm:t>
        <a:bodyPr/>
        <a:lstStyle/>
        <a:p>
          <a:endParaRPr lang="es-ES"/>
        </a:p>
      </dgm:t>
    </dgm:pt>
    <dgm:pt modelId="{CA8C7D78-AB44-414F-9F9A-A5E22024CC48}">
      <dgm:prSet/>
      <dgm:spPr/>
      <dgm:t>
        <a:bodyPr/>
        <a:lstStyle/>
        <a:p>
          <a:r>
            <a:rPr lang="es-ES" dirty="0"/>
            <a:t>INVENTARIO NACIONAL DE VIVIENDAS</a:t>
          </a:r>
          <a:endParaRPr lang="es-MX" dirty="0"/>
        </a:p>
      </dgm:t>
    </dgm:pt>
    <dgm:pt modelId="{07C7E705-FA97-4AEB-B7AC-29F38C684A88}" type="sibTrans" cxnId="{17DD10CE-34DB-4F94-BF11-4911CDEFD76D}">
      <dgm:prSet/>
      <dgm:spPr/>
      <dgm:t>
        <a:bodyPr/>
        <a:lstStyle/>
        <a:p>
          <a:endParaRPr lang="es-ES"/>
        </a:p>
      </dgm:t>
    </dgm:pt>
    <dgm:pt modelId="{1A9F1039-9179-4D09-8A51-5DCDB0FD6EF0}" type="parTrans" cxnId="{17DD10CE-34DB-4F94-BF11-4911CDEFD76D}">
      <dgm:prSet/>
      <dgm:spPr/>
      <dgm:t>
        <a:bodyPr/>
        <a:lstStyle/>
        <a:p>
          <a:endParaRPr lang="es-ES"/>
        </a:p>
      </dgm:t>
    </dgm:pt>
    <dgm:pt modelId="{171C93E7-5D91-4C77-A7AF-952A611AD297}">
      <dgm:prSet/>
      <dgm:spPr/>
      <dgm:t>
        <a:bodyPr/>
        <a:lstStyle/>
        <a:p>
          <a:r>
            <a:rPr lang="es-MX" dirty="0"/>
            <a:t>NORMATIVIDADE ESTADÍSTICA Y GEOGRÁFICA</a:t>
          </a:r>
        </a:p>
      </dgm:t>
    </dgm:pt>
    <dgm:pt modelId="{0BD86FB9-6D37-46AB-967C-184BE96BEBC7}" type="sibTrans" cxnId="{A8EC1CFF-BE52-4346-9A24-D1A239B60048}">
      <dgm:prSet/>
      <dgm:spPr/>
      <dgm:t>
        <a:bodyPr/>
        <a:lstStyle/>
        <a:p>
          <a:endParaRPr lang="es-ES"/>
        </a:p>
      </dgm:t>
    </dgm:pt>
    <dgm:pt modelId="{EF9AA15C-3AAD-4A31-88FD-1A619CF0A38B}" type="parTrans" cxnId="{A8EC1CFF-BE52-4346-9A24-D1A239B60048}">
      <dgm:prSet/>
      <dgm:spPr/>
      <dgm:t>
        <a:bodyPr/>
        <a:lstStyle/>
        <a:p>
          <a:endParaRPr lang="es-ES"/>
        </a:p>
      </dgm:t>
    </dgm:pt>
    <dgm:pt modelId="{39906502-1281-43B4-9AA3-A63DC7B60832}">
      <dgm:prSet/>
      <dgm:spPr/>
      <dgm:t>
        <a:bodyPr/>
        <a:lstStyle/>
        <a:p>
          <a:r>
            <a:rPr lang="es-ES" dirty="0"/>
            <a:t>TALLER DE PYTHON QGIS</a:t>
          </a:r>
          <a:endParaRPr lang="es-MX" dirty="0"/>
        </a:p>
      </dgm:t>
    </dgm:pt>
    <dgm:pt modelId="{BC89F701-29AE-4E37-A374-5BB5C8025061}" type="sibTrans" cxnId="{7F8DBE38-DEFF-472E-A451-AF4EA94D2B61}">
      <dgm:prSet/>
      <dgm:spPr/>
      <dgm:t>
        <a:bodyPr/>
        <a:lstStyle/>
        <a:p>
          <a:endParaRPr lang="es-ES"/>
        </a:p>
      </dgm:t>
    </dgm:pt>
    <dgm:pt modelId="{67D61B00-FBF1-4064-B137-4883A2DF370F}" type="parTrans" cxnId="{7F8DBE38-DEFF-472E-A451-AF4EA94D2B61}">
      <dgm:prSet/>
      <dgm:spPr/>
      <dgm:t>
        <a:bodyPr/>
        <a:lstStyle/>
        <a:p>
          <a:endParaRPr lang="es-ES"/>
        </a:p>
      </dgm:t>
    </dgm:pt>
    <dgm:pt modelId="{1FD9A2E9-DFD5-465D-858F-4DC8FD5404EA}">
      <dgm:prSet/>
      <dgm:spPr/>
      <dgm:t>
        <a:bodyPr/>
        <a:lstStyle/>
        <a:p>
          <a:r>
            <a:rPr lang="es-MX" dirty="0"/>
            <a:t>REGISTRO ESTADÍSTICO NACIONAL (REN)</a:t>
          </a:r>
          <a:endParaRPr lang="es-ES" dirty="0"/>
        </a:p>
      </dgm:t>
    </dgm:pt>
    <dgm:pt modelId="{82ACEE2F-ECE3-4391-8B2A-AFF45326429E}" type="parTrans" cxnId="{9361AA47-3404-44D9-8BB1-95A282A03860}">
      <dgm:prSet/>
      <dgm:spPr/>
      <dgm:t>
        <a:bodyPr/>
        <a:lstStyle/>
        <a:p>
          <a:endParaRPr lang="es-ES"/>
        </a:p>
      </dgm:t>
    </dgm:pt>
    <dgm:pt modelId="{A697A512-E4CD-486E-889B-CDD1024E53C1}" type="sibTrans" cxnId="{9361AA47-3404-44D9-8BB1-95A282A03860}">
      <dgm:prSet/>
      <dgm:spPr/>
      <dgm:t>
        <a:bodyPr/>
        <a:lstStyle/>
        <a:p>
          <a:endParaRPr lang="es-ES"/>
        </a:p>
      </dgm:t>
    </dgm:pt>
    <dgm:pt modelId="{DF45BDEA-EE6F-4AC5-B50D-3BF315E2DB29}">
      <dgm:prSet/>
      <dgm:spPr/>
      <dgm:t>
        <a:bodyPr/>
        <a:lstStyle/>
        <a:p>
          <a:r>
            <a:rPr lang="es-MX" dirty="0"/>
            <a:t>MDM ESCRITORIO</a:t>
          </a:r>
          <a:endParaRPr lang="es-ES" dirty="0"/>
        </a:p>
      </dgm:t>
    </dgm:pt>
    <dgm:pt modelId="{0F821B8B-F402-4BD2-9827-2B7398C0E6A3}" type="parTrans" cxnId="{32723094-DE7E-4623-94C3-A81A0A3BB963}">
      <dgm:prSet/>
      <dgm:spPr/>
      <dgm:t>
        <a:bodyPr/>
        <a:lstStyle/>
        <a:p>
          <a:endParaRPr lang="es-ES"/>
        </a:p>
      </dgm:t>
    </dgm:pt>
    <dgm:pt modelId="{E3915A5F-EE34-432D-BBAE-CD0E6973DE52}" type="sibTrans" cxnId="{32723094-DE7E-4623-94C3-A81A0A3BB963}">
      <dgm:prSet/>
      <dgm:spPr/>
      <dgm:t>
        <a:bodyPr/>
        <a:lstStyle/>
        <a:p>
          <a:endParaRPr lang="es-ES"/>
        </a:p>
      </dgm:t>
    </dgm:pt>
    <dgm:pt modelId="{0B7AFEE5-E275-4BD3-BE03-4BEAC555E952}">
      <dgm:prSet/>
      <dgm:spPr/>
      <dgm:t>
        <a:bodyPr/>
        <a:lstStyle/>
        <a:p>
          <a:r>
            <a:rPr lang="es-MX" dirty="0"/>
            <a:t>TALLER PARA LA INCORPORACIÓN AL CDI</a:t>
          </a:r>
        </a:p>
      </dgm:t>
    </dgm:pt>
    <dgm:pt modelId="{E5E9161E-FF96-4E80-A51E-A228BBFF13D1}" type="parTrans" cxnId="{EBD6F285-A5D0-438B-A9EB-61B748BB3E64}">
      <dgm:prSet/>
      <dgm:spPr/>
      <dgm:t>
        <a:bodyPr/>
        <a:lstStyle/>
        <a:p>
          <a:endParaRPr lang="es-ES"/>
        </a:p>
      </dgm:t>
    </dgm:pt>
    <dgm:pt modelId="{500E5DD9-CE6D-465B-AAB7-DB46B8FDB767}" type="sibTrans" cxnId="{EBD6F285-A5D0-438B-A9EB-61B748BB3E64}">
      <dgm:prSet/>
      <dgm:spPr/>
      <dgm:t>
        <a:bodyPr/>
        <a:lstStyle/>
        <a:p>
          <a:endParaRPr lang="es-ES"/>
        </a:p>
      </dgm:t>
    </dgm:pt>
    <dgm:pt modelId="{10F8539A-C495-45F5-AD8F-A46284768B24}" type="pres">
      <dgm:prSet presAssocID="{EDDF243E-CEF0-4236-94E1-14BD225C4A7C}" presName="diagram" presStyleCnt="0">
        <dgm:presLayoutVars>
          <dgm:dir/>
          <dgm:resizeHandles val="exact"/>
        </dgm:presLayoutVars>
      </dgm:prSet>
      <dgm:spPr/>
    </dgm:pt>
    <dgm:pt modelId="{B30FFAA4-95F6-43EC-AECF-CA9EE320C635}" type="pres">
      <dgm:prSet presAssocID="{171C93E7-5D91-4C77-A7AF-952A611AD297}" presName="node" presStyleLbl="node1" presStyleIdx="0" presStyleCnt="8">
        <dgm:presLayoutVars>
          <dgm:bulletEnabled val="1"/>
        </dgm:presLayoutVars>
      </dgm:prSet>
      <dgm:spPr/>
    </dgm:pt>
    <dgm:pt modelId="{CAE6AD63-6CFA-4726-9028-FB6F864DD2A1}" type="pres">
      <dgm:prSet presAssocID="{0BD86FB9-6D37-46AB-967C-184BE96BEBC7}" presName="sibTrans" presStyleCnt="0"/>
      <dgm:spPr/>
    </dgm:pt>
    <dgm:pt modelId="{D46B9777-E4AE-4C96-BE7D-3445CB4D6DBE}" type="pres">
      <dgm:prSet presAssocID="{0B7AFEE5-E275-4BD3-BE03-4BEAC555E952}" presName="node" presStyleLbl="node1" presStyleIdx="1" presStyleCnt="8">
        <dgm:presLayoutVars>
          <dgm:bulletEnabled val="1"/>
        </dgm:presLayoutVars>
      </dgm:prSet>
      <dgm:spPr/>
    </dgm:pt>
    <dgm:pt modelId="{C802468C-2A22-4BF2-8DBF-4B846193D310}" type="pres">
      <dgm:prSet presAssocID="{500E5DD9-CE6D-465B-AAB7-DB46B8FDB767}" presName="sibTrans" presStyleCnt="0"/>
      <dgm:spPr/>
    </dgm:pt>
    <dgm:pt modelId="{22BEEF64-0DA1-4619-8F30-054741676E9C}" type="pres">
      <dgm:prSet presAssocID="{1FD9A2E9-DFD5-465D-858F-4DC8FD5404EA}" presName="node" presStyleLbl="node1" presStyleIdx="2" presStyleCnt="8">
        <dgm:presLayoutVars>
          <dgm:bulletEnabled val="1"/>
        </dgm:presLayoutVars>
      </dgm:prSet>
      <dgm:spPr/>
    </dgm:pt>
    <dgm:pt modelId="{0D42C533-740A-4D79-9657-F2571A336ABC}" type="pres">
      <dgm:prSet presAssocID="{A697A512-E4CD-486E-889B-CDD1024E53C1}" presName="sibTrans" presStyleCnt="0"/>
      <dgm:spPr/>
    </dgm:pt>
    <dgm:pt modelId="{211B11A4-BCC3-48BC-A6B8-4040D90C5573}" type="pres">
      <dgm:prSet presAssocID="{CA8C7D78-AB44-414F-9F9A-A5E22024CC48}" presName="node" presStyleLbl="node1" presStyleIdx="3" presStyleCnt="8">
        <dgm:presLayoutVars>
          <dgm:bulletEnabled val="1"/>
        </dgm:presLayoutVars>
      </dgm:prSet>
      <dgm:spPr/>
    </dgm:pt>
    <dgm:pt modelId="{830AFC7F-F492-4150-8BBD-5362CFCE14AB}" type="pres">
      <dgm:prSet presAssocID="{07C7E705-FA97-4AEB-B7AC-29F38C684A88}" presName="sibTrans" presStyleCnt="0"/>
      <dgm:spPr/>
    </dgm:pt>
    <dgm:pt modelId="{A0CB0B78-212F-488F-BB33-BF5171BAE320}" type="pres">
      <dgm:prSet presAssocID="{21B9ADB9-A62C-4826-AE06-205BBDD1CAD4}" presName="node" presStyleLbl="node1" presStyleIdx="4" presStyleCnt="8">
        <dgm:presLayoutVars>
          <dgm:bulletEnabled val="1"/>
        </dgm:presLayoutVars>
      </dgm:prSet>
      <dgm:spPr/>
    </dgm:pt>
    <dgm:pt modelId="{AB165A16-F7C8-4218-8724-D991328F0A6F}" type="pres">
      <dgm:prSet presAssocID="{1AA18368-BEAD-420B-BF67-3920C7878D99}" presName="sibTrans" presStyleCnt="0"/>
      <dgm:spPr/>
    </dgm:pt>
    <dgm:pt modelId="{7AD695D2-B5AC-41A8-86F2-C69228735652}" type="pres">
      <dgm:prSet presAssocID="{DF45BDEA-EE6F-4AC5-B50D-3BF315E2DB29}" presName="node" presStyleLbl="node1" presStyleIdx="5" presStyleCnt="8">
        <dgm:presLayoutVars>
          <dgm:bulletEnabled val="1"/>
        </dgm:presLayoutVars>
      </dgm:prSet>
      <dgm:spPr/>
    </dgm:pt>
    <dgm:pt modelId="{44B22192-A6BB-45AB-BD3D-F718717AC7EF}" type="pres">
      <dgm:prSet presAssocID="{E3915A5F-EE34-432D-BBAE-CD0E6973DE52}" presName="sibTrans" presStyleCnt="0"/>
      <dgm:spPr/>
    </dgm:pt>
    <dgm:pt modelId="{51D46682-0129-470E-AD17-5C049A41C5AD}" type="pres">
      <dgm:prSet presAssocID="{2D9EF9E7-437E-47AA-B8FF-D293963EFA2D}" presName="node" presStyleLbl="node1" presStyleIdx="6" presStyleCnt="8">
        <dgm:presLayoutVars>
          <dgm:bulletEnabled val="1"/>
        </dgm:presLayoutVars>
      </dgm:prSet>
      <dgm:spPr/>
    </dgm:pt>
    <dgm:pt modelId="{D82D550E-66B0-454F-AFFA-E36906258DA6}" type="pres">
      <dgm:prSet presAssocID="{AD0BECB2-4872-4C87-B0E4-52863EC58701}" presName="sibTrans" presStyleCnt="0"/>
      <dgm:spPr/>
    </dgm:pt>
    <dgm:pt modelId="{EE06D12A-726B-4EE2-A337-163E53800BF2}" type="pres">
      <dgm:prSet presAssocID="{39906502-1281-43B4-9AA3-A63DC7B60832}" presName="node" presStyleLbl="node1" presStyleIdx="7" presStyleCnt="8">
        <dgm:presLayoutVars>
          <dgm:bulletEnabled val="1"/>
        </dgm:presLayoutVars>
      </dgm:prSet>
      <dgm:spPr/>
    </dgm:pt>
  </dgm:ptLst>
  <dgm:cxnLst>
    <dgm:cxn modelId="{F951B305-A7F2-4BEE-99AA-4A8027196A36}" type="presOf" srcId="{39906502-1281-43B4-9AA3-A63DC7B60832}" destId="{EE06D12A-726B-4EE2-A337-163E53800BF2}" srcOrd="0" destOrd="0" presId="urn:microsoft.com/office/officeart/2005/8/layout/default"/>
    <dgm:cxn modelId="{BD42540F-F024-41CD-A28F-8647527F50FD}" type="presOf" srcId="{1FD9A2E9-DFD5-465D-858F-4DC8FD5404EA}" destId="{22BEEF64-0DA1-4619-8F30-054741676E9C}" srcOrd="0" destOrd="0" presId="urn:microsoft.com/office/officeart/2005/8/layout/default"/>
    <dgm:cxn modelId="{6A46EE2F-3501-4D7F-939D-654D4A418DAE}" type="presOf" srcId="{21B9ADB9-A62C-4826-AE06-205BBDD1CAD4}" destId="{A0CB0B78-212F-488F-BB33-BF5171BAE320}" srcOrd="0" destOrd="0" presId="urn:microsoft.com/office/officeart/2005/8/layout/default"/>
    <dgm:cxn modelId="{7F8DBE38-DEFF-472E-A451-AF4EA94D2B61}" srcId="{EDDF243E-CEF0-4236-94E1-14BD225C4A7C}" destId="{39906502-1281-43B4-9AA3-A63DC7B60832}" srcOrd="7" destOrd="0" parTransId="{67D61B00-FBF1-4064-B137-4883A2DF370F}" sibTransId="{BC89F701-29AE-4E37-A374-5BB5C8025061}"/>
    <dgm:cxn modelId="{A5EDED39-CDC8-4B0F-99C5-5D1DCE16F677}" type="presOf" srcId="{171C93E7-5D91-4C77-A7AF-952A611AD297}" destId="{B30FFAA4-95F6-43EC-AECF-CA9EE320C635}" srcOrd="0" destOrd="0" presId="urn:microsoft.com/office/officeart/2005/8/layout/default"/>
    <dgm:cxn modelId="{38F62B3A-629F-4129-9399-2BE3A814F186}" type="presOf" srcId="{DF45BDEA-EE6F-4AC5-B50D-3BF315E2DB29}" destId="{7AD695D2-B5AC-41A8-86F2-C69228735652}" srcOrd="0" destOrd="0" presId="urn:microsoft.com/office/officeart/2005/8/layout/default"/>
    <dgm:cxn modelId="{9361AA47-3404-44D9-8BB1-95A282A03860}" srcId="{EDDF243E-CEF0-4236-94E1-14BD225C4A7C}" destId="{1FD9A2E9-DFD5-465D-858F-4DC8FD5404EA}" srcOrd="2" destOrd="0" parTransId="{82ACEE2F-ECE3-4391-8B2A-AFF45326429E}" sibTransId="{A697A512-E4CD-486E-889B-CDD1024E53C1}"/>
    <dgm:cxn modelId="{67CD546E-88CC-4511-A7D9-25187296AEC0}" srcId="{EDDF243E-CEF0-4236-94E1-14BD225C4A7C}" destId="{2D9EF9E7-437E-47AA-B8FF-D293963EFA2D}" srcOrd="6" destOrd="0" parTransId="{DE9C303E-73D4-4123-B00B-4CFD9277818F}" sibTransId="{AD0BECB2-4872-4C87-B0E4-52863EC58701}"/>
    <dgm:cxn modelId="{D5EE7855-2A87-4B2F-9CAF-A00B66699F6B}" type="presOf" srcId="{EDDF243E-CEF0-4236-94E1-14BD225C4A7C}" destId="{10F8539A-C495-45F5-AD8F-A46284768B24}" srcOrd="0" destOrd="0" presId="urn:microsoft.com/office/officeart/2005/8/layout/default"/>
    <dgm:cxn modelId="{049A867B-5B6A-44E6-90D2-16D87AF628C1}" type="presOf" srcId="{0B7AFEE5-E275-4BD3-BE03-4BEAC555E952}" destId="{D46B9777-E4AE-4C96-BE7D-3445CB4D6DBE}" srcOrd="0" destOrd="0" presId="urn:microsoft.com/office/officeart/2005/8/layout/default"/>
    <dgm:cxn modelId="{EBD6F285-A5D0-438B-A9EB-61B748BB3E64}" srcId="{EDDF243E-CEF0-4236-94E1-14BD225C4A7C}" destId="{0B7AFEE5-E275-4BD3-BE03-4BEAC555E952}" srcOrd="1" destOrd="0" parTransId="{E5E9161E-FF96-4E80-A51E-A228BBFF13D1}" sibTransId="{500E5DD9-CE6D-465B-AAB7-DB46B8FDB767}"/>
    <dgm:cxn modelId="{32723094-DE7E-4623-94C3-A81A0A3BB963}" srcId="{EDDF243E-CEF0-4236-94E1-14BD225C4A7C}" destId="{DF45BDEA-EE6F-4AC5-B50D-3BF315E2DB29}" srcOrd="5" destOrd="0" parTransId="{0F821B8B-F402-4BD2-9827-2B7398C0E6A3}" sibTransId="{E3915A5F-EE34-432D-BBAE-CD0E6973DE52}"/>
    <dgm:cxn modelId="{C91BAFC9-E53C-453F-9794-F96606FA7F00}" type="presOf" srcId="{2D9EF9E7-437E-47AA-B8FF-D293963EFA2D}" destId="{51D46682-0129-470E-AD17-5C049A41C5AD}" srcOrd="0" destOrd="0" presId="urn:microsoft.com/office/officeart/2005/8/layout/default"/>
    <dgm:cxn modelId="{17DD10CE-34DB-4F94-BF11-4911CDEFD76D}" srcId="{EDDF243E-CEF0-4236-94E1-14BD225C4A7C}" destId="{CA8C7D78-AB44-414F-9F9A-A5E22024CC48}" srcOrd="3" destOrd="0" parTransId="{1A9F1039-9179-4D09-8A51-5DCDB0FD6EF0}" sibTransId="{07C7E705-FA97-4AEB-B7AC-29F38C684A88}"/>
    <dgm:cxn modelId="{4493FADE-EF61-4C3D-AD4E-9338B5C03F84}" srcId="{EDDF243E-CEF0-4236-94E1-14BD225C4A7C}" destId="{21B9ADB9-A62C-4826-AE06-205BBDD1CAD4}" srcOrd="4" destOrd="0" parTransId="{5A965251-421F-430B-BDD7-70F5A22A5EF1}" sibTransId="{1AA18368-BEAD-420B-BF67-3920C7878D99}"/>
    <dgm:cxn modelId="{46516AEA-D906-4AD7-A620-329FFC29794F}" type="presOf" srcId="{CA8C7D78-AB44-414F-9F9A-A5E22024CC48}" destId="{211B11A4-BCC3-48BC-A6B8-4040D90C5573}" srcOrd="0" destOrd="0" presId="urn:microsoft.com/office/officeart/2005/8/layout/default"/>
    <dgm:cxn modelId="{A8EC1CFF-BE52-4346-9A24-D1A239B60048}" srcId="{EDDF243E-CEF0-4236-94E1-14BD225C4A7C}" destId="{171C93E7-5D91-4C77-A7AF-952A611AD297}" srcOrd="0" destOrd="0" parTransId="{EF9AA15C-3AAD-4A31-88FD-1A619CF0A38B}" sibTransId="{0BD86FB9-6D37-46AB-967C-184BE96BEBC7}"/>
    <dgm:cxn modelId="{68151AC7-2DA4-4B5E-97F1-3AE949E90C32}" type="presParOf" srcId="{10F8539A-C495-45F5-AD8F-A46284768B24}" destId="{B30FFAA4-95F6-43EC-AECF-CA9EE320C635}" srcOrd="0" destOrd="0" presId="urn:microsoft.com/office/officeart/2005/8/layout/default"/>
    <dgm:cxn modelId="{B75BDD14-0FCE-46EA-8B69-D2DBC741FA8F}" type="presParOf" srcId="{10F8539A-C495-45F5-AD8F-A46284768B24}" destId="{CAE6AD63-6CFA-4726-9028-FB6F864DD2A1}" srcOrd="1" destOrd="0" presId="urn:microsoft.com/office/officeart/2005/8/layout/default"/>
    <dgm:cxn modelId="{961DF208-C98C-4EDD-9AF6-9FF4D80FCFF8}" type="presParOf" srcId="{10F8539A-C495-45F5-AD8F-A46284768B24}" destId="{D46B9777-E4AE-4C96-BE7D-3445CB4D6DBE}" srcOrd="2" destOrd="0" presId="urn:microsoft.com/office/officeart/2005/8/layout/default"/>
    <dgm:cxn modelId="{66DED509-D6FF-41DE-B279-0C32CA46E95F}" type="presParOf" srcId="{10F8539A-C495-45F5-AD8F-A46284768B24}" destId="{C802468C-2A22-4BF2-8DBF-4B846193D310}" srcOrd="3" destOrd="0" presId="urn:microsoft.com/office/officeart/2005/8/layout/default"/>
    <dgm:cxn modelId="{99D12A3B-95EB-4933-9BDC-3AAEDA220933}" type="presParOf" srcId="{10F8539A-C495-45F5-AD8F-A46284768B24}" destId="{22BEEF64-0DA1-4619-8F30-054741676E9C}" srcOrd="4" destOrd="0" presId="urn:microsoft.com/office/officeart/2005/8/layout/default"/>
    <dgm:cxn modelId="{45D5ED68-713A-4C05-92F5-511176D767E0}" type="presParOf" srcId="{10F8539A-C495-45F5-AD8F-A46284768B24}" destId="{0D42C533-740A-4D79-9657-F2571A336ABC}" srcOrd="5" destOrd="0" presId="urn:microsoft.com/office/officeart/2005/8/layout/default"/>
    <dgm:cxn modelId="{5294AD5F-309F-45E9-9401-ED73D976C26B}" type="presParOf" srcId="{10F8539A-C495-45F5-AD8F-A46284768B24}" destId="{211B11A4-BCC3-48BC-A6B8-4040D90C5573}" srcOrd="6" destOrd="0" presId="urn:microsoft.com/office/officeart/2005/8/layout/default"/>
    <dgm:cxn modelId="{44436BC9-B362-4263-9B21-FC6D7B66A6B3}" type="presParOf" srcId="{10F8539A-C495-45F5-AD8F-A46284768B24}" destId="{830AFC7F-F492-4150-8BBD-5362CFCE14AB}" srcOrd="7" destOrd="0" presId="urn:microsoft.com/office/officeart/2005/8/layout/default"/>
    <dgm:cxn modelId="{51E819D9-B455-47C8-BB6D-7492FAF27184}" type="presParOf" srcId="{10F8539A-C495-45F5-AD8F-A46284768B24}" destId="{A0CB0B78-212F-488F-BB33-BF5171BAE320}" srcOrd="8" destOrd="0" presId="urn:microsoft.com/office/officeart/2005/8/layout/default"/>
    <dgm:cxn modelId="{3A648110-6450-45E5-8EEC-2BC61C8C5179}" type="presParOf" srcId="{10F8539A-C495-45F5-AD8F-A46284768B24}" destId="{AB165A16-F7C8-4218-8724-D991328F0A6F}" srcOrd="9" destOrd="0" presId="urn:microsoft.com/office/officeart/2005/8/layout/default"/>
    <dgm:cxn modelId="{AC804BBB-7527-4FE6-A916-4581D35898F8}" type="presParOf" srcId="{10F8539A-C495-45F5-AD8F-A46284768B24}" destId="{7AD695D2-B5AC-41A8-86F2-C69228735652}" srcOrd="10" destOrd="0" presId="urn:microsoft.com/office/officeart/2005/8/layout/default"/>
    <dgm:cxn modelId="{28F639F0-D711-4B5A-806B-27FAE9D8A18E}" type="presParOf" srcId="{10F8539A-C495-45F5-AD8F-A46284768B24}" destId="{44B22192-A6BB-45AB-BD3D-F718717AC7EF}" srcOrd="11" destOrd="0" presId="urn:microsoft.com/office/officeart/2005/8/layout/default"/>
    <dgm:cxn modelId="{92569EAC-CF57-441F-BEAF-16CD4C83DD57}" type="presParOf" srcId="{10F8539A-C495-45F5-AD8F-A46284768B24}" destId="{51D46682-0129-470E-AD17-5C049A41C5AD}" srcOrd="12" destOrd="0" presId="urn:microsoft.com/office/officeart/2005/8/layout/default"/>
    <dgm:cxn modelId="{3FFCA959-D951-476E-B7E9-1623C1182B53}" type="presParOf" srcId="{10F8539A-C495-45F5-AD8F-A46284768B24}" destId="{D82D550E-66B0-454F-AFFA-E36906258DA6}" srcOrd="13" destOrd="0" presId="urn:microsoft.com/office/officeart/2005/8/layout/default"/>
    <dgm:cxn modelId="{D76217B0-914B-4630-A33A-84DBFA061B69}" type="presParOf" srcId="{10F8539A-C495-45F5-AD8F-A46284768B24}" destId="{EE06D12A-726B-4EE2-A337-163E53800BF2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6E7B60-C645-4E49-9779-2BE8119A332B}" type="doc">
      <dgm:prSet loTypeId="urn:microsoft.com/office/officeart/2005/8/layout/hProcess3" loCatId="process" qsTypeId="urn:microsoft.com/office/officeart/2005/8/quickstyle/3d1" qsCatId="3D" csTypeId="urn:microsoft.com/office/officeart/2005/8/colors/colorful5" csCatId="colorful" phldr="1"/>
      <dgm:spPr/>
    </dgm:pt>
    <dgm:pt modelId="{94FD0583-9064-45DF-BA8A-BD4B58861662}">
      <dgm:prSet phldrT="[Texto]"/>
      <dgm:spPr/>
      <dgm:t>
        <a:bodyPr/>
        <a:lstStyle/>
        <a:p>
          <a:r>
            <a:rPr lang="es-ES" dirty="0">
              <a:solidFill>
                <a:schemeClr val="bg1"/>
              </a:solidFill>
            </a:rPr>
            <a:t>Temática Técnica</a:t>
          </a:r>
        </a:p>
      </dgm:t>
    </dgm:pt>
    <dgm:pt modelId="{EB1F1BA0-8C6F-402F-8BE6-F951D0BFA664}" type="parTrans" cxnId="{EF746497-7594-47FA-9D4F-919DBD8FF281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B181376B-A153-4062-B1D2-C0E66F4BBD25}" type="sibTrans" cxnId="{EF746497-7594-47FA-9D4F-919DBD8FF281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9EB084C7-6B3A-4C33-AE78-06E929231063}" type="pres">
      <dgm:prSet presAssocID="{656E7B60-C645-4E49-9779-2BE8119A332B}" presName="Name0" presStyleCnt="0">
        <dgm:presLayoutVars>
          <dgm:dir val="rev"/>
          <dgm:animLvl val="lvl"/>
          <dgm:resizeHandles val="exact"/>
        </dgm:presLayoutVars>
      </dgm:prSet>
      <dgm:spPr/>
    </dgm:pt>
    <dgm:pt modelId="{2D9E6C65-50AF-4018-A032-1620F4FAD15F}" type="pres">
      <dgm:prSet presAssocID="{656E7B60-C645-4E49-9779-2BE8119A332B}" presName="dummy" presStyleCnt="0"/>
      <dgm:spPr/>
    </dgm:pt>
    <dgm:pt modelId="{684C5D67-D78A-400B-A814-9314210799F6}" type="pres">
      <dgm:prSet presAssocID="{656E7B60-C645-4E49-9779-2BE8119A332B}" presName="linH" presStyleCnt="0"/>
      <dgm:spPr/>
    </dgm:pt>
    <dgm:pt modelId="{A58CA77B-9547-43B7-A302-3F3E4EDE0A70}" type="pres">
      <dgm:prSet presAssocID="{656E7B60-C645-4E49-9779-2BE8119A332B}" presName="padding1" presStyleCnt="0"/>
      <dgm:spPr/>
    </dgm:pt>
    <dgm:pt modelId="{C8CE40F9-C2DD-44F7-96C5-8C65232ADBDD}" type="pres">
      <dgm:prSet presAssocID="{94FD0583-9064-45DF-BA8A-BD4B58861662}" presName="linV" presStyleCnt="0"/>
      <dgm:spPr/>
    </dgm:pt>
    <dgm:pt modelId="{611743E9-BB55-4786-B37C-080112AED3C1}" type="pres">
      <dgm:prSet presAssocID="{94FD0583-9064-45DF-BA8A-BD4B58861662}" presName="spVertical1" presStyleCnt="0"/>
      <dgm:spPr/>
    </dgm:pt>
    <dgm:pt modelId="{4E72A5AD-6CC2-411D-9B05-68CF2799FA53}" type="pres">
      <dgm:prSet presAssocID="{94FD0583-9064-45DF-BA8A-BD4B58861662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67B80170-6463-47A5-A564-37F8D5BC9CAC}" type="pres">
      <dgm:prSet presAssocID="{94FD0583-9064-45DF-BA8A-BD4B58861662}" presName="spVertical2" presStyleCnt="0"/>
      <dgm:spPr/>
    </dgm:pt>
    <dgm:pt modelId="{69CB4E4F-A143-4C2A-ACDD-81380F357C07}" type="pres">
      <dgm:prSet presAssocID="{94FD0583-9064-45DF-BA8A-BD4B58861662}" presName="spVertical3" presStyleCnt="0"/>
      <dgm:spPr/>
    </dgm:pt>
    <dgm:pt modelId="{994FACFC-9D3E-4127-A10D-502A03DE6AD8}" type="pres">
      <dgm:prSet presAssocID="{656E7B60-C645-4E49-9779-2BE8119A332B}" presName="padding2" presStyleCnt="0"/>
      <dgm:spPr/>
    </dgm:pt>
    <dgm:pt modelId="{901CC68C-5139-438B-A386-CC438AB18CCE}" type="pres">
      <dgm:prSet presAssocID="{656E7B60-C645-4E49-9779-2BE8119A332B}" presName="negArrow" presStyleCnt="0"/>
      <dgm:spPr/>
    </dgm:pt>
    <dgm:pt modelId="{C657D819-E4CE-42D0-A995-C5327AF065DB}" type="pres">
      <dgm:prSet presAssocID="{656E7B60-C645-4E49-9779-2BE8119A332B}" presName="backgroundArrow" presStyleLbl="node1" presStyleIdx="0" presStyleCnt="1"/>
      <dgm:spPr/>
    </dgm:pt>
  </dgm:ptLst>
  <dgm:cxnLst>
    <dgm:cxn modelId="{2BA7CB43-2672-4565-8532-2C70E69062BE}" type="presOf" srcId="{94FD0583-9064-45DF-BA8A-BD4B58861662}" destId="{4E72A5AD-6CC2-411D-9B05-68CF2799FA53}" srcOrd="0" destOrd="0" presId="urn:microsoft.com/office/officeart/2005/8/layout/hProcess3"/>
    <dgm:cxn modelId="{C8DB0155-A660-46AE-AA46-1CAD0B897A2C}" type="presOf" srcId="{656E7B60-C645-4E49-9779-2BE8119A332B}" destId="{9EB084C7-6B3A-4C33-AE78-06E929231063}" srcOrd="0" destOrd="0" presId="urn:microsoft.com/office/officeart/2005/8/layout/hProcess3"/>
    <dgm:cxn modelId="{EF746497-7594-47FA-9D4F-919DBD8FF281}" srcId="{656E7B60-C645-4E49-9779-2BE8119A332B}" destId="{94FD0583-9064-45DF-BA8A-BD4B58861662}" srcOrd="0" destOrd="0" parTransId="{EB1F1BA0-8C6F-402F-8BE6-F951D0BFA664}" sibTransId="{B181376B-A153-4062-B1D2-C0E66F4BBD25}"/>
    <dgm:cxn modelId="{35950B53-51DB-4A7A-B459-43CD6AE6C5C0}" type="presParOf" srcId="{9EB084C7-6B3A-4C33-AE78-06E929231063}" destId="{2D9E6C65-50AF-4018-A032-1620F4FAD15F}" srcOrd="0" destOrd="0" presId="urn:microsoft.com/office/officeart/2005/8/layout/hProcess3"/>
    <dgm:cxn modelId="{55F58281-1E7F-473A-966F-082BF8B406B3}" type="presParOf" srcId="{9EB084C7-6B3A-4C33-AE78-06E929231063}" destId="{684C5D67-D78A-400B-A814-9314210799F6}" srcOrd="1" destOrd="0" presId="urn:microsoft.com/office/officeart/2005/8/layout/hProcess3"/>
    <dgm:cxn modelId="{EF5B385F-E313-4E2A-B54C-8AA87E40882B}" type="presParOf" srcId="{684C5D67-D78A-400B-A814-9314210799F6}" destId="{A58CA77B-9547-43B7-A302-3F3E4EDE0A70}" srcOrd="0" destOrd="0" presId="urn:microsoft.com/office/officeart/2005/8/layout/hProcess3"/>
    <dgm:cxn modelId="{33197F3C-7F38-482D-A9E5-B71FBC4ACEC7}" type="presParOf" srcId="{684C5D67-D78A-400B-A814-9314210799F6}" destId="{C8CE40F9-C2DD-44F7-96C5-8C65232ADBDD}" srcOrd="1" destOrd="0" presId="urn:microsoft.com/office/officeart/2005/8/layout/hProcess3"/>
    <dgm:cxn modelId="{C9BB33A5-38F5-4183-A8BA-546576FE135C}" type="presParOf" srcId="{C8CE40F9-C2DD-44F7-96C5-8C65232ADBDD}" destId="{611743E9-BB55-4786-B37C-080112AED3C1}" srcOrd="0" destOrd="0" presId="urn:microsoft.com/office/officeart/2005/8/layout/hProcess3"/>
    <dgm:cxn modelId="{E41744B7-9F2E-4D62-86C5-67559D71A594}" type="presParOf" srcId="{C8CE40F9-C2DD-44F7-96C5-8C65232ADBDD}" destId="{4E72A5AD-6CC2-411D-9B05-68CF2799FA53}" srcOrd="1" destOrd="0" presId="urn:microsoft.com/office/officeart/2005/8/layout/hProcess3"/>
    <dgm:cxn modelId="{672D2069-4D7D-43E7-8948-3155AEB07472}" type="presParOf" srcId="{C8CE40F9-C2DD-44F7-96C5-8C65232ADBDD}" destId="{67B80170-6463-47A5-A564-37F8D5BC9CAC}" srcOrd="2" destOrd="0" presId="urn:microsoft.com/office/officeart/2005/8/layout/hProcess3"/>
    <dgm:cxn modelId="{D182DDF6-E8C3-4708-B41F-83BAC4AF9F37}" type="presParOf" srcId="{C8CE40F9-C2DD-44F7-96C5-8C65232ADBDD}" destId="{69CB4E4F-A143-4C2A-ACDD-81380F357C07}" srcOrd="3" destOrd="0" presId="urn:microsoft.com/office/officeart/2005/8/layout/hProcess3"/>
    <dgm:cxn modelId="{70597F7E-50CB-4ECD-9D70-9355CA7F5F7D}" type="presParOf" srcId="{684C5D67-D78A-400B-A814-9314210799F6}" destId="{994FACFC-9D3E-4127-A10D-502A03DE6AD8}" srcOrd="2" destOrd="0" presId="urn:microsoft.com/office/officeart/2005/8/layout/hProcess3"/>
    <dgm:cxn modelId="{DF9225BC-2D9A-4D9C-A672-6552A34E3D2C}" type="presParOf" srcId="{684C5D67-D78A-400B-A814-9314210799F6}" destId="{901CC68C-5139-438B-A386-CC438AB18CCE}" srcOrd="3" destOrd="0" presId="urn:microsoft.com/office/officeart/2005/8/layout/hProcess3"/>
    <dgm:cxn modelId="{DA96002F-D92E-4863-B46D-76C21DC7D941}" type="presParOf" srcId="{684C5D67-D78A-400B-A814-9314210799F6}" destId="{C657D819-E4CE-42D0-A995-C5327AF065DB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5A69957-DF09-49A2-A7D2-D557E3B675F3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B0499E8B-02E1-4AA8-AD9C-7380E20F2DE7}">
      <dgm:prSet phldrT="[Texto]" custT="1"/>
      <dgm:spPr/>
      <dgm:t>
        <a:bodyPr/>
        <a:lstStyle/>
        <a:p>
          <a:r>
            <a:rPr lang="es-MX" sz="1800" dirty="0">
              <a:latin typeface="Fira Sans" panose="020B0503050000020004" pitchFamily="34" charset="0"/>
            </a:rPr>
            <a:t>Sistema de Gestión de la Red de Carreteras y Caminos</a:t>
          </a:r>
        </a:p>
      </dgm:t>
    </dgm:pt>
    <dgm:pt modelId="{B8841136-5F7A-451D-877D-62D4CF23761F}" type="parTrans" cxnId="{E8BFA02B-0A78-45CA-842C-C8C415200C3E}">
      <dgm:prSet/>
      <dgm:spPr/>
      <dgm:t>
        <a:bodyPr/>
        <a:lstStyle/>
        <a:p>
          <a:endParaRPr lang="es-MX" sz="1800">
            <a:latin typeface="Fira Sans" panose="020B0503050000020004" pitchFamily="34" charset="0"/>
          </a:endParaRPr>
        </a:p>
      </dgm:t>
    </dgm:pt>
    <dgm:pt modelId="{2DD08D4E-F3CF-4BD0-ADB2-96B62727ACBC}" type="sibTrans" cxnId="{E8BFA02B-0A78-45CA-842C-C8C415200C3E}">
      <dgm:prSet/>
      <dgm:spPr/>
      <dgm:t>
        <a:bodyPr/>
        <a:lstStyle/>
        <a:p>
          <a:endParaRPr lang="es-MX" sz="1800">
            <a:latin typeface="Fira Sans" panose="020B0503050000020004" pitchFamily="34" charset="0"/>
          </a:endParaRPr>
        </a:p>
      </dgm:t>
    </dgm:pt>
    <dgm:pt modelId="{404FDE9A-CBB6-4F29-B95E-101C2E29E4A8}">
      <dgm:prSet phldrT="[Texto]" custT="1"/>
      <dgm:spPr/>
      <dgm:t>
        <a:bodyPr/>
        <a:lstStyle/>
        <a:p>
          <a:r>
            <a:rPr lang="es-MX" sz="1800" dirty="0">
              <a:latin typeface="Fira Sans" panose="020B0503050000020004" pitchFamily="34" charset="0"/>
            </a:rPr>
            <a:t>Sistema para prevención de embarazo adolescente </a:t>
          </a:r>
        </a:p>
      </dgm:t>
    </dgm:pt>
    <dgm:pt modelId="{54206601-8B0A-4C96-AA6D-75276851851C}" type="parTrans" cxnId="{6B15C9DE-8BCF-444E-9D2E-31BC5C203F53}">
      <dgm:prSet/>
      <dgm:spPr/>
      <dgm:t>
        <a:bodyPr/>
        <a:lstStyle/>
        <a:p>
          <a:endParaRPr lang="es-ES" sz="1800"/>
        </a:p>
      </dgm:t>
    </dgm:pt>
    <dgm:pt modelId="{27C598E4-2093-4E27-8364-59F87BEE0AA5}" type="sibTrans" cxnId="{6B15C9DE-8BCF-444E-9D2E-31BC5C203F53}">
      <dgm:prSet/>
      <dgm:spPr/>
      <dgm:t>
        <a:bodyPr/>
        <a:lstStyle/>
        <a:p>
          <a:endParaRPr lang="es-ES" sz="1800"/>
        </a:p>
      </dgm:t>
    </dgm:pt>
    <dgm:pt modelId="{356DE95F-8FB7-49FB-805B-9C5736B9DAA7}">
      <dgm:prSet phldrT="[Texto]" custT="1"/>
      <dgm:spPr/>
      <dgm:t>
        <a:bodyPr/>
        <a:lstStyle/>
        <a:p>
          <a:r>
            <a:rPr lang="es-MX" sz="1800" dirty="0">
              <a:latin typeface="Fira Sans" panose="020B0503050000020004" pitchFamily="34" charset="0"/>
            </a:rPr>
            <a:t>Sistema de análisis </a:t>
          </a:r>
          <a:r>
            <a:rPr lang="es-MX" sz="1800" dirty="0" err="1">
              <a:latin typeface="Fira Sans" panose="020B0503050000020004" pitchFamily="34" charset="0"/>
            </a:rPr>
            <a:t>geodelictivo</a:t>
          </a:r>
          <a:endParaRPr lang="es-MX" sz="1800" dirty="0">
            <a:latin typeface="Fira Sans" panose="020B0503050000020004" pitchFamily="34" charset="0"/>
          </a:endParaRPr>
        </a:p>
      </dgm:t>
    </dgm:pt>
    <dgm:pt modelId="{D9C3C4AC-A83D-41F2-B9EC-BE7D541DAC7D}" type="sibTrans" cxnId="{91D9EBB2-CA54-4B68-A1CE-03CC2D9B61B9}">
      <dgm:prSet/>
      <dgm:spPr/>
      <dgm:t>
        <a:bodyPr/>
        <a:lstStyle/>
        <a:p>
          <a:endParaRPr lang="es-MX" sz="1800">
            <a:latin typeface="Fira Sans" panose="020B0503050000020004" pitchFamily="34" charset="0"/>
          </a:endParaRPr>
        </a:p>
      </dgm:t>
    </dgm:pt>
    <dgm:pt modelId="{5C1B11AB-18B2-43ED-9E31-9BE316D4F4FD}" type="parTrans" cxnId="{91D9EBB2-CA54-4B68-A1CE-03CC2D9B61B9}">
      <dgm:prSet/>
      <dgm:spPr/>
      <dgm:t>
        <a:bodyPr/>
        <a:lstStyle/>
        <a:p>
          <a:endParaRPr lang="es-MX" sz="1800">
            <a:latin typeface="Fira Sans" panose="020B0503050000020004" pitchFamily="34" charset="0"/>
          </a:endParaRPr>
        </a:p>
      </dgm:t>
    </dgm:pt>
    <dgm:pt modelId="{67675368-E690-4CD9-9D6E-841C6F77C6A3}">
      <dgm:prSet phldrT="[Texto]" custT="1"/>
      <dgm:spPr/>
      <dgm:t>
        <a:bodyPr/>
        <a:lstStyle/>
        <a:p>
          <a:r>
            <a:rPr lang="es-MX" sz="1800" dirty="0">
              <a:latin typeface="Fira Sans" panose="020B0503050000020004" pitchFamily="34" charset="0"/>
            </a:rPr>
            <a:t>Gestión para el Atlas de Riesgos Sanitarios del Estado</a:t>
          </a:r>
        </a:p>
      </dgm:t>
    </dgm:pt>
    <dgm:pt modelId="{F62E7F51-E06B-487D-9F98-B4CBD78945D6}" type="sibTrans" cxnId="{9FF12ED8-6D07-49A9-A20B-99DEEE909DF9}">
      <dgm:prSet/>
      <dgm:spPr/>
      <dgm:t>
        <a:bodyPr/>
        <a:lstStyle/>
        <a:p>
          <a:endParaRPr lang="es-MX" sz="1800">
            <a:latin typeface="Fira Sans" panose="020B0503050000020004" pitchFamily="34" charset="0"/>
          </a:endParaRPr>
        </a:p>
      </dgm:t>
    </dgm:pt>
    <dgm:pt modelId="{10B39200-1E8C-426F-B31F-A0455DE5DFAE}" type="parTrans" cxnId="{9FF12ED8-6D07-49A9-A20B-99DEEE909DF9}">
      <dgm:prSet/>
      <dgm:spPr/>
      <dgm:t>
        <a:bodyPr/>
        <a:lstStyle/>
        <a:p>
          <a:endParaRPr lang="es-MX" sz="1800">
            <a:latin typeface="Fira Sans" panose="020B0503050000020004" pitchFamily="34" charset="0"/>
          </a:endParaRPr>
        </a:p>
      </dgm:t>
    </dgm:pt>
    <dgm:pt modelId="{3909A2CA-05CC-42DE-8CA1-42C82203D85D}">
      <dgm:prSet phldrT="[Texto]" custT="1"/>
      <dgm:spPr/>
      <dgm:t>
        <a:bodyPr/>
        <a:lstStyle/>
        <a:p>
          <a:r>
            <a:rPr lang="es-MX" sz="1800" dirty="0">
              <a:latin typeface="Fira Sans" panose="020B0503050000020004" pitchFamily="34" charset="0"/>
            </a:rPr>
            <a:t>Oficina Virtual de Información Económica (OVIE)</a:t>
          </a:r>
        </a:p>
      </dgm:t>
    </dgm:pt>
    <dgm:pt modelId="{2CD4E1DD-5D10-4ADE-9C03-2F9E9471F404}" type="sibTrans" cxnId="{81656272-32E0-4324-A5E9-FB89D893E0F0}">
      <dgm:prSet/>
      <dgm:spPr/>
      <dgm:t>
        <a:bodyPr/>
        <a:lstStyle/>
        <a:p>
          <a:endParaRPr lang="es-MX" sz="1800">
            <a:latin typeface="Fira Sans" panose="020B0503050000020004" pitchFamily="34" charset="0"/>
          </a:endParaRPr>
        </a:p>
      </dgm:t>
    </dgm:pt>
    <dgm:pt modelId="{159109E6-369D-48C1-AF64-35B4DE9079EC}" type="parTrans" cxnId="{81656272-32E0-4324-A5E9-FB89D893E0F0}">
      <dgm:prSet/>
      <dgm:spPr/>
      <dgm:t>
        <a:bodyPr/>
        <a:lstStyle/>
        <a:p>
          <a:endParaRPr lang="es-MX" sz="1800">
            <a:latin typeface="Fira Sans" panose="020B0503050000020004" pitchFamily="34" charset="0"/>
          </a:endParaRPr>
        </a:p>
      </dgm:t>
    </dgm:pt>
    <dgm:pt modelId="{4C172467-584D-4608-A329-EE30066A6A32}">
      <dgm:prSet phldrT="[Texto]" custT="1"/>
      <dgm:spPr/>
      <dgm:t>
        <a:bodyPr/>
        <a:lstStyle/>
        <a:p>
          <a:r>
            <a:rPr lang="es-MX" sz="1800" dirty="0" err="1">
              <a:latin typeface="Fira Sans" panose="020B0503050000020004" pitchFamily="34" charset="0"/>
            </a:rPr>
            <a:t>iClúster</a:t>
          </a:r>
          <a:r>
            <a:rPr lang="es-MX" sz="1800" dirty="0">
              <a:latin typeface="Fira Sans" panose="020B0503050000020004" pitchFamily="34" charset="0"/>
            </a:rPr>
            <a:t> (Agrupamiento de actividades económicas)</a:t>
          </a:r>
        </a:p>
      </dgm:t>
    </dgm:pt>
    <dgm:pt modelId="{76322699-2F8C-4A46-A51A-4A5C6C13E8FF}" type="parTrans" cxnId="{87E9A0C8-E1EF-4167-9FE3-40AE7FC10B3D}">
      <dgm:prSet/>
      <dgm:spPr/>
      <dgm:t>
        <a:bodyPr/>
        <a:lstStyle/>
        <a:p>
          <a:endParaRPr lang="es-ES" sz="1800"/>
        </a:p>
      </dgm:t>
    </dgm:pt>
    <dgm:pt modelId="{EB2B1E5E-3851-4CA2-9A8D-4049190527E1}" type="sibTrans" cxnId="{87E9A0C8-E1EF-4167-9FE3-40AE7FC10B3D}">
      <dgm:prSet/>
      <dgm:spPr/>
      <dgm:t>
        <a:bodyPr/>
        <a:lstStyle/>
        <a:p>
          <a:endParaRPr lang="es-ES" sz="1800"/>
        </a:p>
      </dgm:t>
    </dgm:pt>
    <dgm:pt modelId="{0147CA76-25BD-46D5-8C05-3F375C87116B}" type="pres">
      <dgm:prSet presAssocID="{35A69957-DF09-49A2-A7D2-D557E3B675F3}" presName="Name0" presStyleCnt="0">
        <dgm:presLayoutVars>
          <dgm:chMax val="7"/>
          <dgm:chPref val="7"/>
          <dgm:dir/>
        </dgm:presLayoutVars>
      </dgm:prSet>
      <dgm:spPr/>
    </dgm:pt>
    <dgm:pt modelId="{3937F172-DA2A-4C59-ABAE-5062EC1F158C}" type="pres">
      <dgm:prSet presAssocID="{35A69957-DF09-49A2-A7D2-D557E3B675F3}" presName="Name1" presStyleCnt="0"/>
      <dgm:spPr/>
    </dgm:pt>
    <dgm:pt modelId="{A24B7C96-E642-4587-B2FE-957576894A07}" type="pres">
      <dgm:prSet presAssocID="{35A69957-DF09-49A2-A7D2-D557E3B675F3}" presName="cycle" presStyleCnt="0"/>
      <dgm:spPr/>
    </dgm:pt>
    <dgm:pt modelId="{5A874FD7-DD29-4509-AF75-ACBDB4AE7D34}" type="pres">
      <dgm:prSet presAssocID="{35A69957-DF09-49A2-A7D2-D557E3B675F3}" presName="srcNode" presStyleLbl="node1" presStyleIdx="0" presStyleCnt="6"/>
      <dgm:spPr/>
    </dgm:pt>
    <dgm:pt modelId="{49F627B7-35E2-44CA-B155-8E7D4468AFB1}" type="pres">
      <dgm:prSet presAssocID="{35A69957-DF09-49A2-A7D2-D557E3B675F3}" presName="conn" presStyleLbl="parChTrans1D2" presStyleIdx="0" presStyleCnt="1"/>
      <dgm:spPr/>
    </dgm:pt>
    <dgm:pt modelId="{E54C4221-0F89-48E0-A727-C7590CCBD56A}" type="pres">
      <dgm:prSet presAssocID="{35A69957-DF09-49A2-A7D2-D557E3B675F3}" presName="extraNode" presStyleLbl="node1" presStyleIdx="0" presStyleCnt="6"/>
      <dgm:spPr/>
    </dgm:pt>
    <dgm:pt modelId="{D931FA79-BF3C-4BC6-A595-E913130CB47C}" type="pres">
      <dgm:prSet presAssocID="{35A69957-DF09-49A2-A7D2-D557E3B675F3}" presName="dstNode" presStyleLbl="node1" presStyleIdx="0" presStyleCnt="6"/>
      <dgm:spPr/>
    </dgm:pt>
    <dgm:pt modelId="{2BEAF4CE-DA80-430A-9B05-21D51EBFCA00}" type="pres">
      <dgm:prSet presAssocID="{356DE95F-8FB7-49FB-805B-9C5736B9DAA7}" presName="text_1" presStyleLbl="node1" presStyleIdx="0" presStyleCnt="6">
        <dgm:presLayoutVars>
          <dgm:bulletEnabled val="1"/>
        </dgm:presLayoutVars>
      </dgm:prSet>
      <dgm:spPr/>
    </dgm:pt>
    <dgm:pt modelId="{89B4B35A-6D58-48CA-80E1-7E043F5EB553}" type="pres">
      <dgm:prSet presAssocID="{356DE95F-8FB7-49FB-805B-9C5736B9DAA7}" presName="accent_1" presStyleCnt="0"/>
      <dgm:spPr/>
    </dgm:pt>
    <dgm:pt modelId="{CDF54CD8-C7C7-4D4F-8763-17D77FCEFDAA}" type="pres">
      <dgm:prSet presAssocID="{356DE95F-8FB7-49FB-805B-9C5736B9DAA7}" presName="accentRepeatNode" presStyleLbl="solidFgAcc1" presStyleIdx="0" presStyleCnt="6"/>
      <dgm:spPr>
        <a:solidFill>
          <a:schemeClr val="accent4">
            <a:lumMod val="20000"/>
            <a:lumOff val="80000"/>
          </a:schemeClr>
        </a:solidFill>
      </dgm:spPr>
    </dgm:pt>
    <dgm:pt modelId="{83F86C23-0BA9-4886-B815-7B4C685E3DD6}" type="pres">
      <dgm:prSet presAssocID="{3909A2CA-05CC-42DE-8CA1-42C82203D85D}" presName="text_2" presStyleLbl="node1" presStyleIdx="1" presStyleCnt="6">
        <dgm:presLayoutVars>
          <dgm:bulletEnabled val="1"/>
        </dgm:presLayoutVars>
      </dgm:prSet>
      <dgm:spPr/>
    </dgm:pt>
    <dgm:pt modelId="{6A360237-259A-4C1E-8758-860219EEFB09}" type="pres">
      <dgm:prSet presAssocID="{3909A2CA-05CC-42DE-8CA1-42C82203D85D}" presName="accent_2" presStyleCnt="0"/>
      <dgm:spPr/>
    </dgm:pt>
    <dgm:pt modelId="{A4FC8B93-A00E-4F18-9258-24C2951427CB}" type="pres">
      <dgm:prSet presAssocID="{3909A2CA-05CC-42DE-8CA1-42C82203D85D}" presName="accentRepeatNode" presStyleLbl="solidFgAcc1" presStyleIdx="1" presStyleCnt="6"/>
      <dgm:spPr>
        <a:solidFill>
          <a:schemeClr val="accent2">
            <a:lumMod val="20000"/>
            <a:lumOff val="80000"/>
          </a:schemeClr>
        </a:solidFill>
      </dgm:spPr>
    </dgm:pt>
    <dgm:pt modelId="{CFD93E91-0965-49BA-835B-0E0D8645D9D7}" type="pres">
      <dgm:prSet presAssocID="{4C172467-584D-4608-A329-EE30066A6A32}" presName="text_3" presStyleLbl="node1" presStyleIdx="2" presStyleCnt="6">
        <dgm:presLayoutVars>
          <dgm:bulletEnabled val="1"/>
        </dgm:presLayoutVars>
      </dgm:prSet>
      <dgm:spPr/>
    </dgm:pt>
    <dgm:pt modelId="{9A4B1006-80AD-4DB2-81FD-7A52D017B3CD}" type="pres">
      <dgm:prSet presAssocID="{4C172467-584D-4608-A329-EE30066A6A32}" presName="accent_3" presStyleCnt="0"/>
      <dgm:spPr/>
    </dgm:pt>
    <dgm:pt modelId="{2455E757-BD58-4B7D-815B-8EF16920C8A1}" type="pres">
      <dgm:prSet presAssocID="{4C172467-584D-4608-A329-EE30066A6A32}" presName="accentRepeatNode" presStyleLbl="solidFgAcc1" presStyleIdx="2" presStyleCnt="6"/>
      <dgm:spPr/>
    </dgm:pt>
    <dgm:pt modelId="{4D934218-38E5-4E3C-8631-2FDAFF040A07}" type="pres">
      <dgm:prSet presAssocID="{B0499E8B-02E1-4AA8-AD9C-7380E20F2DE7}" presName="text_4" presStyleLbl="node1" presStyleIdx="3" presStyleCnt="6">
        <dgm:presLayoutVars>
          <dgm:bulletEnabled val="1"/>
        </dgm:presLayoutVars>
      </dgm:prSet>
      <dgm:spPr/>
    </dgm:pt>
    <dgm:pt modelId="{59A06B35-05AD-4C47-8DAA-0CD8851CB570}" type="pres">
      <dgm:prSet presAssocID="{B0499E8B-02E1-4AA8-AD9C-7380E20F2DE7}" presName="accent_4" presStyleCnt="0"/>
      <dgm:spPr/>
    </dgm:pt>
    <dgm:pt modelId="{8EF281ED-F867-4553-A86A-30157F3363AF}" type="pres">
      <dgm:prSet presAssocID="{B0499E8B-02E1-4AA8-AD9C-7380E20F2DE7}" presName="accentRepeatNode" presStyleLbl="solidFgAcc1" presStyleIdx="3" presStyleCnt="6"/>
      <dgm:spPr>
        <a:solidFill>
          <a:schemeClr val="accent2">
            <a:lumMod val="60000"/>
            <a:lumOff val="40000"/>
          </a:schemeClr>
        </a:solidFill>
      </dgm:spPr>
    </dgm:pt>
    <dgm:pt modelId="{364392DA-8DDD-46C4-B6A6-2851C3977A8E}" type="pres">
      <dgm:prSet presAssocID="{67675368-E690-4CD9-9D6E-841C6F77C6A3}" presName="text_5" presStyleLbl="node1" presStyleIdx="4" presStyleCnt="6">
        <dgm:presLayoutVars>
          <dgm:bulletEnabled val="1"/>
        </dgm:presLayoutVars>
      </dgm:prSet>
      <dgm:spPr/>
    </dgm:pt>
    <dgm:pt modelId="{97D9F249-12ED-4076-860B-470E0F6C0084}" type="pres">
      <dgm:prSet presAssocID="{67675368-E690-4CD9-9D6E-841C6F77C6A3}" presName="accent_5" presStyleCnt="0"/>
      <dgm:spPr/>
    </dgm:pt>
    <dgm:pt modelId="{F9F3B56D-DA71-4A22-AA06-F4D6D5AD278B}" type="pres">
      <dgm:prSet presAssocID="{67675368-E690-4CD9-9D6E-841C6F77C6A3}" presName="accentRepeatNode" presStyleLbl="solidFgAcc1" presStyleIdx="4" presStyleCnt="6"/>
      <dgm:spPr>
        <a:solidFill>
          <a:schemeClr val="accent2">
            <a:lumMod val="50000"/>
          </a:schemeClr>
        </a:solidFill>
      </dgm:spPr>
    </dgm:pt>
    <dgm:pt modelId="{D35B06A6-E810-4D24-A112-2BE7D95D7EA2}" type="pres">
      <dgm:prSet presAssocID="{404FDE9A-CBB6-4F29-B95E-101C2E29E4A8}" presName="text_6" presStyleLbl="node1" presStyleIdx="5" presStyleCnt="6">
        <dgm:presLayoutVars>
          <dgm:bulletEnabled val="1"/>
        </dgm:presLayoutVars>
      </dgm:prSet>
      <dgm:spPr/>
    </dgm:pt>
    <dgm:pt modelId="{07BD5EBF-3DBE-49F0-A995-950CCCD7E7BE}" type="pres">
      <dgm:prSet presAssocID="{404FDE9A-CBB6-4F29-B95E-101C2E29E4A8}" presName="accent_6" presStyleCnt="0"/>
      <dgm:spPr/>
    </dgm:pt>
    <dgm:pt modelId="{A2C6DEA1-FA10-41E9-B4E2-1DDE3B5C3798}" type="pres">
      <dgm:prSet presAssocID="{404FDE9A-CBB6-4F29-B95E-101C2E29E4A8}" presName="accentRepeatNode" presStyleLbl="solidFgAcc1" presStyleIdx="5" presStyleCnt="6"/>
      <dgm:spPr>
        <a:solidFill>
          <a:srgbClr val="E26257"/>
        </a:solidFill>
      </dgm:spPr>
    </dgm:pt>
  </dgm:ptLst>
  <dgm:cxnLst>
    <dgm:cxn modelId="{A687F507-F69A-4657-B634-D29C92D4A13C}" type="presOf" srcId="{B0499E8B-02E1-4AA8-AD9C-7380E20F2DE7}" destId="{4D934218-38E5-4E3C-8631-2FDAFF040A07}" srcOrd="0" destOrd="0" presId="urn:microsoft.com/office/officeart/2008/layout/VerticalCurvedList"/>
    <dgm:cxn modelId="{7DAD0F26-6810-40B2-ACEF-F72873D101F4}" type="presOf" srcId="{356DE95F-8FB7-49FB-805B-9C5736B9DAA7}" destId="{2BEAF4CE-DA80-430A-9B05-21D51EBFCA00}" srcOrd="0" destOrd="0" presId="urn:microsoft.com/office/officeart/2008/layout/VerticalCurvedList"/>
    <dgm:cxn modelId="{8E3E9726-9D6B-4019-BFBF-5B10091283D0}" type="presOf" srcId="{35A69957-DF09-49A2-A7D2-D557E3B675F3}" destId="{0147CA76-25BD-46D5-8C05-3F375C87116B}" srcOrd="0" destOrd="0" presId="urn:microsoft.com/office/officeart/2008/layout/VerticalCurvedList"/>
    <dgm:cxn modelId="{E8BFA02B-0A78-45CA-842C-C8C415200C3E}" srcId="{35A69957-DF09-49A2-A7D2-D557E3B675F3}" destId="{B0499E8B-02E1-4AA8-AD9C-7380E20F2DE7}" srcOrd="3" destOrd="0" parTransId="{B8841136-5F7A-451D-877D-62D4CF23761F}" sibTransId="{2DD08D4E-F3CF-4BD0-ADB2-96B62727ACBC}"/>
    <dgm:cxn modelId="{DD0E706D-E590-4ECD-B1A8-F4D367FD50CE}" type="presOf" srcId="{67675368-E690-4CD9-9D6E-841C6F77C6A3}" destId="{364392DA-8DDD-46C4-B6A6-2851C3977A8E}" srcOrd="0" destOrd="0" presId="urn:microsoft.com/office/officeart/2008/layout/VerticalCurvedList"/>
    <dgm:cxn modelId="{81656272-32E0-4324-A5E9-FB89D893E0F0}" srcId="{35A69957-DF09-49A2-A7D2-D557E3B675F3}" destId="{3909A2CA-05CC-42DE-8CA1-42C82203D85D}" srcOrd="1" destOrd="0" parTransId="{159109E6-369D-48C1-AF64-35B4DE9079EC}" sibTransId="{2CD4E1DD-5D10-4ADE-9C03-2F9E9471F404}"/>
    <dgm:cxn modelId="{2825AE82-F98D-4225-B15F-3C35F7660127}" type="presOf" srcId="{3909A2CA-05CC-42DE-8CA1-42C82203D85D}" destId="{83F86C23-0BA9-4886-B815-7B4C685E3DD6}" srcOrd="0" destOrd="0" presId="urn:microsoft.com/office/officeart/2008/layout/VerticalCurvedList"/>
    <dgm:cxn modelId="{C6C1E598-7F1B-469A-B8C2-134F843CFBF9}" type="presOf" srcId="{404FDE9A-CBB6-4F29-B95E-101C2E29E4A8}" destId="{D35B06A6-E810-4D24-A112-2BE7D95D7EA2}" srcOrd="0" destOrd="0" presId="urn:microsoft.com/office/officeart/2008/layout/VerticalCurvedList"/>
    <dgm:cxn modelId="{91D9EBB2-CA54-4B68-A1CE-03CC2D9B61B9}" srcId="{35A69957-DF09-49A2-A7D2-D557E3B675F3}" destId="{356DE95F-8FB7-49FB-805B-9C5736B9DAA7}" srcOrd="0" destOrd="0" parTransId="{5C1B11AB-18B2-43ED-9E31-9BE316D4F4FD}" sibTransId="{D9C3C4AC-A83D-41F2-B9EC-BE7D541DAC7D}"/>
    <dgm:cxn modelId="{58188CC3-0314-4F83-B1DF-D9EF85BF7E03}" type="presOf" srcId="{D9C3C4AC-A83D-41F2-B9EC-BE7D541DAC7D}" destId="{49F627B7-35E2-44CA-B155-8E7D4468AFB1}" srcOrd="0" destOrd="0" presId="urn:microsoft.com/office/officeart/2008/layout/VerticalCurvedList"/>
    <dgm:cxn modelId="{E9BC18C6-36F0-4CD4-8F16-AF4208F9F27E}" type="presOf" srcId="{4C172467-584D-4608-A329-EE30066A6A32}" destId="{CFD93E91-0965-49BA-835B-0E0D8645D9D7}" srcOrd="0" destOrd="0" presId="urn:microsoft.com/office/officeart/2008/layout/VerticalCurvedList"/>
    <dgm:cxn modelId="{87E9A0C8-E1EF-4167-9FE3-40AE7FC10B3D}" srcId="{35A69957-DF09-49A2-A7D2-D557E3B675F3}" destId="{4C172467-584D-4608-A329-EE30066A6A32}" srcOrd="2" destOrd="0" parTransId="{76322699-2F8C-4A46-A51A-4A5C6C13E8FF}" sibTransId="{EB2B1E5E-3851-4CA2-9A8D-4049190527E1}"/>
    <dgm:cxn modelId="{9FF12ED8-6D07-49A9-A20B-99DEEE909DF9}" srcId="{35A69957-DF09-49A2-A7D2-D557E3B675F3}" destId="{67675368-E690-4CD9-9D6E-841C6F77C6A3}" srcOrd="4" destOrd="0" parTransId="{10B39200-1E8C-426F-B31F-A0455DE5DFAE}" sibTransId="{F62E7F51-E06B-487D-9F98-B4CBD78945D6}"/>
    <dgm:cxn modelId="{6B15C9DE-8BCF-444E-9D2E-31BC5C203F53}" srcId="{35A69957-DF09-49A2-A7D2-D557E3B675F3}" destId="{404FDE9A-CBB6-4F29-B95E-101C2E29E4A8}" srcOrd="5" destOrd="0" parTransId="{54206601-8B0A-4C96-AA6D-75276851851C}" sibTransId="{27C598E4-2093-4E27-8364-59F87BEE0AA5}"/>
    <dgm:cxn modelId="{315F1EC3-79D5-44F1-8E45-EB1C0151B295}" type="presParOf" srcId="{0147CA76-25BD-46D5-8C05-3F375C87116B}" destId="{3937F172-DA2A-4C59-ABAE-5062EC1F158C}" srcOrd="0" destOrd="0" presId="urn:microsoft.com/office/officeart/2008/layout/VerticalCurvedList"/>
    <dgm:cxn modelId="{32E061B2-7312-4E49-906C-981791C2766E}" type="presParOf" srcId="{3937F172-DA2A-4C59-ABAE-5062EC1F158C}" destId="{A24B7C96-E642-4587-B2FE-957576894A07}" srcOrd="0" destOrd="0" presId="urn:microsoft.com/office/officeart/2008/layout/VerticalCurvedList"/>
    <dgm:cxn modelId="{BD05D92E-D267-46FC-913D-95F9B9840E10}" type="presParOf" srcId="{A24B7C96-E642-4587-B2FE-957576894A07}" destId="{5A874FD7-DD29-4509-AF75-ACBDB4AE7D34}" srcOrd="0" destOrd="0" presId="urn:microsoft.com/office/officeart/2008/layout/VerticalCurvedList"/>
    <dgm:cxn modelId="{8DDC4E2D-3FA8-4A40-B262-E139F7AF46C3}" type="presParOf" srcId="{A24B7C96-E642-4587-B2FE-957576894A07}" destId="{49F627B7-35E2-44CA-B155-8E7D4468AFB1}" srcOrd="1" destOrd="0" presId="urn:microsoft.com/office/officeart/2008/layout/VerticalCurvedList"/>
    <dgm:cxn modelId="{EFFB73A0-3B49-42CA-9A05-513171DDB298}" type="presParOf" srcId="{A24B7C96-E642-4587-B2FE-957576894A07}" destId="{E54C4221-0F89-48E0-A727-C7590CCBD56A}" srcOrd="2" destOrd="0" presId="urn:microsoft.com/office/officeart/2008/layout/VerticalCurvedList"/>
    <dgm:cxn modelId="{93549F5E-5BAD-4A27-8C11-0EE775DC9186}" type="presParOf" srcId="{A24B7C96-E642-4587-B2FE-957576894A07}" destId="{D931FA79-BF3C-4BC6-A595-E913130CB47C}" srcOrd="3" destOrd="0" presId="urn:microsoft.com/office/officeart/2008/layout/VerticalCurvedList"/>
    <dgm:cxn modelId="{AE2F8BAD-ECE2-4DF0-8B7C-FC4604368334}" type="presParOf" srcId="{3937F172-DA2A-4C59-ABAE-5062EC1F158C}" destId="{2BEAF4CE-DA80-430A-9B05-21D51EBFCA00}" srcOrd="1" destOrd="0" presId="urn:microsoft.com/office/officeart/2008/layout/VerticalCurvedList"/>
    <dgm:cxn modelId="{0C340BD4-998C-4313-A29B-EB49DC6C2A60}" type="presParOf" srcId="{3937F172-DA2A-4C59-ABAE-5062EC1F158C}" destId="{89B4B35A-6D58-48CA-80E1-7E043F5EB553}" srcOrd="2" destOrd="0" presId="urn:microsoft.com/office/officeart/2008/layout/VerticalCurvedList"/>
    <dgm:cxn modelId="{EF10630C-701E-47CD-A367-710B8B21B754}" type="presParOf" srcId="{89B4B35A-6D58-48CA-80E1-7E043F5EB553}" destId="{CDF54CD8-C7C7-4D4F-8763-17D77FCEFDAA}" srcOrd="0" destOrd="0" presId="urn:microsoft.com/office/officeart/2008/layout/VerticalCurvedList"/>
    <dgm:cxn modelId="{FE4F0095-1151-4626-A8E9-D157F25C202A}" type="presParOf" srcId="{3937F172-DA2A-4C59-ABAE-5062EC1F158C}" destId="{83F86C23-0BA9-4886-B815-7B4C685E3DD6}" srcOrd="3" destOrd="0" presId="urn:microsoft.com/office/officeart/2008/layout/VerticalCurvedList"/>
    <dgm:cxn modelId="{17C200C1-830D-41BC-88A2-76F80A38A83F}" type="presParOf" srcId="{3937F172-DA2A-4C59-ABAE-5062EC1F158C}" destId="{6A360237-259A-4C1E-8758-860219EEFB09}" srcOrd="4" destOrd="0" presId="urn:microsoft.com/office/officeart/2008/layout/VerticalCurvedList"/>
    <dgm:cxn modelId="{DBF77904-8047-4EDA-9CFB-6E57B7B40CFE}" type="presParOf" srcId="{6A360237-259A-4C1E-8758-860219EEFB09}" destId="{A4FC8B93-A00E-4F18-9258-24C2951427CB}" srcOrd="0" destOrd="0" presId="urn:microsoft.com/office/officeart/2008/layout/VerticalCurvedList"/>
    <dgm:cxn modelId="{B61D9A0A-9B5F-410A-9A87-F40D39546F39}" type="presParOf" srcId="{3937F172-DA2A-4C59-ABAE-5062EC1F158C}" destId="{CFD93E91-0965-49BA-835B-0E0D8645D9D7}" srcOrd="5" destOrd="0" presId="urn:microsoft.com/office/officeart/2008/layout/VerticalCurvedList"/>
    <dgm:cxn modelId="{2734B283-8EEE-4749-ABE2-CC4BE5317512}" type="presParOf" srcId="{3937F172-DA2A-4C59-ABAE-5062EC1F158C}" destId="{9A4B1006-80AD-4DB2-81FD-7A52D017B3CD}" srcOrd="6" destOrd="0" presId="urn:microsoft.com/office/officeart/2008/layout/VerticalCurvedList"/>
    <dgm:cxn modelId="{2A1F0EB1-7FE3-46AA-B5E4-84BB6DFA49D5}" type="presParOf" srcId="{9A4B1006-80AD-4DB2-81FD-7A52D017B3CD}" destId="{2455E757-BD58-4B7D-815B-8EF16920C8A1}" srcOrd="0" destOrd="0" presId="urn:microsoft.com/office/officeart/2008/layout/VerticalCurvedList"/>
    <dgm:cxn modelId="{B3D97172-8B3B-4489-AFDE-D91B9E88D659}" type="presParOf" srcId="{3937F172-DA2A-4C59-ABAE-5062EC1F158C}" destId="{4D934218-38E5-4E3C-8631-2FDAFF040A07}" srcOrd="7" destOrd="0" presId="urn:microsoft.com/office/officeart/2008/layout/VerticalCurvedList"/>
    <dgm:cxn modelId="{51CAC41F-E58B-469A-BBE7-2204442CB8E9}" type="presParOf" srcId="{3937F172-DA2A-4C59-ABAE-5062EC1F158C}" destId="{59A06B35-05AD-4C47-8DAA-0CD8851CB570}" srcOrd="8" destOrd="0" presId="urn:microsoft.com/office/officeart/2008/layout/VerticalCurvedList"/>
    <dgm:cxn modelId="{3CF5B781-2C16-4D2C-B9EF-745700E246CD}" type="presParOf" srcId="{59A06B35-05AD-4C47-8DAA-0CD8851CB570}" destId="{8EF281ED-F867-4553-A86A-30157F3363AF}" srcOrd="0" destOrd="0" presId="urn:microsoft.com/office/officeart/2008/layout/VerticalCurvedList"/>
    <dgm:cxn modelId="{BFAF8617-1146-4A32-908E-7559DDB90DE4}" type="presParOf" srcId="{3937F172-DA2A-4C59-ABAE-5062EC1F158C}" destId="{364392DA-8DDD-46C4-B6A6-2851C3977A8E}" srcOrd="9" destOrd="0" presId="urn:microsoft.com/office/officeart/2008/layout/VerticalCurvedList"/>
    <dgm:cxn modelId="{56407F4F-A734-4426-BFF2-7B2B64CEA203}" type="presParOf" srcId="{3937F172-DA2A-4C59-ABAE-5062EC1F158C}" destId="{97D9F249-12ED-4076-860B-470E0F6C0084}" srcOrd="10" destOrd="0" presId="urn:microsoft.com/office/officeart/2008/layout/VerticalCurvedList"/>
    <dgm:cxn modelId="{1AD5FAAF-5C5D-4404-868A-4C1987A32713}" type="presParOf" srcId="{97D9F249-12ED-4076-860B-470E0F6C0084}" destId="{F9F3B56D-DA71-4A22-AA06-F4D6D5AD278B}" srcOrd="0" destOrd="0" presId="urn:microsoft.com/office/officeart/2008/layout/VerticalCurvedList"/>
    <dgm:cxn modelId="{897928C2-A24F-4927-80EE-1B56161A4033}" type="presParOf" srcId="{3937F172-DA2A-4C59-ABAE-5062EC1F158C}" destId="{D35B06A6-E810-4D24-A112-2BE7D95D7EA2}" srcOrd="11" destOrd="0" presId="urn:microsoft.com/office/officeart/2008/layout/VerticalCurvedList"/>
    <dgm:cxn modelId="{56523595-D837-497C-9534-E8BAE4F06CFF}" type="presParOf" srcId="{3937F172-DA2A-4C59-ABAE-5062EC1F158C}" destId="{07BD5EBF-3DBE-49F0-A995-950CCCD7E7BE}" srcOrd="12" destOrd="0" presId="urn:microsoft.com/office/officeart/2008/layout/VerticalCurvedList"/>
    <dgm:cxn modelId="{D37E9BA3-32FF-4465-A8E4-F72C6761ACDD}" type="presParOf" srcId="{07BD5EBF-3DBE-49F0-A995-950CCCD7E7BE}" destId="{A2C6DEA1-FA10-41E9-B4E2-1DDE3B5C379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5442B-C084-4361-A3BF-CC5528C911BC}">
      <dsp:nvSpPr>
        <dsp:cNvPr id="0" name=""/>
        <dsp:cNvSpPr/>
      </dsp:nvSpPr>
      <dsp:spPr>
        <a:xfrm>
          <a:off x="0" y="310318"/>
          <a:ext cx="6319192" cy="383760"/>
        </a:xfrm>
        <a:prstGeom prst="roundRect">
          <a:avLst/>
        </a:prstGeom>
        <a:solidFill>
          <a:srgbClr val="D31D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Mensaje de bienvenida</a:t>
          </a:r>
        </a:p>
      </dsp:txBody>
      <dsp:txXfrm>
        <a:off x="18734" y="329052"/>
        <a:ext cx="6281724" cy="346292"/>
      </dsp:txXfrm>
    </dsp:sp>
    <dsp:sp modelId="{6552CDBE-3AA7-4902-B4C4-4F047F13EDC3}">
      <dsp:nvSpPr>
        <dsp:cNvPr id="0" name=""/>
        <dsp:cNvSpPr/>
      </dsp:nvSpPr>
      <dsp:spPr>
        <a:xfrm>
          <a:off x="0" y="740158"/>
          <a:ext cx="6319192" cy="383760"/>
        </a:xfrm>
        <a:prstGeom prst="roundRect">
          <a:avLst/>
        </a:prstGeom>
        <a:solidFill>
          <a:srgbClr val="D31D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Verificación de quórum y Orden del Día</a:t>
          </a:r>
        </a:p>
      </dsp:txBody>
      <dsp:txXfrm>
        <a:off x="18734" y="758892"/>
        <a:ext cx="6281724" cy="346292"/>
      </dsp:txXfrm>
    </dsp:sp>
    <dsp:sp modelId="{BB4BFB43-10A1-4629-B2E9-AE79A553CA0D}">
      <dsp:nvSpPr>
        <dsp:cNvPr id="0" name=""/>
        <dsp:cNvSpPr/>
      </dsp:nvSpPr>
      <dsp:spPr>
        <a:xfrm>
          <a:off x="0" y="1169998"/>
          <a:ext cx="6319192" cy="383760"/>
        </a:xfrm>
        <a:prstGeom prst="roundRect">
          <a:avLst/>
        </a:prstGeom>
        <a:solidFill>
          <a:srgbClr val="D31D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Informe de Actividades del Programa Anual de Trabajo 2019</a:t>
          </a:r>
        </a:p>
      </dsp:txBody>
      <dsp:txXfrm>
        <a:off x="18734" y="1188732"/>
        <a:ext cx="6281724" cy="346292"/>
      </dsp:txXfrm>
    </dsp:sp>
    <dsp:sp modelId="{EAD7E546-9ABF-461F-AFFF-91E94455B782}">
      <dsp:nvSpPr>
        <dsp:cNvPr id="0" name=""/>
        <dsp:cNvSpPr/>
      </dsp:nvSpPr>
      <dsp:spPr>
        <a:xfrm>
          <a:off x="0" y="1599839"/>
          <a:ext cx="6319192" cy="383760"/>
        </a:xfrm>
        <a:prstGeom prst="roundRect">
          <a:avLst/>
        </a:prstGeom>
        <a:solidFill>
          <a:srgbClr val="D31D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Unidad de Sistemas e Informática (USI) Centro de Información del Estado</a:t>
          </a:r>
        </a:p>
      </dsp:txBody>
      <dsp:txXfrm>
        <a:off x="18734" y="1618573"/>
        <a:ext cx="6281724" cy="346292"/>
      </dsp:txXfrm>
    </dsp:sp>
    <dsp:sp modelId="{22EA2B1F-2999-49FF-ABE2-A2FF3C518C33}">
      <dsp:nvSpPr>
        <dsp:cNvPr id="0" name=""/>
        <dsp:cNvSpPr/>
      </dsp:nvSpPr>
      <dsp:spPr>
        <a:xfrm>
          <a:off x="0" y="2029679"/>
          <a:ext cx="6319192" cy="383760"/>
        </a:xfrm>
        <a:prstGeom prst="roundRect">
          <a:avLst/>
        </a:prstGeom>
        <a:solidFill>
          <a:srgbClr val="D31D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Proyectos operativos de información Estadística y Geográfica </a:t>
          </a:r>
        </a:p>
      </dsp:txBody>
      <dsp:txXfrm>
        <a:off x="18734" y="2048413"/>
        <a:ext cx="6281724" cy="346292"/>
      </dsp:txXfrm>
    </dsp:sp>
    <dsp:sp modelId="{1BF13537-C6D3-4E49-98D3-59226DE3BFCF}">
      <dsp:nvSpPr>
        <dsp:cNvPr id="0" name=""/>
        <dsp:cNvSpPr/>
      </dsp:nvSpPr>
      <dsp:spPr>
        <a:xfrm>
          <a:off x="0" y="2459519"/>
          <a:ext cx="6319192" cy="383760"/>
        </a:xfrm>
        <a:prstGeom prst="roundRect">
          <a:avLst/>
        </a:prstGeom>
        <a:solidFill>
          <a:srgbClr val="D31D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Mensaje INEGI</a:t>
          </a:r>
        </a:p>
      </dsp:txBody>
      <dsp:txXfrm>
        <a:off x="18734" y="2478253"/>
        <a:ext cx="6281724" cy="346292"/>
      </dsp:txXfrm>
    </dsp:sp>
    <dsp:sp modelId="{CF1A4C40-86B1-4448-85D4-140041BE9E8A}">
      <dsp:nvSpPr>
        <dsp:cNvPr id="0" name=""/>
        <dsp:cNvSpPr/>
      </dsp:nvSpPr>
      <dsp:spPr>
        <a:xfrm>
          <a:off x="0" y="2889359"/>
          <a:ext cx="6319192" cy="383760"/>
        </a:xfrm>
        <a:prstGeom prst="roundRect">
          <a:avLst/>
        </a:prstGeom>
        <a:solidFill>
          <a:srgbClr val="D31D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Mensaje de despedida. Secretaría de Finanzas</a:t>
          </a:r>
        </a:p>
      </dsp:txBody>
      <dsp:txXfrm>
        <a:off x="18734" y="2908093"/>
        <a:ext cx="6281724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2E83E-C1D7-465F-8CAE-0D5EAA4A74EB}">
      <dsp:nvSpPr>
        <dsp:cNvPr id="0" name=""/>
        <dsp:cNvSpPr/>
      </dsp:nvSpPr>
      <dsp:spPr>
        <a:xfrm>
          <a:off x="-4261642" y="-653829"/>
          <a:ext cx="5077600" cy="5077600"/>
        </a:xfrm>
        <a:prstGeom prst="blockArc">
          <a:avLst>
            <a:gd name="adj1" fmla="val 18900000"/>
            <a:gd name="adj2" fmla="val 2700000"/>
            <a:gd name="adj3" fmla="val 42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DC2985-DA1C-439F-A6BB-B3444D4DA23D}">
      <dsp:nvSpPr>
        <dsp:cNvPr id="0" name=""/>
        <dsp:cNvSpPr/>
      </dsp:nvSpPr>
      <dsp:spPr>
        <a:xfrm>
          <a:off x="427486" y="289833"/>
          <a:ext cx="7564535" cy="5799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0349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Se capacitó en temas normativos y técnicos a un total de 158 Servidores Públicos en 19 eventos</a:t>
          </a:r>
        </a:p>
      </dsp:txBody>
      <dsp:txXfrm>
        <a:off x="427486" y="289833"/>
        <a:ext cx="7564535" cy="579967"/>
      </dsp:txXfrm>
    </dsp:sp>
    <dsp:sp modelId="{D180EAEE-8F2A-41A0-B8BD-F5CA7F90DD9E}">
      <dsp:nvSpPr>
        <dsp:cNvPr id="0" name=""/>
        <dsp:cNvSpPr/>
      </dsp:nvSpPr>
      <dsp:spPr>
        <a:xfrm>
          <a:off x="65006" y="217337"/>
          <a:ext cx="724959" cy="7249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9D380F-AC56-457D-8ED4-7B38E43AB0B1}">
      <dsp:nvSpPr>
        <dsp:cNvPr id="0" name=""/>
        <dsp:cNvSpPr/>
      </dsp:nvSpPr>
      <dsp:spPr>
        <a:xfrm>
          <a:off x="759995" y="1159935"/>
          <a:ext cx="7232026" cy="5799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0349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Se impulsa el CDI con capacitación con proyectos que las dependencias suben a la plataforma y en proceso de publicación</a:t>
          </a:r>
        </a:p>
      </dsp:txBody>
      <dsp:txXfrm>
        <a:off x="759995" y="1159935"/>
        <a:ext cx="7232026" cy="579967"/>
      </dsp:txXfrm>
    </dsp:sp>
    <dsp:sp modelId="{E75172B4-C110-405E-AB04-8E409951298B}">
      <dsp:nvSpPr>
        <dsp:cNvPr id="0" name=""/>
        <dsp:cNvSpPr/>
      </dsp:nvSpPr>
      <dsp:spPr>
        <a:xfrm>
          <a:off x="397515" y="1087439"/>
          <a:ext cx="724959" cy="7249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67E805-FA2E-4169-8D43-7B547F6CD9F2}">
      <dsp:nvSpPr>
        <dsp:cNvPr id="0" name=""/>
        <dsp:cNvSpPr/>
      </dsp:nvSpPr>
      <dsp:spPr>
        <a:xfrm>
          <a:off x="759995" y="2030037"/>
          <a:ext cx="7232026" cy="5799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0349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Se proporcionó información Titulares y enlaces del Sector público mediante el envío de información estadística digital de encuestas y boletines</a:t>
          </a:r>
        </a:p>
      </dsp:txBody>
      <dsp:txXfrm>
        <a:off x="759995" y="2030037"/>
        <a:ext cx="7232026" cy="579967"/>
      </dsp:txXfrm>
    </dsp:sp>
    <dsp:sp modelId="{B3C167AF-81A9-49FD-879B-49EF96CEE2C2}">
      <dsp:nvSpPr>
        <dsp:cNvPr id="0" name=""/>
        <dsp:cNvSpPr/>
      </dsp:nvSpPr>
      <dsp:spPr>
        <a:xfrm>
          <a:off x="397515" y="1957541"/>
          <a:ext cx="724959" cy="7249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4EB03F-2B41-4AED-AAB2-1CC5652FEEF3}">
      <dsp:nvSpPr>
        <dsp:cNvPr id="0" name=""/>
        <dsp:cNvSpPr/>
      </dsp:nvSpPr>
      <dsp:spPr>
        <a:xfrm>
          <a:off x="427486" y="2900140"/>
          <a:ext cx="7564535" cy="5799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0349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Sesiones de Presentación de Resultados de Proyectos 2018 (ENADID, ENDUTIH, ENIGH), y Censos Económicos 2019 – Para 33 Instancias atendidas</a:t>
          </a:r>
        </a:p>
      </dsp:txBody>
      <dsp:txXfrm>
        <a:off x="427486" y="2900140"/>
        <a:ext cx="7564535" cy="579967"/>
      </dsp:txXfrm>
    </dsp:sp>
    <dsp:sp modelId="{32AFCDC4-0501-4398-ACCC-50A51B0BB41E}">
      <dsp:nvSpPr>
        <dsp:cNvPr id="0" name=""/>
        <dsp:cNvSpPr/>
      </dsp:nvSpPr>
      <dsp:spPr>
        <a:xfrm>
          <a:off x="65006" y="2827644"/>
          <a:ext cx="724959" cy="7249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B1527-26C7-40B1-97A0-D0FF43411661}">
      <dsp:nvSpPr>
        <dsp:cNvPr id="0" name=""/>
        <dsp:cNvSpPr/>
      </dsp:nvSpPr>
      <dsp:spPr>
        <a:xfrm>
          <a:off x="1275400" y="79435"/>
          <a:ext cx="1913100" cy="19462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Estadísticas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1 evento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6 personas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Geográficas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5 eventos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28 personas</a:t>
          </a:r>
        </a:p>
      </dsp:txBody>
      <dsp:txXfrm>
        <a:off x="1275400" y="322712"/>
        <a:ext cx="1195688" cy="1459659"/>
      </dsp:txXfrm>
    </dsp:sp>
    <dsp:sp modelId="{39393884-5D6D-484B-BDEF-A91979454D44}">
      <dsp:nvSpPr>
        <dsp:cNvPr id="0" name=""/>
        <dsp:cNvSpPr/>
      </dsp:nvSpPr>
      <dsp:spPr>
        <a:xfrm>
          <a:off x="0" y="291932"/>
          <a:ext cx="1275400" cy="1536415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Capacitación Normativa</a:t>
          </a:r>
        </a:p>
      </dsp:txBody>
      <dsp:txXfrm>
        <a:off x="62260" y="354192"/>
        <a:ext cx="1150880" cy="14118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947DC-2E65-4871-9B26-8A83F6A33AFD}">
      <dsp:nvSpPr>
        <dsp:cNvPr id="0" name=""/>
        <dsp:cNvSpPr/>
      </dsp:nvSpPr>
      <dsp:spPr>
        <a:xfrm>
          <a:off x="105207" y="379073"/>
          <a:ext cx="1317071" cy="658535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Capacitación Servidores Públicos</a:t>
          </a:r>
          <a:endParaRPr lang="es-ES" sz="1200" kern="1200" dirty="0"/>
        </a:p>
      </dsp:txBody>
      <dsp:txXfrm>
        <a:off x="124495" y="398361"/>
        <a:ext cx="1278495" cy="619959"/>
      </dsp:txXfrm>
    </dsp:sp>
    <dsp:sp modelId="{27152F42-0F38-47F5-B3CC-B2BC3E463192}">
      <dsp:nvSpPr>
        <dsp:cNvPr id="0" name=""/>
        <dsp:cNvSpPr/>
      </dsp:nvSpPr>
      <dsp:spPr>
        <a:xfrm rot="19457599">
          <a:off x="1361297" y="477176"/>
          <a:ext cx="648791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648791" y="4183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>
        <a:off x="1669473" y="502792"/>
        <a:ext cx="32439" cy="32439"/>
      </dsp:txXfrm>
    </dsp:sp>
    <dsp:sp modelId="{A33C33F6-D85B-489D-93AA-560A29E1E3B4}">
      <dsp:nvSpPr>
        <dsp:cNvPr id="0" name=""/>
        <dsp:cNvSpPr/>
      </dsp:nvSpPr>
      <dsp:spPr>
        <a:xfrm>
          <a:off x="1949107" y="415"/>
          <a:ext cx="1317071" cy="6585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1200" kern="1200" dirty="0"/>
            <a:t>Normativa: 6 eventos 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1200" kern="1200" dirty="0"/>
            <a:t>34 personas</a:t>
          </a:r>
        </a:p>
      </dsp:txBody>
      <dsp:txXfrm>
        <a:off x="1968395" y="19703"/>
        <a:ext cx="1278495" cy="619959"/>
      </dsp:txXfrm>
    </dsp:sp>
    <dsp:sp modelId="{83ECB422-A42F-4200-A72B-DBD2265E1389}">
      <dsp:nvSpPr>
        <dsp:cNvPr id="0" name=""/>
        <dsp:cNvSpPr/>
      </dsp:nvSpPr>
      <dsp:spPr>
        <a:xfrm rot="2142401">
          <a:off x="1361297" y="855834"/>
          <a:ext cx="648791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648791" y="4183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>
        <a:off x="1669473" y="881450"/>
        <a:ext cx="32439" cy="32439"/>
      </dsp:txXfrm>
    </dsp:sp>
    <dsp:sp modelId="{DBC6DF52-50CA-4014-86AE-76C8DB8DAEDE}">
      <dsp:nvSpPr>
        <dsp:cNvPr id="0" name=""/>
        <dsp:cNvSpPr/>
      </dsp:nvSpPr>
      <dsp:spPr>
        <a:xfrm>
          <a:off x="1949107" y="757731"/>
          <a:ext cx="1317071" cy="65853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MX" sz="1200" kern="1200" dirty="0"/>
            <a:t>Técnica: 13 eventos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MX" sz="1200" kern="1200" dirty="0"/>
            <a:t>124 Personas</a:t>
          </a:r>
        </a:p>
      </dsp:txBody>
      <dsp:txXfrm>
        <a:off x="1968395" y="777019"/>
        <a:ext cx="1278495" cy="6199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FFAA4-95F6-43EC-AECF-CA9EE320C635}">
      <dsp:nvSpPr>
        <dsp:cNvPr id="0" name=""/>
        <dsp:cNvSpPr/>
      </dsp:nvSpPr>
      <dsp:spPr>
        <a:xfrm>
          <a:off x="1407" y="41217"/>
          <a:ext cx="1116388" cy="6698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NORMATIVIDADE ESTADÍSTICA Y GEOGRÁFICA</a:t>
          </a:r>
        </a:p>
      </dsp:txBody>
      <dsp:txXfrm>
        <a:off x="1407" y="41217"/>
        <a:ext cx="1116388" cy="669833"/>
      </dsp:txXfrm>
    </dsp:sp>
    <dsp:sp modelId="{D46B9777-E4AE-4C96-BE7D-3445CB4D6DBE}">
      <dsp:nvSpPr>
        <dsp:cNvPr id="0" name=""/>
        <dsp:cNvSpPr/>
      </dsp:nvSpPr>
      <dsp:spPr>
        <a:xfrm>
          <a:off x="1229435" y="41217"/>
          <a:ext cx="1116388" cy="6698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TALLER PARA LA INCORPORACIÓN AL CDI</a:t>
          </a:r>
        </a:p>
      </dsp:txBody>
      <dsp:txXfrm>
        <a:off x="1229435" y="41217"/>
        <a:ext cx="1116388" cy="669833"/>
      </dsp:txXfrm>
    </dsp:sp>
    <dsp:sp modelId="{22BEEF64-0DA1-4619-8F30-054741676E9C}">
      <dsp:nvSpPr>
        <dsp:cNvPr id="0" name=""/>
        <dsp:cNvSpPr/>
      </dsp:nvSpPr>
      <dsp:spPr>
        <a:xfrm>
          <a:off x="2457462" y="41217"/>
          <a:ext cx="1116388" cy="6698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REGISTRO ESTADÍSTICO NACIONAL (REN)</a:t>
          </a:r>
          <a:endParaRPr lang="es-ES" sz="1100" kern="1200" dirty="0"/>
        </a:p>
      </dsp:txBody>
      <dsp:txXfrm>
        <a:off x="2457462" y="41217"/>
        <a:ext cx="1116388" cy="669833"/>
      </dsp:txXfrm>
    </dsp:sp>
    <dsp:sp modelId="{211B11A4-BCC3-48BC-A6B8-4040D90C5573}">
      <dsp:nvSpPr>
        <dsp:cNvPr id="0" name=""/>
        <dsp:cNvSpPr/>
      </dsp:nvSpPr>
      <dsp:spPr>
        <a:xfrm>
          <a:off x="3685490" y="41217"/>
          <a:ext cx="1116388" cy="6698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INVENTARIO NACIONAL DE VIVIENDAS</a:t>
          </a:r>
          <a:endParaRPr lang="es-MX" sz="1100" kern="1200" dirty="0"/>
        </a:p>
      </dsp:txBody>
      <dsp:txXfrm>
        <a:off x="3685490" y="41217"/>
        <a:ext cx="1116388" cy="669833"/>
      </dsp:txXfrm>
    </dsp:sp>
    <dsp:sp modelId="{A0CB0B78-212F-488F-BB33-BF5171BAE320}">
      <dsp:nvSpPr>
        <dsp:cNvPr id="0" name=""/>
        <dsp:cNvSpPr/>
      </dsp:nvSpPr>
      <dsp:spPr>
        <a:xfrm>
          <a:off x="1407" y="822689"/>
          <a:ext cx="1116388" cy="6698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PRODUCTOS Y SERVICIOS DEL INEGI</a:t>
          </a:r>
        </a:p>
      </dsp:txBody>
      <dsp:txXfrm>
        <a:off x="1407" y="822689"/>
        <a:ext cx="1116388" cy="669833"/>
      </dsp:txXfrm>
    </dsp:sp>
    <dsp:sp modelId="{7AD695D2-B5AC-41A8-86F2-C69228735652}">
      <dsp:nvSpPr>
        <dsp:cNvPr id="0" name=""/>
        <dsp:cNvSpPr/>
      </dsp:nvSpPr>
      <dsp:spPr>
        <a:xfrm>
          <a:off x="1229435" y="822689"/>
          <a:ext cx="1116388" cy="6698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MDM ESCRITORIO</a:t>
          </a:r>
          <a:endParaRPr lang="es-ES" sz="1100" kern="1200" dirty="0"/>
        </a:p>
      </dsp:txBody>
      <dsp:txXfrm>
        <a:off x="1229435" y="822689"/>
        <a:ext cx="1116388" cy="669833"/>
      </dsp:txXfrm>
    </dsp:sp>
    <dsp:sp modelId="{51D46682-0129-470E-AD17-5C049A41C5AD}">
      <dsp:nvSpPr>
        <dsp:cNvPr id="0" name=""/>
        <dsp:cNvSpPr/>
      </dsp:nvSpPr>
      <dsp:spPr>
        <a:xfrm>
          <a:off x="2457462" y="822689"/>
          <a:ext cx="1116388" cy="6698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QGIS AVANZADO</a:t>
          </a:r>
        </a:p>
      </dsp:txBody>
      <dsp:txXfrm>
        <a:off x="2457462" y="822689"/>
        <a:ext cx="1116388" cy="669833"/>
      </dsp:txXfrm>
    </dsp:sp>
    <dsp:sp modelId="{EE06D12A-726B-4EE2-A337-163E53800BF2}">
      <dsp:nvSpPr>
        <dsp:cNvPr id="0" name=""/>
        <dsp:cNvSpPr/>
      </dsp:nvSpPr>
      <dsp:spPr>
        <a:xfrm>
          <a:off x="3685490" y="822689"/>
          <a:ext cx="1116388" cy="6698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TALLER DE PYTHON QGIS</a:t>
          </a:r>
          <a:endParaRPr lang="es-MX" sz="1100" kern="1200" dirty="0"/>
        </a:p>
      </dsp:txBody>
      <dsp:txXfrm>
        <a:off x="3685490" y="822689"/>
        <a:ext cx="1116388" cy="6698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7D819-E4CE-42D0-A995-C5327AF065DB}">
      <dsp:nvSpPr>
        <dsp:cNvPr id="0" name=""/>
        <dsp:cNvSpPr/>
      </dsp:nvSpPr>
      <dsp:spPr>
        <a:xfrm>
          <a:off x="0" y="6817"/>
          <a:ext cx="2305722" cy="1080000"/>
        </a:xfrm>
        <a:prstGeom prst="leftArrow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72A5AD-6CC2-411D-9B05-68CF2799FA53}">
      <dsp:nvSpPr>
        <dsp:cNvPr id="0" name=""/>
        <dsp:cNvSpPr/>
      </dsp:nvSpPr>
      <dsp:spPr>
        <a:xfrm>
          <a:off x="230572" y="276817"/>
          <a:ext cx="1889160" cy="5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solidFill>
                <a:schemeClr val="bg1"/>
              </a:solidFill>
            </a:rPr>
            <a:t>Temática Técnica</a:t>
          </a:r>
        </a:p>
      </dsp:txBody>
      <dsp:txXfrm>
        <a:off x="230572" y="276817"/>
        <a:ext cx="1889160" cy="54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627B7-35E2-44CA-B155-8E7D4468AFB1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EAF4CE-DA80-430A-9B05-21D51EBFCA00}">
      <dsp:nvSpPr>
        <dsp:cNvPr id="0" name=""/>
        <dsp:cNvSpPr/>
      </dsp:nvSpPr>
      <dsp:spPr>
        <a:xfrm>
          <a:off x="328048" y="214010"/>
          <a:ext cx="6855764" cy="4278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Fira Sans" panose="020B0503050000020004" pitchFamily="34" charset="0"/>
            </a:rPr>
            <a:t>Sistema de análisis </a:t>
          </a:r>
          <a:r>
            <a:rPr lang="es-MX" sz="1800" kern="1200" dirty="0" err="1">
              <a:latin typeface="Fira Sans" panose="020B0503050000020004" pitchFamily="34" charset="0"/>
            </a:rPr>
            <a:t>geodelictivo</a:t>
          </a:r>
          <a:endParaRPr lang="es-MX" sz="1800" kern="1200" dirty="0">
            <a:latin typeface="Fira Sans" panose="020B0503050000020004" pitchFamily="34" charset="0"/>
          </a:endParaRPr>
        </a:p>
      </dsp:txBody>
      <dsp:txXfrm>
        <a:off x="328048" y="214010"/>
        <a:ext cx="6855764" cy="427857"/>
      </dsp:txXfrm>
    </dsp:sp>
    <dsp:sp modelId="{CDF54CD8-C7C7-4D4F-8763-17D77FCEFDAA}">
      <dsp:nvSpPr>
        <dsp:cNvPr id="0" name=""/>
        <dsp:cNvSpPr/>
      </dsp:nvSpPr>
      <dsp:spPr>
        <a:xfrm>
          <a:off x="60637" y="160528"/>
          <a:ext cx="534822" cy="534822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F86C23-0BA9-4886-B815-7B4C685E3DD6}">
      <dsp:nvSpPr>
        <dsp:cNvPr id="0" name=""/>
        <dsp:cNvSpPr/>
      </dsp:nvSpPr>
      <dsp:spPr>
        <a:xfrm>
          <a:off x="679991" y="855715"/>
          <a:ext cx="6503822" cy="4278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Fira Sans" panose="020B0503050000020004" pitchFamily="34" charset="0"/>
            </a:rPr>
            <a:t>Oficina Virtual de Información Económica (OVIE)</a:t>
          </a:r>
        </a:p>
      </dsp:txBody>
      <dsp:txXfrm>
        <a:off x="679991" y="855715"/>
        <a:ext cx="6503822" cy="427857"/>
      </dsp:txXfrm>
    </dsp:sp>
    <dsp:sp modelId="{A4FC8B93-A00E-4F18-9258-24C2951427CB}">
      <dsp:nvSpPr>
        <dsp:cNvPr id="0" name=""/>
        <dsp:cNvSpPr/>
      </dsp:nvSpPr>
      <dsp:spPr>
        <a:xfrm>
          <a:off x="412579" y="802233"/>
          <a:ext cx="534822" cy="534822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D93E91-0965-49BA-835B-0E0D8645D9D7}">
      <dsp:nvSpPr>
        <dsp:cNvPr id="0" name=""/>
        <dsp:cNvSpPr/>
      </dsp:nvSpPr>
      <dsp:spPr>
        <a:xfrm>
          <a:off x="840925" y="1497421"/>
          <a:ext cx="6342888" cy="4278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 err="1">
              <a:latin typeface="Fira Sans" panose="020B0503050000020004" pitchFamily="34" charset="0"/>
            </a:rPr>
            <a:t>iClúster</a:t>
          </a:r>
          <a:r>
            <a:rPr lang="es-MX" sz="1800" kern="1200" dirty="0">
              <a:latin typeface="Fira Sans" panose="020B0503050000020004" pitchFamily="34" charset="0"/>
            </a:rPr>
            <a:t> (Agrupamiento de actividades económicas)</a:t>
          </a:r>
        </a:p>
      </dsp:txBody>
      <dsp:txXfrm>
        <a:off x="840925" y="1497421"/>
        <a:ext cx="6342888" cy="427857"/>
      </dsp:txXfrm>
    </dsp:sp>
    <dsp:sp modelId="{2455E757-BD58-4B7D-815B-8EF16920C8A1}">
      <dsp:nvSpPr>
        <dsp:cNvPr id="0" name=""/>
        <dsp:cNvSpPr/>
      </dsp:nvSpPr>
      <dsp:spPr>
        <a:xfrm>
          <a:off x="573514" y="1443939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934218-38E5-4E3C-8631-2FDAFF040A07}">
      <dsp:nvSpPr>
        <dsp:cNvPr id="0" name=""/>
        <dsp:cNvSpPr/>
      </dsp:nvSpPr>
      <dsp:spPr>
        <a:xfrm>
          <a:off x="840925" y="2138720"/>
          <a:ext cx="6342888" cy="4278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Fira Sans" panose="020B0503050000020004" pitchFamily="34" charset="0"/>
            </a:rPr>
            <a:t>Sistema de Gestión de la Red de Carreteras y Caminos</a:t>
          </a:r>
        </a:p>
      </dsp:txBody>
      <dsp:txXfrm>
        <a:off x="840925" y="2138720"/>
        <a:ext cx="6342888" cy="427857"/>
      </dsp:txXfrm>
    </dsp:sp>
    <dsp:sp modelId="{8EF281ED-F867-4553-A86A-30157F3363AF}">
      <dsp:nvSpPr>
        <dsp:cNvPr id="0" name=""/>
        <dsp:cNvSpPr/>
      </dsp:nvSpPr>
      <dsp:spPr>
        <a:xfrm>
          <a:off x="573514" y="2085238"/>
          <a:ext cx="534822" cy="534822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4392DA-8DDD-46C4-B6A6-2851C3977A8E}">
      <dsp:nvSpPr>
        <dsp:cNvPr id="0" name=""/>
        <dsp:cNvSpPr/>
      </dsp:nvSpPr>
      <dsp:spPr>
        <a:xfrm>
          <a:off x="679991" y="2780426"/>
          <a:ext cx="6503822" cy="4278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Fira Sans" panose="020B0503050000020004" pitchFamily="34" charset="0"/>
            </a:rPr>
            <a:t>Gestión para el Atlas de Riesgos Sanitarios del Estado</a:t>
          </a:r>
        </a:p>
      </dsp:txBody>
      <dsp:txXfrm>
        <a:off x="679991" y="2780426"/>
        <a:ext cx="6503822" cy="427857"/>
      </dsp:txXfrm>
    </dsp:sp>
    <dsp:sp modelId="{F9F3B56D-DA71-4A22-AA06-F4D6D5AD278B}">
      <dsp:nvSpPr>
        <dsp:cNvPr id="0" name=""/>
        <dsp:cNvSpPr/>
      </dsp:nvSpPr>
      <dsp:spPr>
        <a:xfrm>
          <a:off x="412579" y="2726944"/>
          <a:ext cx="534822" cy="534822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5B06A6-E810-4D24-A112-2BE7D95D7EA2}">
      <dsp:nvSpPr>
        <dsp:cNvPr id="0" name=""/>
        <dsp:cNvSpPr/>
      </dsp:nvSpPr>
      <dsp:spPr>
        <a:xfrm>
          <a:off x="328048" y="3422131"/>
          <a:ext cx="6855764" cy="4278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latin typeface="Fira Sans" panose="020B0503050000020004" pitchFamily="34" charset="0"/>
            </a:rPr>
            <a:t>Sistema para prevención de embarazo adolescente </a:t>
          </a:r>
        </a:p>
      </dsp:txBody>
      <dsp:txXfrm>
        <a:off x="328048" y="3422131"/>
        <a:ext cx="6855764" cy="427857"/>
      </dsp:txXfrm>
    </dsp:sp>
    <dsp:sp modelId="{A2C6DEA1-FA10-41E9-B4E2-1DDE3B5C3798}">
      <dsp:nvSpPr>
        <dsp:cNvPr id="0" name=""/>
        <dsp:cNvSpPr/>
      </dsp:nvSpPr>
      <dsp:spPr>
        <a:xfrm>
          <a:off x="60637" y="3368649"/>
          <a:ext cx="534822" cy="534822"/>
        </a:xfrm>
        <a:prstGeom prst="ellipse">
          <a:avLst/>
        </a:prstGeom>
        <a:solidFill>
          <a:srgbClr val="E26257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2976-A47E-429E-B517-E82418647029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5626" y="4767263"/>
            <a:ext cx="2057400" cy="273844"/>
          </a:xfrm>
        </p:spPr>
        <p:txBody>
          <a:bodyPr/>
          <a:lstStyle/>
          <a:p>
            <a:fld id="{FEA0CC76-AD23-4B49-BA3D-DDD6E9F5B9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12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2976-A47E-429E-B517-E82418647029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CC76-AD23-4B49-BA3D-DDD6E9F5B9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372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2976-A47E-429E-B517-E82418647029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CC76-AD23-4B49-BA3D-DDD6E9F5B9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527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2976-A47E-429E-B517-E82418647029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CC76-AD23-4B49-BA3D-DDD6E9F5B9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957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2976-A47E-429E-B517-E82418647029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CC76-AD23-4B49-BA3D-DDD6E9F5B9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158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2976-A47E-429E-B517-E82418647029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CC76-AD23-4B49-BA3D-DDD6E9F5B9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8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2976-A47E-429E-B517-E82418647029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CC76-AD23-4B49-BA3D-DDD6E9F5B9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21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2976-A47E-429E-B517-E82418647029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CC76-AD23-4B49-BA3D-DDD6E9F5B9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6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2976-A47E-429E-B517-E82418647029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CC76-AD23-4B49-BA3D-DDD6E9F5B9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190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2976-A47E-429E-B517-E82418647029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CC76-AD23-4B49-BA3D-DDD6E9F5B9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118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2976-A47E-429E-B517-E82418647029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CC76-AD23-4B49-BA3D-DDD6E9F5B9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18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22976-A47E-429E-B517-E82418647029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0CC76-AD23-4B49-BA3D-DDD6E9F5B9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492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image" Target="../media/image5.emf"/><Relationship Id="rId3" Type="http://schemas.openxmlformats.org/officeDocument/2006/relationships/diagramLayout" Target="../diagrams/layout3.xml"/><Relationship Id="rId21" Type="http://schemas.openxmlformats.org/officeDocument/2006/relationships/diagramQuickStyle" Target="../diagrams/quickStyle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chart" Target="../charts/chart1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Layout" Target="../diagrams/layout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23" Type="http://schemas.microsoft.com/office/2007/relationships/diagramDrawing" Target="../diagrams/drawing6.xml"/><Relationship Id="rId10" Type="http://schemas.openxmlformats.org/officeDocument/2006/relationships/diagramColors" Target="../diagrams/colors4.xml"/><Relationship Id="rId19" Type="http://schemas.openxmlformats.org/officeDocument/2006/relationships/diagramData" Target="../diagrams/data6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Relationship Id="rId22" Type="http://schemas.openxmlformats.org/officeDocument/2006/relationships/diagramColors" Target="../diagrams/colors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5.em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68D9CD0-57FB-471A-BE13-9884256AB3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55" y="4185669"/>
            <a:ext cx="1379345" cy="625210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1782895" y="812289"/>
            <a:ext cx="6280935" cy="1521703"/>
            <a:chOff x="1782895" y="812289"/>
            <a:chExt cx="6280935" cy="1521703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 rotWithShape="1">
            <a:blip r:embed="rId3"/>
            <a:srcRect r="38514"/>
            <a:stretch/>
          </p:blipFill>
          <p:spPr>
            <a:xfrm>
              <a:off x="1782895" y="843464"/>
              <a:ext cx="2758203" cy="1490528"/>
            </a:xfrm>
            <a:prstGeom prst="rect">
              <a:avLst/>
            </a:prstGeom>
          </p:spPr>
        </p:pic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B84898E3-E2AD-4121-AACF-02041BBD8CC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433" r="20292" b="-6794"/>
            <a:stretch/>
          </p:blipFill>
          <p:spPr>
            <a:xfrm>
              <a:off x="4520316" y="812289"/>
              <a:ext cx="3543514" cy="1080000"/>
            </a:xfrm>
            <a:prstGeom prst="rect">
              <a:avLst/>
            </a:prstGeom>
          </p:spPr>
        </p:pic>
        <p:sp>
          <p:nvSpPr>
            <p:cNvPr id="2" name="CuadroTexto 1">
              <a:extLst>
                <a:ext uri="{FF2B5EF4-FFF2-40B4-BE49-F238E27FC236}">
                  <a16:creationId xmlns:a16="http://schemas.microsoft.com/office/drawing/2014/main" id="{B5F457AF-461E-45E0-9A23-A3B59F582961}"/>
                </a:ext>
              </a:extLst>
            </p:cNvPr>
            <p:cNvSpPr txBox="1"/>
            <p:nvPr/>
          </p:nvSpPr>
          <p:spPr>
            <a:xfrm>
              <a:off x="4541098" y="1683775"/>
              <a:ext cx="3349625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750" b="1" dirty="0"/>
                <a:t>Comité Estatal de Información Estadística y Geográfica</a:t>
              </a:r>
            </a:p>
          </p:txBody>
        </p:sp>
      </p:grpSp>
      <p:sp>
        <p:nvSpPr>
          <p:cNvPr id="6" name="Rectángulo 5">
            <a:extLst>
              <a:ext uri="{FF2B5EF4-FFF2-40B4-BE49-F238E27FC236}">
                <a16:creationId xmlns:a16="http://schemas.microsoft.com/office/drawing/2014/main" id="{26445E6D-E233-42AA-B19F-9D485F80A298}"/>
              </a:ext>
            </a:extLst>
          </p:cNvPr>
          <p:cNvSpPr/>
          <p:nvPr/>
        </p:nvSpPr>
        <p:spPr>
          <a:xfrm>
            <a:off x="894504" y="2835002"/>
            <a:ext cx="76597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ctr"/>
            <a:r>
              <a:rPr lang="es-MX" sz="2700" b="1" dirty="0">
                <a:solidFill>
                  <a:srgbClr val="D31D33"/>
                </a:solidFill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Segunda Sesión Ordinaria</a:t>
            </a:r>
          </a:p>
          <a:p>
            <a:pPr marL="449580" algn="ctr"/>
            <a:r>
              <a:rPr lang="es-MX" sz="2900" b="1" dirty="0">
                <a:solidFill>
                  <a:srgbClr val="D31D33"/>
                </a:solidFill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154848" y="4711711"/>
            <a:ext cx="1992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400" dirty="0">
                <a:solidFill>
                  <a:schemeClr val="bg1"/>
                </a:solidFill>
              </a:rPr>
              <a:t>18 de diciembre de 2019</a:t>
            </a:r>
          </a:p>
        </p:txBody>
      </p:sp>
    </p:spTree>
    <p:extLst>
      <p:ext uri="{BB962C8B-B14F-4D97-AF65-F5344CB8AC3E}">
        <p14:creationId xmlns:p14="http://schemas.microsoft.com/office/powerpoint/2010/main" val="340836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3640" y="442222"/>
            <a:ext cx="3340860" cy="446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b="1" dirty="0">
                <a:latin typeface="Fira Sans" panose="020B0503050000020004" pitchFamily="34" charset="0"/>
              </a:rPr>
              <a:t>Agenda de Trabajo</a:t>
            </a:r>
            <a:endParaRPr lang="es-MX" dirty="0">
              <a:latin typeface="Fira Sans" panose="020B05030500000200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C25AF33-5341-4894-A6C0-363941C36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0521" y="125611"/>
            <a:ext cx="2553479" cy="540000"/>
          </a:xfrm>
          <a:prstGeom prst="rect">
            <a:avLst/>
          </a:prstGeom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463966973"/>
              </p:ext>
            </p:extLst>
          </p:nvPr>
        </p:nvGraphicFramePr>
        <p:xfrm>
          <a:off x="1442817" y="749572"/>
          <a:ext cx="6319192" cy="3583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268D9CD0-57FB-471A-BE13-9884256AB37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3500"/>
            <a:ext cx="1191353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17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627BF43-C164-406F-9B6D-1186A45BF757}"/>
              </a:ext>
            </a:extLst>
          </p:cNvPr>
          <p:cNvSpPr/>
          <p:nvPr/>
        </p:nvSpPr>
        <p:spPr>
          <a:xfrm>
            <a:off x="939800" y="2171699"/>
            <a:ext cx="7659791" cy="134042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FA3B117-1AE3-4D4D-B441-3ABF5CC06578}"/>
              </a:ext>
            </a:extLst>
          </p:cNvPr>
          <p:cNvSpPr/>
          <p:nvPr/>
        </p:nvSpPr>
        <p:spPr>
          <a:xfrm>
            <a:off x="742104" y="2426800"/>
            <a:ext cx="76597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ctr"/>
            <a:r>
              <a:rPr lang="es-MX" sz="2700" b="1" dirty="0">
                <a:solidFill>
                  <a:schemeClr val="bg1"/>
                </a:solidFill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 DE ACTIVIDADES DEL</a:t>
            </a:r>
          </a:p>
          <a:p>
            <a:pPr marL="449580" algn="ctr"/>
            <a:r>
              <a:rPr lang="es-MX" sz="2700" b="1" dirty="0">
                <a:solidFill>
                  <a:schemeClr val="bg1"/>
                </a:solidFill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 ANUAL DE TRABAJO (PAT) 2019</a:t>
            </a:r>
            <a:endParaRPr lang="es-MX" sz="2900" b="1" dirty="0">
              <a:solidFill>
                <a:schemeClr val="bg1"/>
              </a:solidFill>
              <a:latin typeface="Fira Sans" panose="020B05030500000200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68D9CD0-57FB-471A-BE13-9884256AB3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3500"/>
            <a:ext cx="1191353" cy="5400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687" y="299622"/>
            <a:ext cx="426620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03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10">
            <a:extLst>
              <a:ext uri="{FF2B5EF4-FFF2-40B4-BE49-F238E27FC236}">
                <a16:creationId xmlns:a16="http://schemas.microsoft.com/office/drawing/2014/main" id="{A921A3F8-DCE0-4653-A770-FE804B019771}"/>
              </a:ext>
            </a:extLst>
          </p:cNvPr>
          <p:cNvSpPr/>
          <p:nvPr/>
        </p:nvSpPr>
        <p:spPr>
          <a:xfrm>
            <a:off x="850140" y="361631"/>
            <a:ext cx="5058970" cy="446778"/>
          </a:xfrm>
          <a:prstGeom prst="roundRect">
            <a:avLst/>
          </a:prstGeom>
          <a:solidFill>
            <a:srgbClr val="E26257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0A0AC6B-D3AE-4D48-9CF5-38948BBF0A38}"/>
              </a:ext>
            </a:extLst>
          </p:cNvPr>
          <p:cNvSpPr txBox="1"/>
          <p:nvPr/>
        </p:nvSpPr>
        <p:spPr>
          <a:xfrm>
            <a:off x="945770" y="387031"/>
            <a:ext cx="4997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latin typeface="Fira Sans" panose="020B0503050000020004" pitchFamily="34" charset="0"/>
              </a:rPr>
              <a:t>Acciones Generales efectuadas en 2019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C25AF33-5341-4894-A6C0-363941C36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0521" y="125611"/>
            <a:ext cx="2553479" cy="540000"/>
          </a:xfrm>
          <a:prstGeom prst="rect">
            <a:avLst/>
          </a:prstGeom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692724733"/>
              </p:ext>
            </p:extLst>
          </p:nvPr>
        </p:nvGraphicFramePr>
        <p:xfrm>
          <a:off x="550718" y="833808"/>
          <a:ext cx="8042564" cy="3769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3000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A921A3F8-DCE0-4653-A770-FE804B019771}"/>
              </a:ext>
            </a:extLst>
          </p:cNvPr>
          <p:cNvSpPr/>
          <p:nvPr/>
        </p:nvSpPr>
        <p:spPr>
          <a:xfrm>
            <a:off x="95851" y="218833"/>
            <a:ext cx="5837740" cy="446778"/>
          </a:xfrm>
          <a:prstGeom prst="roundRect">
            <a:avLst/>
          </a:prstGeom>
          <a:solidFill>
            <a:srgbClr val="E26257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0A0AC6B-D3AE-4D48-9CF5-38948BBF0A38}"/>
              </a:ext>
            </a:extLst>
          </p:cNvPr>
          <p:cNvSpPr txBox="1"/>
          <p:nvPr/>
        </p:nvSpPr>
        <p:spPr>
          <a:xfrm>
            <a:off x="260304" y="244233"/>
            <a:ext cx="6330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latin typeface="Fira Sans" panose="020B0503050000020004" pitchFamily="34" charset="0"/>
              </a:rPr>
              <a:t>Servidores Públicos Capacitados y Temática– PAT 2019</a:t>
            </a: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347732552"/>
              </p:ext>
            </p:extLst>
          </p:nvPr>
        </p:nvGraphicFramePr>
        <p:xfrm>
          <a:off x="3692581" y="949522"/>
          <a:ext cx="3188501" cy="2105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406437395"/>
              </p:ext>
            </p:extLst>
          </p:nvPr>
        </p:nvGraphicFramePr>
        <p:xfrm>
          <a:off x="165222" y="1365536"/>
          <a:ext cx="3371387" cy="1416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2440755431"/>
              </p:ext>
            </p:extLst>
          </p:nvPr>
        </p:nvGraphicFramePr>
        <p:xfrm>
          <a:off x="545667" y="3113564"/>
          <a:ext cx="4803287" cy="1533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7" name="CuadroTexto 16"/>
          <p:cNvSpPr txBox="1"/>
          <p:nvPr/>
        </p:nvSpPr>
        <p:spPr>
          <a:xfrm>
            <a:off x="8274581" y="6519446"/>
            <a:ext cx="3917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600" dirty="0">
                <a:solidFill>
                  <a:schemeClr val="accent5">
                    <a:lumMod val="50000"/>
                  </a:schemeClr>
                </a:solidFill>
              </a:rPr>
              <a:t>Actividades Específicas Objetivo IV PAT 2019</a:t>
            </a:r>
          </a:p>
        </p:txBody>
      </p:sp>
      <p:graphicFrame>
        <p:nvGraphicFramePr>
          <p:cNvPr id="18" name="Grá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422599"/>
              </p:ext>
            </p:extLst>
          </p:nvPr>
        </p:nvGraphicFramePr>
        <p:xfrm>
          <a:off x="6825061" y="1234847"/>
          <a:ext cx="2707070" cy="1654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pic>
        <p:nvPicPr>
          <p:cNvPr id="19" name="Imagen 18">
            <a:extLst>
              <a:ext uri="{FF2B5EF4-FFF2-40B4-BE49-F238E27FC236}">
                <a16:creationId xmlns:a16="http://schemas.microsoft.com/office/drawing/2014/main" id="{9C25AF33-5341-4894-A6C0-363941C36BF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590521" y="125611"/>
            <a:ext cx="2553479" cy="540000"/>
          </a:xfrm>
          <a:prstGeom prst="rect">
            <a:avLst/>
          </a:prstGeom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101504397"/>
              </p:ext>
            </p:extLst>
          </p:nvPr>
        </p:nvGraphicFramePr>
        <p:xfrm>
          <a:off x="5437660" y="3338517"/>
          <a:ext cx="2305722" cy="1093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</p:spTree>
    <p:extLst>
      <p:ext uri="{BB962C8B-B14F-4D97-AF65-F5344CB8AC3E}">
        <p14:creationId xmlns:p14="http://schemas.microsoft.com/office/powerpoint/2010/main" val="187347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A921A3F8-DCE0-4653-A770-FE804B019771}"/>
              </a:ext>
            </a:extLst>
          </p:cNvPr>
          <p:cNvSpPr/>
          <p:nvPr/>
        </p:nvSpPr>
        <p:spPr>
          <a:xfrm>
            <a:off x="850140" y="361631"/>
            <a:ext cx="5058970" cy="446778"/>
          </a:xfrm>
          <a:prstGeom prst="roundRect">
            <a:avLst/>
          </a:prstGeom>
          <a:solidFill>
            <a:srgbClr val="E26257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0A0AC6B-D3AE-4D48-9CF5-38948BBF0A38}"/>
              </a:ext>
            </a:extLst>
          </p:cNvPr>
          <p:cNvSpPr txBox="1"/>
          <p:nvPr/>
        </p:nvSpPr>
        <p:spPr>
          <a:xfrm>
            <a:off x="945770" y="387031"/>
            <a:ext cx="4997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latin typeface="Fira Sans" panose="020B0503050000020004" pitchFamily="34" charset="0"/>
              </a:rPr>
              <a:t>Proyectos Impulsados PAT 2019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3812DCC8-71D8-4E57-AD03-F191B937FB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6546832"/>
              </p:ext>
            </p:extLst>
          </p:nvPr>
        </p:nvGraphicFramePr>
        <p:xfrm>
          <a:off x="850140" y="756363"/>
          <a:ext cx="7239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5A122BFE-9C9A-44D1-AC42-AC235CE781BC}"/>
              </a:ext>
            </a:extLst>
          </p:cNvPr>
          <p:cNvSpPr txBox="1"/>
          <p:nvPr/>
        </p:nvSpPr>
        <p:spPr>
          <a:xfrm>
            <a:off x="1029460" y="941029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>
                <a:latin typeface="Fira Sans" panose="020B0503050000020004" pitchFamily="34" charset="0"/>
              </a:rPr>
              <a:t>1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6BE0AF8-7B2D-4F28-B823-3A429B4455AD}"/>
              </a:ext>
            </a:extLst>
          </p:cNvPr>
          <p:cNvSpPr txBox="1"/>
          <p:nvPr/>
        </p:nvSpPr>
        <p:spPr>
          <a:xfrm>
            <a:off x="1359660" y="1614129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>
                <a:latin typeface="Fira Sans" panose="020B0503050000020004" pitchFamily="34" charset="0"/>
              </a:rPr>
              <a:t>2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983E842-B96D-4AD0-956C-ECACC1515FCC}"/>
              </a:ext>
            </a:extLst>
          </p:cNvPr>
          <p:cNvSpPr txBox="1"/>
          <p:nvPr/>
        </p:nvSpPr>
        <p:spPr>
          <a:xfrm>
            <a:off x="1524760" y="2261829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>
                <a:latin typeface="Fira Sans" panose="020B0503050000020004" pitchFamily="34" charset="0"/>
              </a:rPr>
              <a:t>3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F58236E-F954-4D39-8D93-8C3AA234B204}"/>
              </a:ext>
            </a:extLst>
          </p:cNvPr>
          <p:cNvSpPr txBox="1"/>
          <p:nvPr/>
        </p:nvSpPr>
        <p:spPr>
          <a:xfrm>
            <a:off x="1512060" y="2896829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>
                <a:latin typeface="Fira Sans" panose="020B0503050000020004" pitchFamily="34" charset="0"/>
              </a:rPr>
              <a:t>4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612A870-B961-435F-8839-2D084526F018}"/>
              </a:ext>
            </a:extLst>
          </p:cNvPr>
          <p:cNvSpPr txBox="1"/>
          <p:nvPr/>
        </p:nvSpPr>
        <p:spPr>
          <a:xfrm>
            <a:off x="1359660" y="3531829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>
                <a:solidFill>
                  <a:schemeClr val="bg1"/>
                </a:solidFill>
                <a:latin typeface="Fira Sans" panose="020B0503050000020004" pitchFamily="34" charset="0"/>
              </a:rPr>
              <a:t>5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0D4C2C6-EFFB-46B5-BECC-6BE5DC7F8B2E}"/>
              </a:ext>
            </a:extLst>
          </p:cNvPr>
          <p:cNvSpPr txBox="1"/>
          <p:nvPr/>
        </p:nvSpPr>
        <p:spPr>
          <a:xfrm>
            <a:off x="1016760" y="4179529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>
                <a:solidFill>
                  <a:schemeClr val="bg1"/>
                </a:solidFill>
                <a:latin typeface="Fira Sans" panose="020B0503050000020004" pitchFamily="34" charset="0"/>
              </a:rPr>
              <a:t>6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9C25AF33-5341-4894-A6C0-363941C36B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90521" y="125611"/>
            <a:ext cx="255347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6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A921A3F8-DCE0-4653-A770-FE804B019771}"/>
              </a:ext>
            </a:extLst>
          </p:cNvPr>
          <p:cNvSpPr/>
          <p:nvPr/>
        </p:nvSpPr>
        <p:spPr>
          <a:xfrm>
            <a:off x="850140" y="361631"/>
            <a:ext cx="5058970" cy="446778"/>
          </a:xfrm>
          <a:prstGeom prst="roundRect">
            <a:avLst/>
          </a:prstGeom>
          <a:solidFill>
            <a:srgbClr val="E26257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0A0AC6B-D3AE-4D48-9CF5-38948BBF0A38}"/>
              </a:ext>
            </a:extLst>
          </p:cNvPr>
          <p:cNvSpPr txBox="1"/>
          <p:nvPr/>
        </p:nvSpPr>
        <p:spPr>
          <a:xfrm>
            <a:off x="945770" y="387031"/>
            <a:ext cx="4997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latin typeface="Fira Sans" panose="020B0503050000020004" pitchFamily="34" charset="0"/>
              </a:rPr>
              <a:t>Sitio Web del CEIEG - SLP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F48BC15-A511-446D-BE7F-F91007DBE87F}"/>
              </a:ext>
            </a:extLst>
          </p:cNvPr>
          <p:cNvSpPr txBox="1"/>
          <p:nvPr/>
        </p:nvSpPr>
        <p:spPr>
          <a:xfrm>
            <a:off x="850140" y="1617148"/>
            <a:ext cx="47026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Fira Sans" panose="020B0503050000020004" pitchFamily="34" charset="0"/>
              </a:rPr>
              <a:t>Anuarios Estadísticos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Fira Sans" panose="020B0503050000020004" pitchFamily="34" charset="0"/>
              </a:rPr>
              <a:t>Compendios de caracterización SLP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Fira Sans" panose="020B0503050000020004" pitchFamily="34" charset="0"/>
              </a:rPr>
              <a:t>Censos Económicos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Fira Sans" panose="020B0503050000020004" pitchFamily="34" charset="0"/>
              </a:rPr>
              <a:t>Boletines de Indicadores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Fira Sans" panose="020B0503050000020004" pitchFamily="34" charset="0"/>
              </a:rPr>
              <a:t>Mapas Turísticos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Fira Sans" panose="020B0503050000020004" pitchFamily="34" charset="0"/>
              </a:rPr>
              <a:t>Atlas Carretero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Fira Sans" panose="020B0503050000020004" pitchFamily="34" charset="0"/>
              </a:rPr>
              <a:t>Rutas de Transporte Público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Fira Sans" panose="020B0503050000020004" pitchFamily="34" charset="0"/>
              </a:rPr>
              <a:t>Ubicación de oficinas recaudadoras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Fira Sans" panose="020B0503050000020004" pitchFamily="34" charset="0"/>
              </a:rPr>
              <a:t>Censos de Gobierno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Fira Sans" panose="020B0503050000020004" pitchFamily="34" charset="0"/>
              </a:rPr>
              <a:t>Documentos de trabajo del CEIEG – SLP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Fira Sans" panose="020B0503050000020004" pitchFamily="34" charset="0"/>
              </a:rPr>
              <a:t>Proyectos Especiales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F59D1BF-9435-48DE-86AE-711776940B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583" t="3928" r="30694" b="5164"/>
          <a:stretch/>
        </p:blipFill>
        <p:spPr>
          <a:xfrm>
            <a:off x="5740400" y="883929"/>
            <a:ext cx="3029377" cy="38979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DB37616E-46BF-4ACA-89E3-1DE2A077A44E}"/>
              </a:ext>
            </a:extLst>
          </p:cNvPr>
          <p:cNvSpPr txBox="1"/>
          <p:nvPr/>
        </p:nvSpPr>
        <p:spPr>
          <a:xfrm>
            <a:off x="850140" y="1012723"/>
            <a:ext cx="470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accent1">
                    <a:lumMod val="75000"/>
                  </a:schemeClr>
                </a:solidFill>
              </a:rPr>
              <a:t>www.slpfinanzas.gob.mx/ceieg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C25AF33-5341-4894-A6C0-363941C36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0521" y="125611"/>
            <a:ext cx="255347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12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2493</TotalTime>
  <Words>345</Words>
  <Application>Microsoft Office PowerPoint</Application>
  <PresentationFormat>Presentación en pantalla (16:9)</PresentationFormat>
  <Paragraphs>68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Fira Sans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Pedroza</dc:creator>
  <cp:lastModifiedBy>Ernesto Cadena Ovalle</cp:lastModifiedBy>
  <cp:revision>93</cp:revision>
  <cp:lastPrinted>2019-12-17T20:20:27Z</cp:lastPrinted>
  <dcterms:created xsi:type="dcterms:W3CDTF">2019-04-04T20:19:55Z</dcterms:created>
  <dcterms:modified xsi:type="dcterms:W3CDTF">2019-12-18T18:39:45Z</dcterms:modified>
</cp:coreProperties>
</file>