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heme/themeOverride1.xml" ContentType="application/vnd.openxmlformats-officedocument.themeOverr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1" r:id="rId6"/>
    <p:sldId id="260" r:id="rId7"/>
    <p:sldId id="262" r:id="rId8"/>
    <p:sldId id="263" r:id="rId9"/>
    <p:sldId id="264" r:id="rId10"/>
    <p:sldId id="275" r:id="rId11"/>
    <p:sldId id="268" r:id="rId12"/>
    <p:sldId id="277" r:id="rId13"/>
    <p:sldId id="276" r:id="rId14"/>
    <p:sldId id="269" r:id="rId15"/>
    <p:sldId id="270" r:id="rId16"/>
    <p:sldId id="271" r:id="rId17"/>
    <p:sldId id="272" r:id="rId18"/>
    <p:sldId id="273" r:id="rId19"/>
    <p:sldId id="274" r:id="rId20"/>
    <p:sldId id="278" r:id="rId21"/>
    <p:sldId id="279" r:id="rId22"/>
    <p:sldId id="280" r:id="rId23"/>
    <p:sldId id="281" r:id="rId24"/>
    <p:sldId id="282" r:id="rId25"/>
    <p:sldId id="283" r:id="rId26"/>
    <p:sldId id="284" r:id="rId27"/>
    <p:sldId id="285" r:id="rId28"/>
    <p:sldId id="286" r:id="rId29"/>
    <p:sldId id="287" r:id="rId30"/>
    <p:sldId id="300"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265" r:id="rId44"/>
    <p:sldId id="266" r:id="rId45"/>
    <p:sldId id="267" r:id="rId46"/>
    <p:sldId id="301" r:id="rId47"/>
    <p:sldId id="302" r:id="rId48"/>
    <p:sldId id="303" r:id="rId49"/>
    <p:sldId id="304" r:id="rId50"/>
    <p:sldId id="305" r:id="rId51"/>
    <p:sldId id="306" r:id="rId52"/>
    <p:sldId id="307" r:id="rId53"/>
    <p:sldId id="308" r:id="rId54"/>
    <p:sldId id="310" r:id="rId55"/>
    <p:sldId id="311" r:id="rId56"/>
    <p:sldId id="312" r:id="rId57"/>
    <p:sldId id="329" r:id="rId58"/>
    <p:sldId id="330" r:id="rId59"/>
    <p:sldId id="331" r:id="rId60"/>
    <p:sldId id="313" r:id="rId61"/>
    <p:sldId id="314" r:id="rId62"/>
    <p:sldId id="309"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32" r:id="rId78"/>
  </p:sldIdLst>
  <p:sldSz cx="9144000" cy="6858000" type="letter"/>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9900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142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E9DB51-3B9A-4DB1-8DF3-904F89C196F4}" type="doc">
      <dgm:prSet loTypeId="urn:microsoft.com/office/officeart/2005/8/layout/radial5" loCatId="cycle" qsTypeId="urn:microsoft.com/office/officeart/2005/8/quickstyle/simple1" qsCatId="simple" csTypeId="urn:microsoft.com/office/officeart/2005/8/colors/colorful1" csCatId="colorful" phldr="1"/>
      <dgm:spPr/>
      <dgm:t>
        <a:bodyPr/>
        <a:lstStyle/>
        <a:p>
          <a:endParaRPr lang="es-MX"/>
        </a:p>
      </dgm:t>
    </dgm:pt>
    <dgm:pt modelId="{41F48371-6FA6-49EF-8892-A0136D9E7EFF}">
      <dgm:prSet phldrT="[Texto]"/>
      <dgm:spPr/>
      <dgm:t>
        <a:bodyPr/>
        <a:lstStyle/>
        <a:p>
          <a:r>
            <a:rPr lang="es-MX" dirty="0" smtClean="0"/>
            <a:t>Proceso de Planeación</a:t>
          </a:r>
          <a:endParaRPr lang="es-MX" dirty="0"/>
        </a:p>
      </dgm:t>
    </dgm:pt>
    <dgm:pt modelId="{A3D66CA1-F5E1-450E-8770-E81EF8DE368E}" type="parTrans" cxnId="{9FA67891-962C-4652-861D-14D2D2432C2E}">
      <dgm:prSet/>
      <dgm:spPr/>
      <dgm:t>
        <a:bodyPr/>
        <a:lstStyle/>
        <a:p>
          <a:endParaRPr lang="es-MX"/>
        </a:p>
      </dgm:t>
    </dgm:pt>
    <dgm:pt modelId="{04381BBD-1E4F-4D12-AC76-1C57800F8D29}" type="sibTrans" cxnId="{9FA67891-962C-4652-861D-14D2D2432C2E}">
      <dgm:prSet/>
      <dgm:spPr/>
      <dgm:t>
        <a:bodyPr/>
        <a:lstStyle/>
        <a:p>
          <a:endParaRPr lang="es-MX"/>
        </a:p>
      </dgm:t>
    </dgm:pt>
    <dgm:pt modelId="{E171F844-93CA-4D02-9F84-AFE4F6553DAD}">
      <dgm:prSet phldrT="[Texto]"/>
      <dgm:spPr/>
      <dgm:t>
        <a:bodyPr/>
        <a:lstStyle/>
        <a:p>
          <a:r>
            <a:rPr lang="es-MX" dirty="0" smtClean="0"/>
            <a:t> Comité de Planeación para el Desarrollo (COPLADE)</a:t>
          </a:r>
          <a:endParaRPr lang="es-MX" dirty="0"/>
        </a:p>
      </dgm:t>
    </dgm:pt>
    <dgm:pt modelId="{5614B40E-A37A-4B73-84D3-218F11EF4C83}" type="parTrans" cxnId="{C5B7A57A-F05B-4D15-8BF5-CA23B830FEA1}">
      <dgm:prSet/>
      <dgm:spPr/>
      <dgm:t>
        <a:bodyPr/>
        <a:lstStyle/>
        <a:p>
          <a:endParaRPr lang="es-MX"/>
        </a:p>
      </dgm:t>
    </dgm:pt>
    <dgm:pt modelId="{14C1A203-01EB-4CF2-9E49-6E374A18D21A}" type="sibTrans" cxnId="{C5B7A57A-F05B-4D15-8BF5-CA23B830FEA1}">
      <dgm:prSet/>
      <dgm:spPr/>
      <dgm:t>
        <a:bodyPr/>
        <a:lstStyle/>
        <a:p>
          <a:endParaRPr lang="es-MX"/>
        </a:p>
      </dgm:t>
    </dgm:pt>
    <dgm:pt modelId="{656D68E6-8883-476A-B8F1-8EAFF6B5A539}">
      <dgm:prSet phldrT="[Texto]"/>
      <dgm:spPr/>
      <dgm:t>
        <a:bodyPr/>
        <a:lstStyle/>
        <a:p>
          <a:r>
            <a:rPr lang="es-MX" dirty="0" smtClean="0"/>
            <a:t> Convenio de Desarrollo Social (CDS) </a:t>
          </a:r>
          <a:endParaRPr lang="es-MX" dirty="0"/>
        </a:p>
      </dgm:t>
    </dgm:pt>
    <dgm:pt modelId="{949C6ADF-4ACC-4A02-9DF2-244B27F07513}" type="parTrans" cxnId="{80372536-0233-4985-AF0D-B5262119E22A}">
      <dgm:prSet/>
      <dgm:spPr/>
      <dgm:t>
        <a:bodyPr/>
        <a:lstStyle/>
        <a:p>
          <a:endParaRPr lang="es-MX"/>
        </a:p>
      </dgm:t>
    </dgm:pt>
    <dgm:pt modelId="{1B953122-EA9C-4CF9-AD9C-AB7618EBFB46}" type="sibTrans" cxnId="{80372536-0233-4985-AF0D-B5262119E22A}">
      <dgm:prSet/>
      <dgm:spPr/>
      <dgm:t>
        <a:bodyPr/>
        <a:lstStyle/>
        <a:p>
          <a:endParaRPr lang="es-MX"/>
        </a:p>
      </dgm:t>
    </dgm:pt>
    <dgm:pt modelId="{B24D6AB4-7C96-458D-A3CE-21119DDDC1AC}">
      <dgm:prSet phldrT="[Texto]"/>
      <dgm:spPr/>
      <dgm:t>
        <a:bodyPr/>
        <a:lstStyle/>
        <a:p>
          <a:r>
            <a:rPr lang="es-MX" dirty="0" smtClean="0"/>
            <a:t>Comité de Planeación para el Desarrollo Municipal (COPLADEM) </a:t>
          </a:r>
          <a:endParaRPr lang="es-MX" dirty="0"/>
        </a:p>
      </dgm:t>
    </dgm:pt>
    <dgm:pt modelId="{1B8175AB-AC46-4B3B-92A0-2FBD9552FFE9}" type="parTrans" cxnId="{0E8C4DB3-76DE-4F17-897C-72EC154B7355}">
      <dgm:prSet/>
      <dgm:spPr/>
      <dgm:t>
        <a:bodyPr/>
        <a:lstStyle/>
        <a:p>
          <a:endParaRPr lang="es-MX"/>
        </a:p>
      </dgm:t>
    </dgm:pt>
    <dgm:pt modelId="{A00842E2-8106-4113-B8E5-0954F679E1D4}" type="sibTrans" cxnId="{0E8C4DB3-76DE-4F17-897C-72EC154B7355}">
      <dgm:prSet/>
      <dgm:spPr/>
      <dgm:t>
        <a:bodyPr/>
        <a:lstStyle/>
        <a:p>
          <a:endParaRPr lang="es-MX"/>
        </a:p>
      </dgm:t>
    </dgm:pt>
    <dgm:pt modelId="{A113E93E-BA85-488C-9604-DF432CC153F2}">
      <dgm:prSet phldrT="[Texto]"/>
      <dgm:spPr/>
      <dgm:t>
        <a:bodyPr/>
        <a:lstStyle/>
        <a:p>
          <a:r>
            <a:rPr lang="es-MX" dirty="0" smtClean="0"/>
            <a:t>Convenio de Coordinación Estado - Municipio (CODEM) </a:t>
          </a:r>
          <a:endParaRPr lang="es-MX" dirty="0"/>
        </a:p>
      </dgm:t>
    </dgm:pt>
    <dgm:pt modelId="{00C187E6-E970-4EE3-A63E-101D73245340}" type="parTrans" cxnId="{CC7B0448-601B-4474-B9C1-8909754F1C2B}">
      <dgm:prSet/>
      <dgm:spPr/>
      <dgm:t>
        <a:bodyPr/>
        <a:lstStyle/>
        <a:p>
          <a:endParaRPr lang="es-MX"/>
        </a:p>
      </dgm:t>
    </dgm:pt>
    <dgm:pt modelId="{90274069-FF7A-49B2-9205-EEF34C164583}" type="sibTrans" cxnId="{CC7B0448-601B-4474-B9C1-8909754F1C2B}">
      <dgm:prSet/>
      <dgm:spPr/>
      <dgm:t>
        <a:bodyPr/>
        <a:lstStyle/>
        <a:p>
          <a:endParaRPr lang="es-MX"/>
        </a:p>
      </dgm:t>
    </dgm:pt>
    <dgm:pt modelId="{2C8E3A22-4C3C-42B5-8144-656919F4419A}" type="pres">
      <dgm:prSet presAssocID="{24E9DB51-3B9A-4DB1-8DF3-904F89C196F4}" presName="Name0" presStyleCnt="0">
        <dgm:presLayoutVars>
          <dgm:chMax val="1"/>
          <dgm:dir/>
          <dgm:animLvl val="ctr"/>
          <dgm:resizeHandles val="exact"/>
        </dgm:presLayoutVars>
      </dgm:prSet>
      <dgm:spPr/>
      <dgm:t>
        <a:bodyPr/>
        <a:lstStyle/>
        <a:p>
          <a:endParaRPr lang="es-MX"/>
        </a:p>
      </dgm:t>
    </dgm:pt>
    <dgm:pt modelId="{511EF43F-AA85-4938-BF07-9060A9A19EC4}" type="pres">
      <dgm:prSet presAssocID="{41F48371-6FA6-49EF-8892-A0136D9E7EFF}" presName="centerShape" presStyleLbl="node0" presStyleIdx="0" presStyleCnt="1"/>
      <dgm:spPr/>
      <dgm:t>
        <a:bodyPr/>
        <a:lstStyle/>
        <a:p>
          <a:endParaRPr lang="es-MX"/>
        </a:p>
      </dgm:t>
    </dgm:pt>
    <dgm:pt modelId="{CD7F2F7B-9255-4B1E-AF4E-BA0C706F2179}" type="pres">
      <dgm:prSet presAssocID="{5614B40E-A37A-4B73-84D3-218F11EF4C83}" presName="parTrans" presStyleLbl="sibTrans2D1" presStyleIdx="0" presStyleCnt="4"/>
      <dgm:spPr/>
      <dgm:t>
        <a:bodyPr/>
        <a:lstStyle/>
        <a:p>
          <a:endParaRPr lang="es-MX"/>
        </a:p>
      </dgm:t>
    </dgm:pt>
    <dgm:pt modelId="{862EA004-D343-415C-90B0-FA643EBF744E}" type="pres">
      <dgm:prSet presAssocID="{5614B40E-A37A-4B73-84D3-218F11EF4C83}" presName="connectorText" presStyleLbl="sibTrans2D1" presStyleIdx="0" presStyleCnt="4"/>
      <dgm:spPr/>
      <dgm:t>
        <a:bodyPr/>
        <a:lstStyle/>
        <a:p>
          <a:endParaRPr lang="es-MX"/>
        </a:p>
      </dgm:t>
    </dgm:pt>
    <dgm:pt modelId="{51C70B6F-2F5E-4CEC-A67C-EB403923607D}" type="pres">
      <dgm:prSet presAssocID="{E171F844-93CA-4D02-9F84-AFE4F6553DAD}" presName="node" presStyleLbl="node1" presStyleIdx="0" presStyleCnt="4">
        <dgm:presLayoutVars>
          <dgm:bulletEnabled val="1"/>
        </dgm:presLayoutVars>
      </dgm:prSet>
      <dgm:spPr/>
      <dgm:t>
        <a:bodyPr/>
        <a:lstStyle/>
        <a:p>
          <a:endParaRPr lang="es-MX"/>
        </a:p>
      </dgm:t>
    </dgm:pt>
    <dgm:pt modelId="{2E83E27A-7921-4B32-BA2E-09A7B114555C}" type="pres">
      <dgm:prSet presAssocID="{949C6ADF-4ACC-4A02-9DF2-244B27F07513}" presName="parTrans" presStyleLbl="sibTrans2D1" presStyleIdx="1" presStyleCnt="4"/>
      <dgm:spPr/>
      <dgm:t>
        <a:bodyPr/>
        <a:lstStyle/>
        <a:p>
          <a:endParaRPr lang="es-MX"/>
        </a:p>
      </dgm:t>
    </dgm:pt>
    <dgm:pt modelId="{8F879C0E-FA75-44FC-8A1A-24F9864999C8}" type="pres">
      <dgm:prSet presAssocID="{949C6ADF-4ACC-4A02-9DF2-244B27F07513}" presName="connectorText" presStyleLbl="sibTrans2D1" presStyleIdx="1" presStyleCnt="4"/>
      <dgm:spPr/>
      <dgm:t>
        <a:bodyPr/>
        <a:lstStyle/>
        <a:p>
          <a:endParaRPr lang="es-MX"/>
        </a:p>
      </dgm:t>
    </dgm:pt>
    <dgm:pt modelId="{013B629A-DE01-4889-9A26-8830D0B74E61}" type="pres">
      <dgm:prSet presAssocID="{656D68E6-8883-476A-B8F1-8EAFF6B5A539}" presName="node" presStyleLbl="node1" presStyleIdx="1" presStyleCnt="4">
        <dgm:presLayoutVars>
          <dgm:bulletEnabled val="1"/>
        </dgm:presLayoutVars>
      </dgm:prSet>
      <dgm:spPr/>
      <dgm:t>
        <a:bodyPr/>
        <a:lstStyle/>
        <a:p>
          <a:endParaRPr lang="es-MX"/>
        </a:p>
      </dgm:t>
    </dgm:pt>
    <dgm:pt modelId="{E1381EA0-535A-4C5C-ADB3-C4BD2850DA9A}" type="pres">
      <dgm:prSet presAssocID="{1B8175AB-AC46-4B3B-92A0-2FBD9552FFE9}" presName="parTrans" presStyleLbl="sibTrans2D1" presStyleIdx="2" presStyleCnt="4"/>
      <dgm:spPr/>
      <dgm:t>
        <a:bodyPr/>
        <a:lstStyle/>
        <a:p>
          <a:endParaRPr lang="es-MX"/>
        </a:p>
      </dgm:t>
    </dgm:pt>
    <dgm:pt modelId="{DF1E1532-AF90-4593-A79D-814AE292E3AA}" type="pres">
      <dgm:prSet presAssocID="{1B8175AB-AC46-4B3B-92A0-2FBD9552FFE9}" presName="connectorText" presStyleLbl="sibTrans2D1" presStyleIdx="2" presStyleCnt="4"/>
      <dgm:spPr/>
      <dgm:t>
        <a:bodyPr/>
        <a:lstStyle/>
        <a:p>
          <a:endParaRPr lang="es-MX"/>
        </a:p>
      </dgm:t>
    </dgm:pt>
    <dgm:pt modelId="{8F70343B-3EF7-4390-A9E1-77C622CCA557}" type="pres">
      <dgm:prSet presAssocID="{B24D6AB4-7C96-458D-A3CE-21119DDDC1AC}" presName="node" presStyleLbl="node1" presStyleIdx="2" presStyleCnt="4">
        <dgm:presLayoutVars>
          <dgm:bulletEnabled val="1"/>
        </dgm:presLayoutVars>
      </dgm:prSet>
      <dgm:spPr/>
      <dgm:t>
        <a:bodyPr/>
        <a:lstStyle/>
        <a:p>
          <a:endParaRPr lang="es-MX"/>
        </a:p>
      </dgm:t>
    </dgm:pt>
    <dgm:pt modelId="{1796CDDF-6177-446F-80F8-45E9C0DDC3FC}" type="pres">
      <dgm:prSet presAssocID="{00C187E6-E970-4EE3-A63E-101D73245340}" presName="parTrans" presStyleLbl="sibTrans2D1" presStyleIdx="3" presStyleCnt="4"/>
      <dgm:spPr/>
      <dgm:t>
        <a:bodyPr/>
        <a:lstStyle/>
        <a:p>
          <a:endParaRPr lang="es-MX"/>
        </a:p>
      </dgm:t>
    </dgm:pt>
    <dgm:pt modelId="{B919A983-2FE1-41F4-8316-B6F103945873}" type="pres">
      <dgm:prSet presAssocID="{00C187E6-E970-4EE3-A63E-101D73245340}" presName="connectorText" presStyleLbl="sibTrans2D1" presStyleIdx="3" presStyleCnt="4"/>
      <dgm:spPr/>
      <dgm:t>
        <a:bodyPr/>
        <a:lstStyle/>
        <a:p>
          <a:endParaRPr lang="es-MX"/>
        </a:p>
      </dgm:t>
    </dgm:pt>
    <dgm:pt modelId="{A9323BDA-37F6-4D3D-95F1-EAE9B2FA64B7}" type="pres">
      <dgm:prSet presAssocID="{A113E93E-BA85-488C-9604-DF432CC153F2}" presName="node" presStyleLbl="node1" presStyleIdx="3" presStyleCnt="4">
        <dgm:presLayoutVars>
          <dgm:bulletEnabled val="1"/>
        </dgm:presLayoutVars>
      </dgm:prSet>
      <dgm:spPr/>
      <dgm:t>
        <a:bodyPr/>
        <a:lstStyle/>
        <a:p>
          <a:endParaRPr lang="es-MX"/>
        </a:p>
      </dgm:t>
    </dgm:pt>
  </dgm:ptLst>
  <dgm:cxnLst>
    <dgm:cxn modelId="{0E8C4DB3-76DE-4F17-897C-72EC154B7355}" srcId="{41F48371-6FA6-49EF-8892-A0136D9E7EFF}" destId="{B24D6AB4-7C96-458D-A3CE-21119DDDC1AC}" srcOrd="2" destOrd="0" parTransId="{1B8175AB-AC46-4B3B-92A0-2FBD9552FFE9}" sibTransId="{A00842E2-8106-4113-B8E5-0954F679E1D4}"/>
    <dgm:cxn modelId="{675C5F30-5424-4DA9-9580-EFEE2C20CE4E}" type="presOf" srcId="{41F48371-6FA6-49EF-8892-A0136D9E7EFF}" destId="{511EF43F-AA85-4938-BF07-9060A9A19EC4}" srcOrd="0" destOrd="0" presId="urn:microsoft.com/office/officeart/2005/8/layout/radial5"/>
    <dgm:cxn modelId="{53C99F62-B9DA-49BA-8E2D-E3E9793E70BF}" type="presOf" srcId="{5614B40E-A37A-4B73-84D3-218F11EF4C83}" destId="{CD7F2F7B-9255-4B1E-AF4E-BA0C706F2179}" srcOrd="0" destOrd="0" presId="urn:microsoft.com/office/officeart/2005/8/layout/radial5"/>
    <dgm:cxn modelId="{252A7A78-303E-4D02-AD1C-F51FED3E8E9C}" type="presOf" srcId="{24E9DB51-3B9A-4DB1-8DF3-904F89C196F4}" destId="{2C8E3A22-4C3C-42B5-8144-656919F4419A}" srcOrd="0" destOrd="0" presId="urn:microsoft.com/office/officeart/2005/8/layout/radial5"/>
    <dgm:cxn modelId="{C729ED67-3DCC-4393-A709-F6B7ACC4EC06}" type="presOf" srcId="{5614B40E-A37A-4B73-84D3-218F11EF4C83}" destId="{862EA004-D343-415C-90B0-FA643EBF744E}" srcOrd="1" destOrd="0" presId="urn:microsoft.com/office/officeart/2005/8/layout/radial5"/>
    <dgm:cxn modelId="{2DD23743-EE03-459F-91C6-6195638E9CFB}" type="presOf" srcId="{656D68E6-8883-476A-B8F1-8EAFF6B5A539}" destId="{013B629A-DE01-4889-9A26-8830D0B74E61}" srcOrd="0" destOrd="0" presId="urn:microsoft.com/office/officeart/2005/8/layout/radial5"/>
    <dgm:cxn modelId="{D6B74BEB-629C-4C76-95AF-38C7E2620130}" type="presOf" srcId="{B24D6AB4-7C96-458D-A3CE-21119DDDC1AC}" destId="{8F70343B-3EF7-4390-A9E1-77C622CCA557}" srcOrd="0" destOrd="0" presId="urn:microsoft.com/office/officeart/2005/8/layout/radial5"/>
    <dgm:cxn modelId="{375F3A8F-CCEF-4D13-A8F3-B413D6487FC7}" type="presOf" srcId="{00C187E6-E970-4EE3-A63E-101D73245340}" destId="{B919A983-2FE1-41F4-8316-B6F103945873}" srcOrd="1" destOrd="0" presId="urn:microsoft.com/office/officeart/2005/8/layout/radial5"/>
    <dgm:cxn modelId="{112C7047-2896-47B8-B2D6-B3EB6209EC68}" type="presOf" srcId="{949C6ADF-4ACC-4A02-9DF2-244B27F07513}" destId="{8F879C0E-FA75-44FC-8A1A-24F9864999C8}" srcOrd="1" destOrd="0" presId="urn:microsoft.com/office/officeart/2005/8/layout/radial5"/>
    <dgm:cxn modelId="{2BADA85D-732B-4804-B7EE-97D2687FDC52}" type="presOf" srcId="{A113E93E-BA85-488C-9604-DF432CC153F2}" destId="{A9323BDA-37F6-4D3D-95F1-EAE9B2FA64B7}" srcOrd="0" destOrd="0" presId="urn:microsoft.com/office/officeart/2005/8/layout/radial5"/>
    <dgm:cxn modelId="{ABB5B7D5-2B3E-44A8-9411-4CD7111324D9}" type="presOf" srcId="{1B8175AB-AC46-4B3B-92A0-2FBD9552FFE9}" destId="{DF1E1532-AF90-4593-A79D-814AE292E3AA}" srcOrd="1" destOrd="0" presId="urn:microsoft.com/office/officeart/2005/8/layout/radial5"/>
    <dgm:cxn modelId="{C5B7A57A-F05B-4D15-8BF5-CA23B830FEA1}" srcId="{41F48371-6FA6-49EF-8892-A0136D9E7EFF}" destId="{E171F844-93CA-4D02-9F84-AFE4F6553DAD}" srcOrd="0" destOrd="0" parTransId="{5614B40E-A37A-4B73-84D3-218F11EF4C83}" sibTransId="{14C1A203-01EB-4CF2-9E49-6E374A18D21A}"/>
    <dgm:cxn modelId="{9FA67891-962C-4652-861D-14D2D2432C2E}" srcId="{24E9DB51-3B9A-4DB1-8DF3-904F89C196F4}" destId="{41F48371-6FA6-49EF-8892-A0136D9E7EFF}" srcOrd="0" destOrd="0" parTransId="{A3D66CA1-F5E1-450E-8770-E81EF8DE368E}" sibTransId="{04381BBD-1E4F-4D12-AC76-1C57800F8D29}"/>
    <dgm:cxn modelId="{02C67CBF-E1DA-4E6E-895D-C3B921D2ED56}" type="presOf" srcId="{949C6ADF-4ACC-4A02-9DF2-244B27F07513}" destId="{2E83E27A-7921-4B32-BA2E-09A7B114555C}" srcOrd="0" destOrd="0" presId="urn:microsoft.com/office/officeart/2005/8/layout/radial5"/>
    <dgm:cxn modelId="{73A122F8-65BB-4093-A4A7-D6E1F9312D07}" type="presOf" srcId="{00C187E6-E970-4EE3-A63E-101D73245340}" destId="{1796CDDF-6177-446F-80F8-45E9C0DDC3FC}" srcOrd="0" destOrd="0" presId="urn:microsoft.com/office/officeart/2005/8/layout/radial5"/>
    <dgm:cxn modelId="{48A43EA5-6E24-461E-B5E6-2CAF3CC9914A}" type="presOf" srcId="{E171F844-93CA-4D02-9F84-AFE4F6553DAD}" destId="{51C70B6F-2F5E-4CEC-A67C-EB403923607D}" srcOrd="0" destOrd="0" presId="urn:microsoft.com/office/officeart/2005/8/layout/radial5"/>
    <dgm:cxn modelId="{80372536-0233-4985-AF0D-B5262119E22A}" srcId="{41F48371-6FA6-49EF-8892-A0136D9E7EFF}" destId="{656D68E6-8883-476A-B8F1-8EAFF6B5A539}" srcOrd="1" destOrd="0" parTransId="{949C6ADF-4ACC-4A02-9DF2-244B27F07513}" sibTransId="{1B953122-EA9C-4CF9-AD9C-AB7618EBFB46}"/>
    <dgm:cxn modelId="{5E7D3F20-62EB-442C-B627-8FBE6D58F098}" type="presOf" srcId="{1B8175AB-AC46-4B3B-92A0-2FBD9552FFE9}" destId="{E1381EA0-535A-4C5C-ADB3-C4BD2850DA9A}" srcOrd="0" destOrd="0" presId="urn:microsoft.com/office/officeart/2005/8/layout/radial5"/>
    <dgm:cxn modelId="{CC7B0448-601B-4474-B9C1-8909754F1C2B}" srcId="{41F48371-6FA6-49EF-8892-A0136D9E7EFF}" destId="{A113E93E-BA85-488C-9604-DF432CC153F2}" srcOrd="3" destOrd="0" parTransId="{00C187E6-E970-4EE3-A63E-101D73245340}" sibTransId="{90274069-FF7A-49B2-9205-EEF34C164583}"/>
    <dgm:cxn modelId="{9BC4AAD3-7B63-4540-9639-0F0AC435F8A0}" type="presParOf" srcId="{2C8E3A22-4C3C-42B5-8144-656919F4419A}" destId="{511EF43F-AA85-4938-BF07-9060A9A19EC4}" srcOrd="0" destOrd="0" presId="urn:microsoft.com/office/officeart/2005/8/layout/radial5"/>
    <dgm:cxn modelId="{F0218551-5713-4B53-97AE-C4E28826A176}" type="presParOf" srcId="{2C8E3A22-4C3C-42B5-8144-656919F4419A}" destId="{CD7F2F7B-9255-4B1E-AF4E-BA0C706F2179}" srcOrd="1" destOrd="0" presId="urn:microsoft.com/office/officeart/2005/8/layout/radial5"/>
    <dgm:cxn modelId="{BD9B62B7-94B9-43F1-A09A-161DD529E748}" type="presParOf" srcId="{CD7F2F7B-9255-4B1E-AF4E-BA0C706F2179}" destId="{862EA004-D343-415C-90B0-FA643EBF744E}" srcOrd="0" destOrd="0" presId="urn:microsoft.com/office/officeart/2005/8/layout/radial5"/>
    <dgm:cxn modelId="{C1147F71-5ADC-4D87-BE7D-AC344FC57271}" type="presParOf" srcId="{2C8E3A22-4C3C-42B5-8144-656919F4419A}" destId="{51C70B6F-2F5E-4CEC-A67C-EB403923607D}" srcOrd="2" destOrd="0" presId="urn:microsoft.com/office/officeart/2005/8/layout/radial5"/>
    <dgm:cxn modelId="{1968D6C3-270A-4D4F-8DCC-38911690EBFA}" type="presParOf" srcId="{2C8E3A22-4C3C-42B5-8144-656919F4419A}" destId="{2E83E27A-7921-4B32-BA2E-09A7B114555C}" srcOrd="3" destOrd="0" presId="urn:microsoft.com/office/officeart/2005/8/layout/radial5"/>
    <dgm:cxn modelId="{04F76167-8759-442B-8934-26A261C17E87}" type="presParOf" srcId="{2E83E27A-7921-4B32-BA2E-09A7B114555C}" destId="{8F879C0E-FA75-44FC-8A1A-24F9864999C8}" srcOrd="0" destOrd="0" presId="urn:microsoft.com/office/officeart/2005/8/layout/radial5"/>
    <dgm:cxn modelId="{4B62A8DF-8DB6-4199-8421-EF35BFFC044B}" type="presParOf" srcId="{2C8E3A22-4C3C-42B5-8144-656919F4419A}" destId="{013B629A-DE01-4889-9A26-8830D0B74E61}" srcOrd="4" destOrd="0" presId="urn:microsoft.com/office/officeart/2005/8/layout/radial5"/>
    <dgm:cxn modelId="{F0EBAEEB-EDEC-4766-923B-BC85B9958F7A}" type="presParOf" srcId="{2C8E3A22-4C3C-42B5-8144-656919F4419A}" destId="{E1381EA0-535A-4C5C-ADB3-C4BD2850DA9A}" srcOrd="5" destOrd="0" presId="urn:microsoft.com/office/officeart/2005/8/layout/radial5"/>
    <dgm:cxn modelId="{FDF31BAD-6472-44B2-A528-B78AE8CCC7A8}" type="presParOf" srcId="{E1381EA0-535A-4C5C-ADB3-C4BD2850DA9A}" destId="{DF1E1532-AF90-4593-A79D-814AE292E3AA}" srcOrd="0" destOrd="0" presId="urn:microsoft.com/office/officeart/2005/8/layout/radial5"/>
    <dgm:cxn modelId="{2E50D354-DA69-4A1F-9D59-96787F37E970}" type="presParOf" srcId="{2C8E3A22-4C3C-42B5-8144-656919F4419A}" destId="{8F70343B-3EF7-4390-A9E1-77C622CCA557}" srcOrd="6" destOrd="0" presId="urn:microsoft.com/office/officeart/2005/8/layout/radial5"/>
    <dgm:cxn modelId="{9C9A540A-3DE9-46A8-B4CC-40244D284AC9}" type="presParOf" srcId="{2C8E3A22-4C3C-42B5-8144-656919F4419A}" destId="{1796CDDF-6177-446F-80F8-45E9C0DDC3FC}" srcOrd="7" destOrd="0" presId="urn:microsoft.com/office/officeart/2005/8/layout/radial5"/>
    <dgm:cxn modelId="{6556F550-6323-4B0A-9611-57D7C2F936C8}" type="presParOf" srcId="{1796CDDF-6177-446F-80F8-45E9C0DDC3FC}" destId="{B919A983-2FE1-41F4-8316-B6F103945873}" srcOrd="0" destOrd="0" presId="urn:microsoft.com/office/officeart/2005/8/layout/radial5"/>
    <dgm:cxn modelId="{12C06012-FD7E-4007-A057-120E5B52C5FF}" type="presParOf" srcId="{2C8E3A22-4C3C-42B5-8144-656919F4419A}" destId="{A9323BDA-37F6-4D3D-95F1-EAE9B2FA64B7}"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711A99C-EDA8-4D36-B905-418DDEAC4F03}"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s-MX"/>
        </a:p>
      </dgm:t>
    </dgm:pt>
    <dgm:pt modelId="{30DAA892-0B6A-43E3-BF12-736C7EE3627D}">
      <dgm:prSet/>
      <dgm:spPr/>
      <dgm:t>
        <a:bodyPr/>
        <a:lstStyle/>
        <a:p>
          <a:pPr rtl="0"/>
          <a:r>
            <a:rPr lang="es-MX" dirty="0" smtClean="0"/>
            <a:t>A) Indicadores desde el punto de vista de la actuación Pública</a:t>
          </a:r>
          <a:endParaRPr lang="es-MX" dirty="0"/>
        </a:p>
      </dgm:t>
    </dgm:pt>
    <dgm:pt modelId="{88CC7BEB-1B08-42B3-A0E2-90DC7959F55C}" type="parTrans" cxnId="{6F4D5BCA-F80F-45E1-BF1F-3976F1DF34CD}">
      <dgm:prSet/>
      <dgm:spPr/>
      <dgm:t>
        <a:bodyPr/>
        <a:lstStyle/>
        <a:p>
          <a:endParaRPr lang="es-MX"/>
        </a:p>
      </dgm:t>
    </dgm:pt>
    <dgm:pt modelId="{9B6D3C7C-0837-4C43-A759-FB1D871A3BC8}" type="sibTrans" cxnId="{6F4D5BCA-F80F-45E1-BF1F-3976F1DF34CD}">
      <dgm:prSet/>
      <dgm:spPr/>
      <dgm:t>
        <a:bodyPr/>
        <a:lstStyle/>
        <a:p>
          <a:endParaRPr lang="es-MX"/>
        </a:p>
      </dgm:t>
    </dgm:pt>
    <dgm:pt modelId="{656074A7-6751-4A8E-AB08-FD0D9C47DB4C}">
      <dgm:prSet/>
      <dgm:spPr/>
      <dgm:t>
        <a:bodyPr/>
        <a:lstStyle/>
        <a:p>
          <a:pPr rtl="0"/>
          <a:r>
            <a:rPr lang="es-MX" smtClean="0"/>
            <a:t>Insumos</a:t>
          </a:r>
          <a:endParaRPr lang="es-MX"/>
        </a:p>
      </dgm:t>
    </dgm:pt>
    <dgm:pt modelId="{46A5D264-7197-44AF-ACC1-4995FC17E605}" type="parTrans" cxnId="{EF4060BF-E0A8-4FAE-A6D0-4DF984C8AD41}">
      <dgm:prSet/>
      <dgm:spPr/>
      <dgm:t>
        <a:bodyPr/>
        <a:lstStyle/>
        <a:p>
          <a:endParaRPr lang="es-MX"/>
        </a:p>
      </dgm:t>
    </dgm:pt>
    <dgm:pt modelId="{E967A878-3576-4C28-A29B-C03B003A456C}" type="sibTrans" cxnId="{EF4060BF-E0A8-4FAE-A6D0-4DF984C8AD41}">
      <dgm:prSet/>
      <dgm:spPr/>
      <dgm:t>
        <a:bodyPr/>
        <a:lstStyle/>
        <a:p>
          <a:endParaRPr lang="es-MX"/>
        </a:p>
      </dgm:t>
    </dgm:pt>
    <dgm:pt modelId="{4D844741-384E-4ACB-A78F-2CA011FAA36E}">
      <dgm:prSet/>
      <dgm:spPr/>
      <dgm:t>
        <a:bodyPr/>
        <a:lstStyle/>
        <a:p>
          <a:pPr rtl="0"/>
          <a:r>
            <a:rPr lang="es-MX" smtClean="0"/>
            <a:t>Proceso y actividades</a:t>
          </a:r>
          <a:endParaRPr lang="es-MX"/>
        </a:p>
      </dgm:t>
    </dgm:pt>
    <dgm:pt modelId="{AAB5E864-C3A1-4BB5-BEE9-A4B512A18658}" type="parTrans" cxnId="{A924EA97-EBA6-4109-9534-8A24C1D33D2D}">
      <dgm:prSet/>
      <dgm:spPr/>
      <dgm:t>
        <a:bodyPr/>
        <a:lstStyle/>
        <a:p>
          <a:endParaRPr lang="es-MX"/>
        </a:p>
      </dgm:t>
    </dgm:pt>
    <dgm:pt modelId="{7038E061-1F29-493F-84D6-10AE0670D337}" type="sibTrans" cxnId="{A924EA97-EBA6-4109-9534-8A24C1D33D2D}">
      <dgm:prSet/>
      <dgm:spPr/>
      <dgm:t>
        <a:bodyPr/>
        <a:lstStyle/>
        <a:p>
          <a:endParaRPr lang="es-MX"/>
        </a:p>
      </dgm:t>
    </dgm:pt>
    <dgm:pt modelId="{228D67E5-1DE6-4A7E-87C7-907F551E976F}">
      <dgm:prSet/>
      <dgm:spPr/>
      <dgm:t>
        <a:bodyPr/>
        <a:lstStyle/>
        <a:p>
          <a:pPr rtl="0"/>
          <a:r>
            <a:rPr lang="es-MX" smtClean="0"/>
            <a:t>Productos </a:t>
          </a:r>
          <a:endParaRPr lang="es-MX"/>
        </a:p>
      </dgm:t>
    </dgm:pt>
    <dgm:pt modelId="{EC397CA3-AD1C-42F7-9331-A3DB9FC21150}" type="parTrans" cxnId="{4815012A-9EBD-43DF-B9F0-D63828FBF0D6}">
      <dgm:prSet/>
      <dgm:spPr/>
      <dgm:t>
        <a:bodyPr/>
        <a:lstStyle/>
        <a:p>
          <a:endParaRPr lang="es-MX"/>
        </a:p>
      </dgm:t>
    </dgm:pt>
    <dgm:pt modelId="{2405FA1F-8EC0-4B82-A4B0-9D07A612BA06}" type="sibTrans" cxnId="{4815012A-9EBD-43DF-B9F0-D63828FBF0D6}">
      <dgm:prSet/>
      <dgm:spPr/>
      <dgm:t>
        <a:bodyPr/>
        <a:lstStyle/>
        <a:p>
          <a:endParaRPr lang="es-MX"/>
        </a:p>
      </dgm:t>
    </dgm:pt>
    <dgm:pt modelId="{1857F1F5-D1CC-40D7-99D9-1C38A60523FB}">
      <dgm:prSet/>
      <dgm:spPr/>
      <dgm:t>
        <a:bodyPr/>
        <a:lstStyle/>
        <a:p>
          <a:pPr rtl="0"/>
          <a:r>
            <a:rPr lang="es-MX" smtClean="0"/>
            <a:t>Resultados Finales</a:t>
          </a:r>
          <a:endParaRPr lang="es-MX"/>
        </a:p>
      </dgm:t>
    </dgm:pt>
    <dgm:pt modelId="{7076220C-439A-4570-8862-B24A379F4FF4}" type="parTrans" cxnId="{9C7192ED-97CD-4B04-B7AF-B4E67C1C8B99}">
      <dgm:prSet/>
      <dgm:spPr/>
      <dgm:t>
        <a:bodyPr/>
        <a:lstStyle/>
        <a:p>
          <a:endParaRPr lang="es-MX"/>
        </a:p>
      </dgm:t>
    </dgm:pt>
    <dgm:pt modelId="{86CCF1E3-8488-4726-B4FE-5CE7D12701CF}" type="sibTrans" cxnId="{9C7192ED-97CD-4B04-B7AF-B4E67C1C8B99}">
      <dgm:prSet/>
      <dgm:spPr/>
      <dgm:t>
        <a:bodyPr/>
        <a:lstStyle/>
        <a:p>
          <a:endParaRPr lang="es-MX"/>
        </a:p>
      </dgm:t>
    </dgm:pt>
    <dgm:pt modelId="{74C663EE-8D52-4747-B3A5-D2F56CCB71D6}">
      <dgm:prSet/>
      <dgm:spPr/>
      <dgm:t>
        <a:bodyPr/>
        <a:lstStyle/>
        <a:p>
          <a:pPr rtl="0"/>
          <a:r>
            <a:rPr lang="es-MX" dirty="0" smtClean="0"/>
            <a:t>B) Indicadores desde el punto de vista del desempeño de dichas actuaciones</a:t>
          </a:r>
          <a:endParaRPr lang="es-MX" dirty="0"/>
        </a:p>
      </dgm:t>
    </dgm:pt>
    <dgm:pt modelId="{56174349-E328-40EF-8373-E8DF1991440F}" type="parTrans" cxnId="{59137FE4-B8B0-4E4F-99A0-34610C21424D}">
      <dgm:prSet/>
      <dgm:spPr/>
      <dgm:t>
        <a:bodyPr/>
        <a:lstStyle/>
        <a:p>
          <a:endParaRPr lang="es-MX"/>
        </a:p>
      </dgm:t>
    </dgm:pt>
    <dgm:pt modelId="{F28BBAA0-6D6D-4A33-B544-3B0548F5610C}" type="sibTrans" cxnId="{59137FE4-B8B0-4E4F-99A0-34610C21424D}">
      <dgm:prSet/>
      <dgm:spPr/>
      <dgm:t>
        <a:bodyPr/>
        <a:lstStyle/>
        <a:p>
          <a:endParaRPr lang="es-MX"/>
        </a:p>
      </dgm:t>
    </dgm:pt>
    <dgm:pt modelId="{1BA38777-60AC-4F11-944A-9EBD5B8E76ED}">
      <dgm:prSet/>
      <dgm:spPr/>
      <dgm:t>
        <a:bodyPr/>
        <a:lstStyle/>
        <a:p>
          <a:pPr rtl="0"/>
          <a:r>
            <a:rPr lang="es-MX" dirty="0" smtClean="0"/>
            <a:t>Eficiencia</a:t>
          </a:r>
          <a:endParaRPr lang="es-MX" dirty="0"/>
        </a:p>
      </dgm:t>
    </dgm:pt>
    <dgm:pt modelId="{0B415A93-0EE8-4298-9E6C-8182877BE7AF}" type="parTrans" cxnId="{FA5160FF-7B0E-484C-9064-76AABF8795EA}">
      <dgm:prSet/>
      <dgm:spPr/>
      <dgm:t>
        <a:bodyPr/>
        <a:lstStyle/>
        <a:p>
          <a:endParaRPr lang="es-MX"/>
        </a:p>
      </dgm:t>
    </dgm:pt>
    <dgm:pt modelId="{1E8CFCF5-A38A-497E-A439-156BB6BAEEE4}" type="sibTrans" cxnId="{FA5160FF-7B0E-484C-9064-76AABF8795EA}">
      <dgm:prSet/>
      <dgm:spPr/>
      <dgm:t>
        <a:bodyPr/>
        <a:lstStyle/>
        <a:p>
          <a:endParaRPr lang="es-MX"/>
        </a:p>
      </dgm:t>
    </dgm:pt>
    <dgm:pt modelId="{F335C4EE-F976-4EDD-85A4-B91992CF9FDD}">
      <dgm:prSet/>
      <dgm:spPr/>
      <dgm:t>
        <a:bodyPr/>
        <a:lstStyle/>
        <a:p>
          <a:pPr rtl="0"/>
          <a:r>
            <a:rPr lang="es-MX" dirty="0" smtClean="0"/>
            <a:t>Eficacia</a:t>
          </a:r>
          <a:endParaRPr lang="es-MX" dirty="0"/>
        </a:p>
      </dgm:t>
    </dgm:pt>
    <dgm:pt modelId="{4CC6663B-FE53-48F5-9B64-564D10AB15F9}" type="parTrans" cxnId="{1A9271AD-A859-4252-ABC7-7A99FB0406FC}">
      <dgm:prSet/>
      <dgm:spPr/>
      <dgm:t>
        <a:bodyPr/>
        <a:lstStyle/>
        <a:p>
          <a:endParaRPr lang="es-MX"/>
        </a:p>
      </dgm:t>
    </dgm:pt>
    <dgm:pt modelId="{42AA8B72-81B1-45A4-979B-A07BF12FF261}" type="sibTrans" cxnId="{1A9271AD-A859-4252-ABC7-7A99FB0406FC}">
      <dgm:prSet/>
      <dgm:spPr/>
      <dgm:t>
        <a:bodyPr/>
        <a:lstStyle/>
        <a:p>
          <a:endParaRPr lang="es-MX"/>
        </a:p>
      </dgm:t>
    </dgm:pt>
    <dgm:pt modelId="{D062320F-5CB3-439B-8793-1814A4208B25}">
      <dgm:prSet/>
      <dgm:spPr/>
      <dgm:t>
        <a:bodyPr/>
        <a:lstStyle/>
        <a:p>
          <a:pPr rtl="0"/>
          <a:r>
            <a:rPr lang="es-MX" smtClean="0"/>
            <a:t>Calidad</a:t>
          </a:r>
          <a:endParaRPr lang="es-MX"/>
        </a:p>
      </dgm:t>
    </dgm:pt>
    <dgm:pt modelId="{859CEDF7-4BA7-43DB-ABEE-56CC402B6914}" type="parTrans" cxnId="{78F5FDA3-1C07-4B5D-ACD0-04081812F943}">
      <dgm:prSet/>
      <dgm:spPr/>
      <dgm:t>
        <a:bodyPr/>
        <a:lstStyle/>
        <a:p>
          <a:endParaRPr lang="es-MX"/>
        </a:p>
      </dgm:t>
    </dgm:pt>
    <dgm:pt modelId="{2524C763-BCED-43AF-A85E-9274FDD8E32D}" type="sibTrans" cxnId="{78F5FDA3-1C07-4B5D-ACD0-04081812F943}">
      <dgm:prSet/>
      <dgm:spPr/>
      <dgm:t>
        <a:bodyPr/>
        <a:lstStyle/>
        <a:p>
          <a:endParaRPr lang="es-MX"/>
        </a:p>
      </dgm:t>
    </dgm:pt>
    <dgm:pt modelId="{4BC94520-4AAC-458B-8726-2B93F4CC4CC9}">
      <dgm:prSet/>
      <dgm:spPr/>
      <dgm:t>
        <a:bodyPr/>
        <a:lstStyle/>
        <a:p>
          <a:pPr rtl="0"/>
          <a:r>
            <a:rPr lang="es-MX" dirty="0" smtClean="0"/>
            <a:t>Economía</a:t>
          </a:r>
          <a:endParaRPr lang="es-MX" dirty="0"/>
        </a:p>
      </dgm:t>
    </dgm:pt>
    <dgm:pt modelId="{629AFE8C-299D-4FC1-AF7E-AB84CBA0945F}" type="parTrans" cxnId="{54B8A7E8-D34E-4197-B333-3D150AB71A37}">
      <dgm:prSet/>
      <dgm:spPr/>
      <dgm:t>
        <a:bodyPr/>
        <a:lstStyle/>
        <a:p>
          <a:endParaRPr lang="es-MX"/>
        </a:p>
      </dgm:t>
    </dgm:pt>
    <dgm:pt modelId="{EDFAA32B-7D4F-4FED-BAF4-01C6BA17428F}" type="sibTrans" cxnId="{54B8A7E8-D34E-4197-B333-3D150AB71A37}">
      <dgm:prSet/>
      <dgm:spPr/>
      <dgm:t>
        <a:bodyPr/>
        <a:lstStyle/>
        <a:p>
          <a:endParaRPr lang="es-MX"/>
        </a:p>
      </dgm:t>
    </dgm:pt>
    <dgm:pt modelId="{23888E8C-723B-410C-8CE6-1652AC619966}" type="pres">
      <dgm:prSet presAssocID="{C711A99C-EDA8-4D36-B905-418DDEAC4F03}" presName="Name0" presStyleCnt="0">
        <dgm:presLayoutVars>
          <dgm:dir/>
          <dgm:animLvl val="lvl"/>
          <dgm:resizeHandles val="exact"/>
        </dgm:presLayoutVars>
      </dgm:prSet>
      <dgm:spPr/>
      <dgm:t>
        <a:bodyPr/>
        <a:lstStyle/>
        <a:p>
          <a:endParaRPr lang="es-MX"/>
        </a:p>
      </dgm:t>
    </dgm:pt>
    <dgm:pt modelId="{EF9DF3B7-69F6-47D0-9EA1-C2A0211FB4DF}" type="pres">
      <dgm:prSet presAssocID="{30DAA892-0B6A-43E3-BF12-736C7EE3627D}" presName="composite" presStyleCnt="0"/>
      <dgm:spPr/>
      <dgm:t>
        <a:bodyPr/>
        <a:lstStyle/>
        <a:p>
          <a:endParaRPr lang="es-MX"/>
        </a:p>
      </dgm:t>
    </dgm:pt>
    <dgm:pt modelId="{65A8076C-CF94-4531-A447-DA73F09C3535}" type="pres">
      <dgm:prSet presAssocID="{30DAA892-0B6A-43E3-BF12-736C7EE3627D}" presName="parTx" presStyleLbl="alignNode1" presStyleIdx="0" presStyleCnt="2">
        <dgm:presLayoutVars>
          <dgm:chMax val="0"/>
          <dgm:chPref val="0"/>
          <dgm:bulletEnabled val="1"/>
        </dgm:presLayoutVars>
      </dgm:prSet>
      <dgm:spPr/>
      <dgm:t>
        <a:bodyPr/>
        <a:lstStyle/>
        <a:p>
          <a:endParaRPr lang="es-MX"/>
        </a:p>
      </dgm:t>
    </dgm:pt>
    <dgm:pt modelId="{8B44F62A-8439-477A-BC23-7BFE79A80FC6}" type="pres">
      <dgm:prSet presAssocID="{30DAA892-0B6A-43E3-BF12-736C7EE3627D}" presName="desTx" presStyleLbl="alignAccFollowNode1" presStyleIdx="0" presStyleCnt="2">
        <dgm:presLayoutVars>
          <dgm:bulletEnabled val="1"/>
        </dgm:presLayoutVars>
      </dgm:prSet>
      <dgm:spPr/>
      <dgm:t>
        <a:bodyPr/>
        <a:lstStyle/>
        <a:p>
          <a:endParaRPr lang="es-MX"/>
        </a:p>
      </dgm:t>
    </dgm:pt>
    <dgm:pt modelId="{C0E81FBF-07CB-4566-9EA7-BA4084D6EBCC}" type="pres">
      <dgm:prSet presAssocID="{9B6D3C7C-0837-4C43-A759-FB1D871A3BC8}" presName="space" presStyleCnt="0"/>
      <dgm:spPr/>
      <dgm:t>
        <a:bodyPr/>
        <a:lstStyle/>
        <a:p>
          <a:endParaRPr lang="es-MX"/>
        </a:p>
      </dgm:t>
    </dgm:pt>
    <dgm:pt modelId="{9EA45168-4301-4CBA-88D3-91F04804C6C5}" type="pres">
      <dgm:prSet presAssocID="{74C663EE-8D52-4747-B3A5-D2F56CCB71D6}" presName="composite" presStyleCnt="0"/>
      <dgm:spPr/>
      <dgm:t>
        <a:bodyPr/>
        <a:lstStyle/>
        <a:p>
          <a:endParaRPr lang="es-MX"/>
        </a:p>
      </dgm:t>
    </dgm:pt>
    <dgm:pt modelId="{85D53B58-E76C-45EC-B6DC-8B5E9B4766C4}" type="pres">
      <dgm:prSet presAssocID="{74C663EE-8D52-4747-B3A5-D2F56CCB71D6}" presName="parTx" presStyleLbl="alignNode1" presStyleIdx="1" presStyleCnt="2">
        <dgm:presLayoutVars>
          <dgm:chMax val="0"/>
          <dgm:chPref val="0"/>
          <dgm:bulletEnabled val="1"/>
        </dgm:presLayoutVars>
      </dgm:prSet>
      <dgm:spPr/>
      <dgm:t>
        <a:bodyPr/>
        <a:lstStyle/>
        <a:p>
          <a:endParaRPr lang="es-MX"/>
        </a:p>
      </dgm:t>
    </dgm:pt>
    <dgm:pt modelId="{BE9A2282-CF88-4B1D-9521-30A175EF3216}" type="pres">
      <dgm:prSet presAssocID="{74C663EE-8D52-4747-B3A5-D2F56CCB71D6}" presName="desTx" presStyleLbl="alignAccFollowNode1" presStyleIdx="1" presStyleCnt="2">
        <dgm:presLayoutVars>
          <dgm:bulletEnabled val="1"/>
        </dgm:presLayoutVars>
      </dgm:prSet>
      <dgm:spPr/>
      <dgm:t>
        <a:bodyPr/>
        <a:lstStyle/>
        <a:p>
          <a:endParaRPr lang="es-MX"/>
        </a:p>
      </dgm:t>
    </dgm:pt>
  </dgm:ptLst>
  <dgm:cxnLst>
    <dgm:cxn modelId="{7F228242-EF86-4B3A-AC6F-4041CCA938D3}" type="presOf" srcId="{1857F1F5-D1CC-40D7-99D9-1C38A60523FB}" destId="{8B44F62A-8439-477A-BC23-7BFE79A80FC6}" srcOrd="0" destOrd="3" presId="urn:microsoft.com/office/officeart/2005/8/layout/hList1"/>
    <dgm:cxn modelId="{BA216E49-0643-4210-8A43-AF3024FB0E52}" type="presOf" srcId="{C711A99C-EDA8-4D36-B905-418DDEAC4F03}" destId="{23888E8C-723B-410C-8CE6-1652AC619966}" srcOrd="0" destOrd="0" presId="urn:microsoft.com/office/officeart/2005/8/layout/hList1"/>
    <dgm:cxn modelId="{54B8A7E8-D34E-4197-B333-3D150AB71A37}" srcId="{74C663EE-8D52-4747-B3A5-D2F56CCB71D6}" destId="{4BC94520-4AAC-458B-8726-2B93F4CC4CC9}" srcOrd="3" destOrd="0" parTransId="{629AFE8C-299D-4FC1-AF7E-AB84CBA0945F}" sibTransId="{EDFAA32B-7D4F-4FED-BAF4-01C6BA17428F}"/>
    <dgm:cxn modelId="{9C7192ED-97CD-4B04-B7AF-B4E67C1C8B99}" srcId="{30DAA892-0B6A-43E3-BF12-736C7EE3627D}" destId="{1857F1F5-D1CC-40D7-99D9-1C38A60523FB}" srcOrd="3" destOrd="0" parTransId="{7076220C-439A-4570-8862-B24A379F4FF4}" sibTransId="{86CCF1E3-8488-4726-B4FE-5CE7D12701CF}"/>
    <dgm:cxn modelId="{71C9F3AA-4EB0-4FB7-BB6C-F333678588E9}" type="presOf" srcId="{74C663EE-8D52-4747-B3A5-D2F56CCB71D6}" destId="{85D53B58-E76C-45EC-B6DC-8B5E9B4766C4}" srcOrd="0" destOrd="0" presId="urn:microsoft.com/office/officeart/2005/8/layout/hList1"/>
    <dgm:cxn modelId="{52351345-A25E-4B58-B4FD-A3CF63497907}" type="presOf" srcId="{656074A7-6751-4A8E-AB08-FD0D9C47DB4C}" destId="{8B44F62A-8439-477A-BC23-7BFE79A80FC6}" srcOrd="0" destOrd="0" presId="urn:microsoft.com/office/officeart/2005/8/layout/hList1"/>
    <dgm:cxn modelId="{EF4060BF-E0A8-4FAE-A6D0-4DF984C8AD41}" srcId="{30DAA892-0B6A-43E3-BF12-736C7EE3627D}" destId="{656074A7-6751-4A8E-AB08-FD0D9C47DB4C}" srcOrd="0" destOrd="0" parTransId="{46A5D264-7197-44AF-ACC1-4995FC17E605}" sibTransId="{E967A878-3576-4C28-A29B-C03B003A456C}"/>
    <dgm:cxn modelId="{4815012A-9EBD-43DF-B9F0-D63828FBF0D6}" srcId="{30DAA892-0B6A-43E3-BF12-736C7EE3627D}" destId="{228D67E5-1DE6-4A7E-87C7-907F551E976F}" srcOrd="2" destOrd="0" parTransId="{EC397CA3-AD1C-42F7-9331-A3DB9FC21150}" sibTransId="{2405FA1F-8EC0-4B82-A4B0-9D07A612BA06}"/>
    <dgm:cxn modelId="{FA5160FF-7B0E-484C-9064-76AABF8795EA}" srcId="{74C663EE-8D52-4747-B3A5-D2F56CCB71D6}" destId="{1BA38777-60AC-4F11-944A-9EBD5B8E76ED}" srcOrd="0" destOrd="0" parTransId="{0B415A93-0EE8-4298-9E6C-8182877BE7AF}" sibTransId="{1E8CFCF5-A38A-497E-A439-156BB6BAEEE4}"/>
    <dgm:cxn modelId="{78F5FDA3-1C07-4B5D-ACD0-04081812F943}" srcId="{74C663EE-8D52-4747-B3A5-D2F56CCB71D6}" destId="{D062320F-5CB3-439B-8793-1814A4208B25}" srcOrd="2" destOrd="0" parTransId="{859CEDF7-4BA7-43DB-ABEE-56CC402B6914}" sibTransId="{2524C763-BCED-43AF-A85E-9274FDD8E32D}"/>
    <dgm:cxn modelId="{1A9271AD-A859-4252-ABC7-7A99FB0406FC}" srcId="{74C663EE-8D52-4747-B3A5-D2F56CCB71D6}" destId="{F335C4EE-F976-4EDD-85A4-B91992CF9FDD}" srcOrd="1" destOrd="0" parTransId="{4CC6663B-FE53-48F5-9B64-564D10AB15F9}" sibTransId="{42AA8B72-81B1-45A4-979B-A07BF12FF261}"/>
    <dgm:cxn modelId="{A924EA97-EBA6-4109-9534-8A24C1D33D2D}" srcId="{30DAA892-0B6A-43E3-BF12-736C7EE3627D}" destId="{4D844741-384E-4ACB-A78F-2CA011FAA36E}" srcOrd="1" destOrd="0" parTransId="{AAB5E864-C3A1-4BB5-BEE9-A4B512A18658}" sibTransId="{7038E061-1F29-493F-84D6-10AE0670D337}"/>
    <dgm:cxn modelId="{26DEA776-3B24-400D-B372-0A40375407D0}" type="presOf" srcId="{4D844741-384E-4ACB-A78F-2CA011FAA36E}" destId="{8B44F62A-8439-477A-BC23-7BFE79A80FC6}" srcOrd="0" destOrd="1" presId="urn:microsoft.com/office/officeart/2005/8/layout/hList1"/>
    <dgm:cxn modelId="{421A9A9B-3BBE-42A5-80BF-6315CA967DA1}" type="presOf" srcId="{F335C4EE-F976-4EDD-85A4-B91992CF9FDD}" destId="{BE9A2282-CF88-4B1D-9521-30A175EF3216}" srcOrd="0" destOrd="1" presId="urn:microsoft.com/office/officeart/2005/8/layout/hList1"/>
    <dgm:cxn modelId="{8D5E812E-F2A9-4B52-AD2E-FB13EDE07761}" type="presOf" srcId="{30DAA892-0B6A-43E3-BF12-736C7EE3627D}" destId="{65A8076C-CF94-4531-A447-DA73F09C3535}" srcOrd="0" destOrd="0" presId="urn:microsoft.com/office/officeart/2005/8/layout/hList1"/>
    <dgm:cxn modelId="{59137FE4-B8B0-4E4F-99A0-34610C21424D}" srcId="{C711A99C-EDA8-4D36-B905-418DDEAC4F03}" destId="{74C663EE-8D52-4747-B3A5-D2F56CCB71D6}" srcOrd="1" destOrd="0" parTransId="{56174349-E328-40EF-8373-E8DF1991440F}" sibTransId="{F28BBAA0-6D6D-4A33-B544-3B0548F5610C}"/>
    <dgm:cxn modelId="{FD955857-6424-45D5-8DF2-C4A972A7B340}" type="presOf" srcId="{D062320F-5CB3-439B-8793-1814A4208B25}" destId="{BE9A2282-CF88-4B1D-9521-30A175EF3216}" srcOrd="0" destOrd="2" presId="urn:microsoft.com/office/officeart/2005/8/layout/hList1"/>
    <dgm:cxn modelId="{1D1B620A-56AD-444F-9873-795108407995}" type="presOf" srcId="{228D67E5-1DE6-4A7E-87C7-907F551E976F}" destId="{8B44F62A-8439-477A-BC23-7BFE79A80FC6}" srcOrd="0" destOrd="2" presId="urn:microsoft.com/office/officeart/2005/8/layout/hList1"/>
    <dgm:cxn modelId="{1FCC971C-296F-4AB9-8FC2-92BF58232FE1}" type="presOf" srcId="{1BA38777-60AC-4F11-944A-9EBD5B8E76ED}" destId="{BE9A2282-CF88-4B1D-9521-30A175EF3216}" srcOrd="0" destOrd="0" presId="urn:microsoft.com/office/officeart/2005/8/layout/hList1"/>
    <dgm:cxn modelId="{6F4D5BCA-F80F-45E1-BF1F-3976F1DF34CD}" srcId="{C711A99C-EDA8-4D36-B905-418DDEAC4F03}" destId="{30DAA892-0B6A-43E3-BF12-736C7EE3627D}" srcOrd="0" destOrd="0" parTransId="{88CC7BEB-1B08-42B3-A0E2-90DC7959F55C}" sibTransId="{9B6D3C7C-0837-4C43-A759-FB1D871A3BC8}"/>
    <dgm:cxn modelId="{E888CBA9-0E23-4C7B-8234-37833D85BD9B}" type="presOf" srcId="{4BC94520-4AAC-458B-8726-2B93F4CC4CC9}" destId="{BE9A2282-CF88-4B1D-9521-30A175EF3216}" srcOrd="0" destOrd="3" presId="urn:microsoft.com/office/officeart/2005/8/layout/hList1"/>
    <dgm:cxn modelId="{6F4FD105-EC25-4D26-AA33-D28B26BEF9B1}" type="presParOf" srcId="{23888E8C-723B-410C-8CE6-1652AC619966}" destId="{EF9DF3B7-69F6-47D0-9EA1-C2A0211FB4DF}" srcOrd="0" destOrd="0" presId="urn:microsoft.com/office/officeart/2005/8/layout/hList1"/>
    <dgm:cxn modelId="{38E74ACF-A38B-495A-A931-7A67626BF8B0}" type="presParOf" srcId="{EF9DF3B7-69F6-47D0-9EA1-C2A0211FB4DF}" destId="{65A8076C-CF94-4531-A447-DA73F09C3535}" srcOrd="0" destOrd="0" presId="urn:microsoft.com/office/officeart/2005/8/layout/hList1"/>
    <dgm:cxn modelId="{F332475E-0295-4630-9FEF-E10E65426F87}" type="presParOf" srcId="{EF9DF3B7-69F6-47D0-9EA1-C2A0211FB4DF}" destId="{8B44F62A-8439-477A-BC23-7BFE79A80FC6}" srcOrd="1" destOrd="0" presId="urn:microsoft.com/office/officeart/2005/8/layout/hList1"/>
    <dgm:cxn modelId="{36D39E91-2F84-4D4B-BD86-BA162E72120C}" type="presParOf" srcId="{23888E8C-723B-410C-8CE6-1652AC619966}" destId="{C0E81FBF-07CB-4566-9EA7-BA4084D6EBCC}" srcOrd="1" destOrd="0" presId="urn:microsoft.com/office/officeart/2005/8/layout/hList1"/>
    <dgm:cxn modelId="{571B638A-F879-40B0-8178-EA31E692877D}" type="presParOf" srcId="{23888E8C-723B-410C-8CE6-1652AC619966}" destId="{9EA45168-4301-4CBA-88D3-91F04804C6C5}" srcOrd="2" destOrd="0" presId="urn:microsoft.com/office/officeart/2005/8/layout/hList1"/>
    <dgm:cxn modelId="{F9D5C6D6-9F81-4E07-8D8C-A907257E75D2}" type="presParOf" srcId="{9EA45168-4301-4CBA-88D3-91F04804C6C5}" destId="{85D53B58-E76C-45EC-B6DC-8B5E9B4766C4}" srcOrd="0" destOrd="0" presId="urn:microsoft.com/office/officeart/2005/8/layout/hList1"/>
    <dgm:cxn modelId="{31E4A4F1-9F43-4A0E-A213-78F26E7BB03B}" type="presParOf" srcId="{9EA45168-4301-4CBA-88D3-91F04804C6C5}" destId="{BE9A2282-CF88-4B1D-9521-30A175EF321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55BD370-942C-44B3-B43A-62628BA60D3E}"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s-MX"/>
        </a:p>
      </dgm:t>
    </dgm:pt>
    <dgm:pt modelId="{74138CB9-2B41-4AF5-A95C-F2F64DBAF1BA}">
      <dgm:prSet custT="1"/>
      <dgm:spPr/>
      <dgm:t>
        <a:bodyPr/>
        <a:lstStyle/>
        <a:p>
          <a:pPr algn="just" rtl="0"/>
          <a:r>
            <a:rPr lang="es-MX" sz="2400" smtClean="0"/>
            <a:t>Insumo</a:t>
          </a:r>
          <a:endParaRPr lang="es-MX" sz="2400"/>
        </a:p>
      </dgm:t>
    </dgm:pt>
    <dgm:pt modelId="{8C34FFA4-2184-42E4-AA1F-9E330CD07B9D}" type="parTrans" cxnId="{86CA4705-89A2-49F2-A7F6-ACAE2C85F4DF}">
      <dgm:prSet/>
      <dgm:spPr/>
      <dgm:t>
        <a:bodyPr/>
        <a:lstStyle/>
        <a:p>
          <a:pPr algn="just"/>
          <a:endParaRPr lang="es-MX" sz="2400"/>
        </a:p>
      </dgm:t>
    </dgm:pt>
    <dgm:pt modelId="{D5DEB689-2DFE-45E0-AD1E-F6D3DF7126F4}" type="sibTrans" cxnId="{86CA4705-89A2-49F2-A7F6-ACAE2C85F4DF}">
      <dgm:prSet/>
      <dgm:spPr/>
      <dgm:t>
        <a:bodyPr/>
        <a:lstStyle/>
        <a:p>
          <a:pPr algn="just"/>
          <a:endParaRPr lang="es-MX" sz="2400"/>
        </a:p>
      </dgm:t>
    </dgm:pt>
    <dgm:pt modelId="{8EA0E697-8721-451A-B0F1-1D153A74F427}">
      <dgm:prSet custT="1"/>
      <dgm:spPr/>
      <dgm:t>
        <a:bodyPr/>
        <a:lstStyle/>
        <a:p>
          <a:pPr algn="just" rtl="0"/>
          <a:r>
            <a:rPr lang="es-MX" sz="2400" dirty="0" smtClean="0"/>
            <a:t>Cuantifica recurso físico, humano  y/o financiero en la producción de bienes y servicios. Ej. Gastos asignados, número de profesionales, </a:t>
          </a:r>
          <a:endParaRPr lang="es-MX" sz="2400" dirty="0"/>
        </a:p>
      </dgm:t>
    </dgm:pt>
    <dgm:pt modelId="{11367325-6A06-40BB-B07A-145B79E153A5}" type="parTrans" cxnId="{4D8BBE03-DBFE-4D41-AC3B-810A6EB16CFE}">
      <dgm:prSet/>
      <dgm:spPr/>
      <dgm:t>
        <a:bodyPr/>
        <a:lstStyle/>
        <a:p>
          <a:pPr algn="just"/>
          <a:endParaRPr lang="es-MX" sz="2400"/>
        </a:p>
      </dgm:t>
    </dgm:pt>
    <dgm:pt modelId="{CC1D629A-F935-4104-997E-7310E713A671}" type="sibTrans" cxnId="{4D8BBE03-DBFE-4D41-AC3B-810A6EB16CFE}">
      <dgm:prSet/>
      <dgm:spPr/>
      <dgm:t>
        <a:bodyPr/>
        <a:lstStyle/>
        <a:p>
          <a:pPr algn="just"/>
          <a:endParaRPr lang="es-MX" sz="2400"/>
        </a:p>
      </dgm:t>
    </dgm:pt>
    <dgm:pt modelId="{96135D97-4030-40F6-9638-0954C17C0ED3}">
      <dgm:prSet custT="1"/>
      <dgm:spPr/>
      <dgm:t>
        <a:bodyPr/>
        <a:lstStyle/>
        <a:p>
          <a:pPr algn="just" rtl="0"/>
          <a:r>
            <a:rPr lang="es-MX" sz="2400" dirty="0" smtClean="0"/>
            <a:t>Proceso</a:t>
          </a:r>
          <a:endParaRPr lang="es-MX" sz="2400" dirty="0"/>
        </a:p>
      </dgm:t>
    </dgm:pt>
    <dgm:pt modelId="{46205CDD-9964-4B16-984C-0D69EE3C2323}" type="parTrans" cxnId="{45148E9D-4846-405D-A878-653345484ED8}">
      <dgm:prSet/>
      <dgm:spPr/>
      <dgm:t>
        <a:bodyPr/>
        <a:lstStyle/>
        <a:p>
          <a:pPr algn="just"/>
          <a:endParaRPr lang="es-MX" sz="2400"/>
        </a:p>
      </dgm:t>
    </dgm:pt>
    <dgm:pt modelId="{3EE666E4-DDFD-4D47-85DD-D6EB610888DB}" type="sibTrans" cxnId="{45148E9D-4846-405D-A878-653345484ED8}">
      <dgm:prSet/>
      <dgm:spPr/>
      <dgm:t>
        <a:bodyPr/>
        <a:lstStyle/>
        <a:p>
          <a:pPr algn="just"/>
          <a:endParaRPr lang="es-MX" sz="2400"/>
        </a:p>
      </dgm:t>
    </dgm:pt>
    <dgm:pt modelId="{0622029B-D521-4014-8A1C-432001747B62}">
      <dgm:prSet custT="1"/>
      <dgm:spPr/>
      <dgm:t>
        <a:bodyPr/>
        <a:lstStyle/>
        <a:p>
          <a:pPr algn="just" rtl="0"/>
          <a:r>
            <a:rPr lang="es-MX" sz="2400" smtClean="0"/>
            <a:t>Miden el desempeño de las actividades vinculadas con la ejecución o forma en el que se desarrolla el trabajo para producir bienes y servicios. Ej. Procedimientos de compra (días de demora en el proceso de compra)</a:t>
          </a:r>
          <a:endParaRPr lang="es-MX" sz="2400"/>
        </a:p>
      </dgm:t>
    </dgm:pt>
    <dgm:pt modelId="{5313E5C3-75AE-4A7B-83F7-2CB485E46212}" type="parTrans" cxnId="{C49F7DFF-1E90-4AD6-A397-D741B5627E80}">
      <dgm:prSet/>
      <dgm:spPr/>
      <dgm:t>
        <a:bodyPr/>
        <a:lstStyle/>
        <a:p>
          <a:pPr algn="just"/>
          <a:endParaRPr lang="es-MX" sz="2400"/>
        </a:p>
      </dgm:t>
    </dgm:pt>
    <dgm:pt modelId="{B401A81A-E3D9-4518-AD68-709A6CD76452}" type="sibTrans" cxnId="{C49F7DFF-1E90-4AD6-A397-D741B5627E80}">
      <dgm:prSet/>
      <dgm:spPr/>
      <dgm:t>
        <a:bodyPr/>
        <a:lstStyle/>
        <a:p>
          <a:pPr algn="just"/>
          <a:endParaRPr lang="es-MX" sz="2400"/>
        </a:p>
      </dgm:t>
    </dgm:pt>
    <dgm:pt modelId="{84503AA3-077B-4441-BB70-EB27C80BD1A2}" type="pres">
      <dgm:prSet presAssocID="{C55BD370-942C-44B3-B43A-62628BA60D3E}" presName="linear" presStyleCnt="0">
        <dgm:presLayoutVars>
          <dgm:animLvl val="lvl"/>
          <dgm:resizeHandles val="exact"/>
        </dgm:presLayoutVars>
      </dgm:prSet>
      <dgm:spPr/>
      <dgm:t>
        <a:bodyPr/>
        <a:lstStyle/>
        <a:p>
          <a:endParaRPr lang="es-MX"/>
        </a:p>
      </dgm:t>
    </dgm:pt>
    <dgm:pt modelId="{FD98A567-57C0-4738-A3BA-BD13EBCC6698}" type="pres">
      <dgm:prSet presAssocID="{74138CB9-2B41-4AF5-A95C-F2F64DBAF1BA}" presName="parentText" presStyleLbl="node1" presStyleIdx="0" presStyleCnt="2">
        <dgm:presLayoutVars>
          <dgm:chMax val="0"/>
          <dgm:bulletEnabled val="1"/>
        </dgm:presLayoutVars>
      </dgm:prSet>
      <dgm:spPr/>
      <dgm:t>
        <a:bodyPr/>
        <a:lstStyle/>
        <a:p>
          <a:endParaRPr lang="es-MX"/>
        </a:p>
      </dgm:t>
    </dgm:pt>
    <dgm:pt modelId="{5C8FEBE9-2B7F-4AFF-A3FA-BD83B5ADE178}" type="pres">
      <dgm:prSet presAssocID="{74138CB9-2B41-4AF5-A95C-F2F64DBAF1BA}" presName="childText" presStyleLbl="revTx" presStyleIdx="0" presStyleCnt="2">
        <dgm:presLayoutVars>
          <dgm:bulletEnabled val="1"/>
        </dgm:presLayoutVars>
      </dgm:prSet>
      <dgm:spPr/>
      <dgm:t>
        <a:bodyPr/>
        <a:lstStyle/>
        <a:p>
          <a:endParaRPr lang="es-MX"/>
        </a:p>
      </dgm:t>
    </dgm:pt>
    <dgm:pt modelId="{90831DA4-9B07-49CD-B12A-436C76FD97CD}" type="pres">
      <dgm:prSet presAssocID="{96135D97-4030-40F6-9638-0954C17C0ED3}" presName="parentText" presStyleLbl="node1" presStyleIdx="1" presStyleCnt="2">
        <dgm:presLayoutVars>
          <dgm:chMax val="0"/>
          <dgm:bulletEnabled val="1"/>
        </dgm:presLayoutVars>
      </dgm:prSet>
      <dgm:spPr/>
      <dgm:t>
        <a:bodyPr/>
        <a:lstStyle/>
        <a:p>
          <a:endParaRPr lang="es-MX"/>
        </a:p>
      </dgm:t>
    </dgm:pt>
    <dgm:pt modelId="{92B477A1-442E-4FCB-8C5C-1A7B2C0C368E}" type="pres">
      <dgm:prSet presAssocID="{96135D97-4030-40F6-9638-0954C17C0ED3}" presName="childText" presStyleLbl="revTx" presStyleIdx="1" presStyleCnt="2">
        <dgm:presLayoutVars>
          <dgm:bulletEnabled val="1"/>
        </dgm:presLayoutVars>
      </dgm:prSet>
      <dgm:spPr/>
      <dgm:t>
        <a:bodyPr/>
        <a:lstStyle/>
        <a:p>
          <a:endParaRPr lang="es-MX"/>
        </a:p>
      </dgm:t>
    </dgm:pt>
  </dgm:ptLst>
  <dgm:cxnLst>
    <dgm:cxn modelId="{AFDC8909-A6EB-4196-AA6D-397759B05E25}" type="presOf" srcId="{74138CB9-2B41-4AF5-A95C-F2F64DBAF1BA}" destId="{FD98A567-57C0-4738-A3BA-BD13EBCC6698}" srcOrd="0" destOrd="0" presId="urn:microsoft.com/office/officeart/2005/8/layout/vList2"/>
    <dgm:cxn modelId="{46D0D424-F370-4B9E-BB67-3FE175D954E4}" type="presOf" srcId="{0622029B-D521-4014-8A1C-432001747B62}" destId="{92B477A1-442E-4FCB-8C5C-1A7B2C0C368E}" srcOrd="0" destOrd="0" presId="urn:microsoft.com/office/officeart/2005/8/layout/vList2"/>
    <dgm:cxn modelId="{4D8BBE03-DBFE-4D41-AC3B-810A6EB16CFE}" srcId="{74138CB9-2B41-4AF5-A95C-F2F64DBAF1BA}" destId="{8EA0E697-8721-451A-B0F1-1D153A74F427}" srcOrd="0" destOrd="0" parTransId="{11367325-6A06-40BB-B07A-145B79E153A5}" sibTransId="{CC1D629A-F935-4104-997E-7310E713A671}"/>
    <dgm:cxn modelId="{F9A73C76-E347-42F1-A772-A6C2ED998EAD}" type="presOf" srcId="{96135D97-4030-40F6-9638-0954C17C0ED3}" destId="{90831DA4-9B07-49CD-B12A-436C76FD97CD}" srcOrd="0" destOrd="0" presId="urn:microsoft.com/office/officeart/2005/8/layout/vList2"/>
    <dgm:cxn modelId="{86CA4705-89A2-49F2-A7F6-ACAE2C85F4DF}" srcId="{C55BD370-942C-44B3-B43A-62628BA60D3E}" destId="{74138CB9-2B41-4AF5-A95C-F2F64DBAF1BA}" srcOrd="0" destOrd="0" parTransId="{8C34FFA4-2184-42E4-AA1F-9E330CD07B9D}" sibTransId="{D5DEB689-2DFE-45E0-AD1E-F6D3DF7126F4}"/>
    <dgm:cxn modelId="{C49F7DFF-1E90-4AD6-A397-D741B5627E80}" srcId="{96135D97-4030-40F6-9638-0954C17C0ED3}" destId="{0622029B-D521-4014-8A1C-432001747B62}" srcOrd="0" destOrd="0" parTransId="{5313E5C3-75AE-4A7B-83F7-2CB485E46212}" sibTransId="{B401A81A-E3D9-4518-AD68-709A6CD76452}"/>
    <dgm:cxn modelId="{45148E9D-4846-405D-A878-653345484ED8}" srcId="{C55BD370-942C-44B3-B43A-62628BA60D3E}" destId="{96135D97-4030-40F6-9638-0954C17C0ED3}" srcOrd="1" destOrd="0" parTransId="{46205CDD-9964-4B16-984C-0D69EE3C2323}" sibTransId="{3EE666E4-DDFD-4D47-85DD-D6EB610888DB}"/>
    <dgm:cxn modelId="{CF89B577-C7E4-4C88-B8E6-41AA9F7E4856}" type="presOf" srcId="{C55BD370-942C-44B3-B43A-62628BA60D3E}" destId="{84503AA3-077B-4441-BB70-EB27C80BD1A2}" srcOrd="0" destOrd="0" presId="urn:microsoft.com/office/officeart/2005/8/layout/vList2"/>
    <dgm:cxn modelId="{705EFC1E-DA4C-45FF-86D6-8CB073F24DD1}" type="presOf" srcId="{8EA0E697-8721-451A-B0F1-1D153A74F427}" destId="{5C8FEBE9-2B7F-4AFF-A3FA-BD83B5ADE178}" srcOrd="0" destOrd="0" presId="urn:microsoft.com/office/officeart/2005/8/layout/vList2"/>
    <dgm:cxn modelId="{E324D3E3-2726-4094-8D5B-8B240634CDD5}" type="presParOf" srcId="{84503AA3-077B-4441-BB70-EB27C80BD1A2}" destId="{FD98A567-57C0-4738-A3BA-BD13EBCC6698}" srcOrd="0" destOrd="0" presId="urn:microsoft.com/office/officeart/2005/8/layout/vList2"/>
    <dgm:cxn modelId="{F12B0B10-65C7-4948-A9C5-6F5FE0238758}" type="presParOf" srcId="{84503AA3-077B-4441-BB70-EB27C80BD1A2}" destId="{5C8FEBE9-2B7F-4AFF-A3FA-BD83B5ADE178}" srcOrd="1" destOrd="0" presId="urn:microsoft.com/office/officeart/2005/8/layout/vList2"/>
    <dgm:cxn modelId="{2A938D23-EF94-4AF7-A19A-DC34A567EFCC}" type="presParOf" srcId="{84503AA3-077B-4441-BB70-EB27C80BD1A2}" destId="{90831DA4-9B07-49CD-B12A-436C76FD97CD}" srcOrd="2" destOrd="0" presId="urn:microsoft.com/office/officeart/2005/8/layout/vList2"/>
    <dgm:cxn modelId="{A47AD8BC-C712-431E-A682-00A45060B400}" type="presParOf" srcId="{84503AA3-077B-4441-BB70-EB27C80BD1A2}" destId="{92B477A1-442E-4FCB-8C5C-1A7B2C0C368E}"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2E35EEB-9C95-4329-8C90-A1C15F4D0350}"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s-MX"/>
        </a:p>
      </dgm:t>
    </dgm:pt>
    <dgm:pt modelId="{F412DEEF-CA0E-425A-97A7-37EF1A9AD12D}">
      <dgm:prSet custT="1"/>
      <dgm:spPr/>
      <dgm:t>
        <a:bodyPr/>
        <a:lstStyle/>
        <a:p>
          <a:pPr rtl="0"/>
          <a:r>
            <a:rPr lang="es-MX" sz="1800" smtClean="0"/>
            <a:t>Producto</a:t>
          </a:r>
          <a:endParaRPr lang="es-MX" sz="1800"/>
        </a:p>
      </dgm:t>
    </dgm:pt>
    <dgm:pt modelId="{93F34802-C71C-4931-99D7-3072F85BE0D3}" type="parTrans" cxnId="{4B0F6E5D-0741-461F-B1C0-0E414E5EA444}">
      <dgm:prSet/>
      <dgm:spPr/>
      <dgm:t>
        <a:bodyPr/>
        <a:lstStyle/>
        <a:p>
          <a:endParaRPr lang="es-MX" sz="1800"/>
        </a:p>
      </dgm:t>
    </dgm:pt>
    <dgm:pt modelId="{EC29AC6B-DADC-45BB-8C91-0655176AC3B7}" type="sibTrans" cxnId="{4B0F6E5D-0741-461F-B1C0-0E414E5EA444}">
      <dgm:prSet/>
      <dgm:spPr/>
      <dgm:t>
        <a:bodyPr/>
        <a:lstStyle/>
        <a:p>
          <a:endParaRPr lang="es-MX" sz="1800"/>
        </a:p>
      </dgm:t>
    </dgm:pt>
    <dgm:pt modelId="{F7DD95F1-3A2A-4E4B-8E32-205579920FB1}">
      <dgm:prSet custT="1"/>
      <dgm:spPr/>
      <dgm:t>
        <a:bodyPr/>
        <a:lstStyle/>
        <a:p>
          <a:pPr rtl="0"/>
          <a:r>
            <a:rPr lang="es-MX" sz="1800" dirty="0" smtClean="0"/>
            <a:t>Muestra los bienes y servicios de manera cuantitativa producidos por la acción gubernamental Ej. Número de inspecciones</a:t>
          </a:r>
          <a:endParaRPr lang="es-MX" sz="1800" dirty="0"/>
        </a:p>
      </dgm:t>
    </dgm:pt>
    <dgm:pt modelId="{5603FF5F-9D02-4598-A007-E1AD225E853B}" type="parTrans" cxnId="{5A4AEACC-6CC7-4E46-A3E2-F54343837958}">
      <dgm:prSet/>
      <dgm:spPr/>
      <dgm:t>
        <a:bodyPr/>
        <a:lstStyle/>
        <a:p>
          <a:endParaRPr lang="es-MX" sz="1800"/>
        </a:p>
      </dgm:t>
    </dgm:pt>
    <dgm:pt modelId="{7AE13A50-F24C-4439-8925-29B633CD357A}" type="sibTrans" cxnId="{5A4AEACC-6CC7-4E46-A3E2-F54343837958}">
      <dgm:prSet/>
      <dgm:spPr/>
      <dgm:t>
        <a:bodyPr/>
        <a:lstStyle/>
        <a:p>
          <a:endParaRPr lang="es-MX" sz="1800"/>
        </a:p>
      </dgm:t>
    </dgm:pt>
    <dgm:pt modelId="{EA4728E6-FABA-4822-9058-9ECEA1A5CE22}">
      <dgm:prSet custT="1"/>
      <dgm:spPr/>
      <dgm:t>
        <a:bodyPr/>
        <a:lstStyle/>
        <a:p>
          <a:pPr rtl="0"/>
          <a:r>
            <a:rPr lang="es-MX" sz="1800" smtClean="0"/>
            <a:t>Resultado Intermedio</a:t>
          </a:r>
          <a:endParaRPr lang="es-MX" sz="1800"/>
        </a:p>
      </dgm:t>
    </dgm:pt>
    <dgm:pt modelId="{2BFA00EE-0CA6-4BDA-B0FA-2D527FB1F982}" type="parTrans" cxnId="{D20E5935-F63F-4653-920E-ED75D56FC651}">
      <dgm:prSet/>
      <dgm:spPr/>
      <dgm:t>
        <a:bodyPr/>
        <a:lstStyle/>
        <a:p>
          <a:endParaRPr lang="es-MX" sz="1800"/>
        </a:p>
      </dgm:t>
    </dgm:pt>
    <dgm:pt modelId="{0E5AF256-9F48-4063-BCE1-EAEDF8E07E2A}" type="sibTrans" cxnId="{D20E5935-F63F-4653-920E-ED75D56FC651}">
      <dgm:prSet/>
      <dgm:spPr/>
      <dgm:t>
        <a:bodyPr/>
        <a:lstStyle/>
        <a:p>
          <a:endParaRPr lang="es-MX" sz="1800"/>
        </a:p>
      </dgm:t>
    </dgm:pt>
    <dgm:pt modelId="{2C98AD31-6FB3-4B37-8214-98F29D92D2EC}">
      <dgm:prSet custT="1"/>
      <dgm:spPr/>
      <dgm:t>
        <a:bodyPr/>
        <a:lstStyle/>
        <a:p>
          <a:pPr rtl="0"/>
          <a:r>
            <a:rPr lang="es-MX" sz="1800" dirty="0" smtClean="0"/>
            <a:t>Son cambios en el estado de los beneficiarios una vez recibido los bienes y servicios. Ej. Incremento en la recaudación de pagos a través del portal de internet.</a:t>
          </a:r>
          <a:endParaRPr lang="es-MX" sz="1800" dirty="0"/>
        </a:p>
      </dgm:t>
    </dgm:pt>
    <dgm:pt modelId="{7A58BBC3-8E24-499B-930D-02FABE4E232D}" type="parTrans" cxnId="{EDF83A48-964B-419A-B897-DEE76F0AC811}">
      <dgm:prSet/>
      <dgm:spPr/>
      <dgm:t>
        <a:bodyPr/>
        <a:lstStyle/>
        <a:p>
          <a:endParaRPr lang="es-MX" sz="1800"/>
        </a:p>
      </dgm:t>
    </dgm:pt>
    <dgm:pt modelId="{42587F18-13BC-422B-8E21-FE49FBECBEC1}" type="sibTrans" cxnId="{EDF83A48-964B-419A-B897-DEE76F0AC811}">
      <dgm:prSet/>
      <dgm:spPr/>
      <dgm:t>
        <a:bodyPr/>
        <a:lstStyle/>
        <a:p>
          <a:endParaRPr lang="es-MX" sz="1800"/>
        </a:p>
      </dgm:t>
    </dgm:pt>
    <dgm:pt modelId="{C1A88732-5C96-4F65-AEFE-973EE70F4E23}">
      <dgm:prSet custT="1"/>
      <dgm:spPr/>
      <dgm:t>
        <a:bodyPr/>
        <a:lstStyle/>
        <a:p>
          <a:pPr rtl="0"/>
          <a:r>
            <a:rPr lang="es-MX" sz="1800" smtClean="0"/>
            <a:t>Resultado Final</a:t>
          </a:r>
          <a:endParaRPr lang="es-MX" sz="1800"/>
        </a:p>
      </dgm:t>
    </dgm:pt>
    <dgm:pt modelId="{B012DDCA-4BBB-4087-9EC3-53FDC578E93A}" type="parTrans" cxnId="{396DD5AD-C663-4D1A-BD5A-1DCC72EC161F}">
      <dgm:prSet/>
      <dgm:spPr/>
      <dgm:t>
        <a:bodyPr/>
        <a:lstStyle/>
        <a:p>
          <a:endParaRPr lang="es-MX" sz="1800"/>
        </a:p>
      </dgm:t>
    </dgm:pt>
    <dgm:pt modelId="{92952D46-4775-4CFF-A32B-A1C3C611147F}" type="sibTrans" cxnId="{396DD5AD-C663-4D1A-BD5A-1DCC72EC161F}">
      <dgm:prSet/>
      <dgm:spPr/>
      <dgm:t>
        <a:bodyPr/>
        <a:lstStyle/>
        <a:p>
          <a:endParaRPr lang="es-MX" sz="1800"/>
        </a:p>
      </dgm:t>
    </dgm:pt>
    <dgm:pt modelId="{5C72C6C4-15EA-4CE8-96CE-0BD795C6BDAE}">
      <dgm:prSet custT="1"/>
      <dgm:spPr/>
      <dgm:t>
        <a:bodyPr/>
        <a:lstStyle/>
        <a:p>
          <a:pPr rtl="0"/>
          <a:r>
            <a:rPr lang="es-MX" sz="1800" dirty="0" smtClean="0"/>
            <a:t>Miden los resultados a nivel del fin último esperado con la entrega de los bienes y servicios. Ej. Tasa de muerte por accidentes en vías rápidas, aumento de ingreso tributario.</a:t>
          </a:r>
          <a:endParaRPr lang="es-MX" sz="1800" dirty="0"/>
        </a:p>
      </dgm:t>
    </dgm:pt>
    <dgm:pt modelId="{1845ECB8-CD39-4BA7-A6A9-4842913DB122}" type="parTrans" cxnId="{8A5A1C76-A0C1-4329-A5E3-DF8F69B5D502}">
      <dgm:prSet/>
      <dgm:spPr/>
      <dgm:t>
        <a:bodyPr/>
        <a:lstStyle/>
        <a:p>
          <a:endParaRPr lang="es-MX" sz="1800"/>
        </a:p>
      </dgm:t>
    </dgm:pt>
    <dgm:pt modelId="{11B6FEE6-99DE-4BCE-9402-3E0B570A5C05}" type="sibTrans" cxnId="{8A5A1C76-A0C1-4329-A5E3-DF8F69B5D502}">
      <dgm:prSet/>
      <dgm:spPr/>
      <dgm:t>
        <a:bodyPr/>
        <a:lstStyle/>
        <a:p>
          <a:endParaRPr lang="es-MX" sz="1800"/>
        </a:p>
      </dgm:t>
    </dgm:pt>
    <dgm:pt modelId="{6B83931F-25C1-4FD0-AD10-700644160E12}" type="pres">
      <dgm:prSet presAssocID="{02E35EEB-9C95-4329-8C90-A1C15F4D0350}" presName="linear" presStyleCnt="0">
        <dgm:presLayoutVars>
          <dgm:animLvl val="lvl"/>
          <dgm:resizeHandles val="exact"/>
        </dgm:presLayoutVars>
      </dgm:prSet>
      <dgm:spPr/>
      <dgm:t>
        <a:bodyPr/>
        <a:lstStyle/>
        <a:p>
          <a:endParaRPr lang="es-MX"/>
        </a:p>
      </dgm:t>
    </dgm:pt>
    <dgm:pt modelId="{825042CA-5CDC-4BFB-9BD2-B885A5A97D14}" type="pres">
      <dgm:prSet presAssocID="{F412DEEF-CA0E-425A-97A7-37EF1A9AD12D}" presName="parentText" presStyleLbl="node1" presStyleIdx="0" presStyleCnt="3" custScaleY="68952">
        <dgm:presLayoutVars>
          <dgm:chMax val="0"/>
          <dgm:bulletEnabled val="1"/>
        </dgm:presLayoutVars>
      </dgm:prSet>
      <dgm:spPr/>
      <dgm:t>
        <a:bodyPr/>
        <a:lstStyle/>
        <a:p>
          <a:endParaRPr lang="es-MX"/>
        </a:p>
      </dgm:t>
    </dgm:pt>
    <dgm:pt modelId="{644E423C-1126-4F72-861D-5B44B194F662}" type="pres">
      <dgm:prSet presAssocID="{F412DEEF-CA0E-425A-97A7-37EF1A9AD12D}" presName="childText" presStyleLbl="revTx" presStyleIdx="0" presStyleCnt="3">
        <dgm:presLayoutVars>
          <dgm:bulletEnabled val="1"/>
        </dgm:presLayoutVars>
      </dgm:prSet>
      <dgm:spPr/>
      <dgm:t>
        <a:bodyPr/>
        <a:lstStyle/>
        <a:p>
          <a:endParaRPr lang="es-MX"/>
        </a:p>
      </dgm:t>
    </dgm:pt>
    <dgm:pt modelId="{4E5E73A4-062E-4CBF-98A7-873B67FE07E9}" type="pres">
      <dgm:prSet presAssocID="{EA4728E6-FABA-4822-9058-9ECEA1A5CE22}" presName="parentText" presStyleLbl="node1" presStyleIdx="1" presStyleCnt="3" custScaleY="67301" custLinFactNeighborX="-64" custLinFactNeighborY="-25826">
        <dgm:presLayoutVars>
          <dgm:chMax val="0"/>
          <dgm:bulletEnabled val="1"/>
        </dgm:presLayoutVars>
      </dgm:prSet>
      <dgm:spPr/>
      <dgm:t>
        <a:bodyPr/>
        <a:lstStyle/>
        <a:p>
          <a:endParaRPr lang="es-MX"/>
        </a:p>
      </dgm:t>
    </dgm:pt>
    <dgm:pt modelId="{167B8929-744A-40CB-A028-8836B150EEB4}" type="pres">
      <dgm:prSet presAssocID="{EA4728E6-FABA-4822-9058-9ECEA1A5CE22}" presName="childText" presStyleLbl="revTx" presStyleIdx="1" presStyleCnt="3" custLinFactNeighborX="-64" custLinFactNeighborY="-11423">
        <dgm:presLayoutVars>
          <dgm:bulletEnabled val="1"/>
        </dgm:presLayoutVars>
      </dgm:prSet>
      <dgm:spPr/>
      <dgm:t>
        <a:bodyPr/>
        <a:lstStyle/>
        <a:p>
          <a:endParaRPr lang="es-MX"/>
        </a:p>
      </dgm:t>
    </dgm:pt>
    <dgm:pt modelId="{3F4FCD6F-689C-43CB-850F-3FCF88E5D03A}" type="pres">
      <dgm:prSet presAssocID="{C1A88732-5C96-4F65-AEFE-973EE70F4E23}" presName="parentText" presStyleLbl="node1" presStyleIdx="2" presStyleCnt="3" custScaleY="66981" custLinFactNeighborX="-63" custLinFactNeighborY="-27812">
        <dgm:presLayoutVars>
          <dgm:chMax val="0"/>
          <dgm:bulletEnabled val="1"/>
        </dgm:presLayoutVars>
      </dgm:prSet>
      <dgm:spPr/>
      <dgm:t>
        <a:bodyPr/>
        <a:lstStyle/>
        <a:p>
          <a:endParaRPr lang="es-MX"/>
        </a:p>
      </dgm:t>
    </dgm:pt>
    <dgm:pt modelId="{42625A24-8281-4A89-A095-CC8EEBB14E21}" type="pres">
      <dgm:prSet presAssocID="{C1A88732-5C96-4F65-AEFE-973EE70F4E23}" presName="childText" presStyleLbl="revTx" presStyleIdx="2" presStyleCnt="3" custLinFactNeighborX="-63" custLinFactNeighborY="-11423">
        <dgm:presLayoutVars>
          <dgm:bulletEnabled val="1"/>
        </dgm:presLayoutVars>
      </dgm:prSet>
      <dgm:spPr/>
      <dgm:t>
        <a:bodyPr/>
        <a:lstStyle/>
        <a:p>
          <a:endParaRPr lang="es-MX"/>
        </a:p>
      </dgm:t>
    </dgm:pt>
  </dgm:ptLst>
  <dgm:cxnLst>
    <dgm:cxn modelId="{8A5A1C76-A0C1-4329-A5E3-DF8F69B5D502}" srcId="{C1A88732-5C96-4F65-AEFE-973EE70F4E23}" destId="{5C72C6C4-15EA-4CE8-96CE-0BD795C6BDAE}" srcOrd="0" destOrd="0" parTransId="{1845ECB8-CD39-4BA7-A6A9-4842913DB122}" sibTransId="{11B6FEE6-99DE-4BCE-9402-3E0B570A5C05}"/>
    <dgm:cxn modelId="{6FBE5B68-2204-44BB-9949-7B298A29F4FF}" type="presOf" srcId="{EA4728E6-FABA-4822-9058-9ECEA1A5CE22}" destId="{4E5E73A4-062E-4CBF-98A7-873B67FE07E9}" srcOrd="0" destOrd="0" presId="urn:microsoft.com/office/officeart/2005/8/layout/vList2"/>
    <dgm:cxn modelId="{A94F4136-7602-4265-9778-4C1CBB3FC81D}" type="presOf" srcId="{C1A88732-5C96-4F65-AEFE-973EE70F4E23}" destId="{3F4FCD6F-689C-43CB-850F-3FCF88E5D03A}" srcOrd="0" destOrd="0" presId="urn:microsoft.com/office/officeart/2005/8/layout/vList2"/>
    <dgm:cxn modelId="{997BD1C5-7A45-4662-9515-69B4B7D74EE3}" type="presOf" srcId="{2C98AD31-6FB3-4B37-8214-98F29D92D2EC}" destId="{167B8929-744A-40CB-A028-8836B150EEB4}" srcOrd="0" destOrd="0" presId="urn:microsoft.com/office/officeart/2005/8/layout/vList2"/>
    <dgm:cxn modelId="{CBB00013-E52A-483F-83CD-C58FBDC835B7}" type="presOf" srcId="{F412DEEF-CA0E-425A-97A7-37EF1A9AD12D}" destId="{825042CA-5CDC-4BFB-9BD2-B885A5A97D14}" srcOrd="0" destOrd="0" presId="urn:microsoft.com/office/officeart/2005/8/layout/vList2"/>
    <dgm:cxn modelId="{E72DB4B7-BCD5-4ECA-80CF-F983C7506B72}" type="presOf" srcId="{02E35EEB-9C95-4329-8C90-A1C15F4D0350}" destId="{6B83931F-25C1-4FD0-AD10-700644160E12}" srcOrd="0" destOrd="0" presId="urn:microsoft.com/office/officeart/2005/8/layout/vList2"/>
    <dgm:cxn modelId="{D20E5935-F63F-4653-920E-ED75D56FC651}" srcId="{02E35EEB-9C95-4329-8C90-A1C15F4D0350}" destId="{EA4728E6-FABA-4822-9058-9ECEA1A5CE22}" srcOrd="1" destOrd="0" parTransId="{2BFA00EE-0CA6-4BDA-B0FA-2D527FB1F982}" sibTransId="{0E5AF256-9F48-4063-BCE1-EAEDF8E07E2A}"/>
    <dgm:cxn modelId="{2FF763ED-6203-4ABE-8D11-8D3A267732F7}" type="presOf" srcId="{5C72C6C4-15EA-4CE8-96CE-0BD795C6BDAE}" destId="{42625A24-8281-4A89-A095-CC8EEBB14E21}" srcOrd="0" destOrd="0" presId="urn:microsoft.com/office/officeart/2005/8/layout/vList2"/>
    <dgm:cxn modelId="{C9ADDEE9-7ECC-48B5-83E4-D0F1700EAB27}" type="presOf" srcId="{F7DD95F1-3A2A-4E4B-8E32-205579920FB1}" destId="{644E423C-1126-4F72-861D-5B44B194F662}" srcOrd="0" destOrd="0" presId="urn:microsoft.com/office/officeart/2005/8/layout/vList2"/>
    <dgm:cxn modelId="{396DD5AD-C663-4D1A-BD5A-1DCC72EC161F}" srcId="{02E35EEB-9C95-4329-8C90-A1C15F4D0350}" destId="{C1A88732-5C96-4F65-AEFE-973EE70F4E23}" srcOrd="2" destOrd="0" parTransId="{B012DDCA-4BBB-4087-9EC3-53FDC578E93A}" sibTransId="{92952D46-4775-4CFF-A32B-A1C3C611147F}"/>
    <dgm:cxn modelId="{5A4AEACC-6CC7-4E46-A3E2-F54343837958}" srcId="{F412DEEF-CA0E-425A-97A7-37EF1A9AD12D}" destId="{F7DD95F1-3A2A-4E4B-8E32-205579920FB1}" srcOrd="0" destOrd="0" parTransId="{5603FF5F-9D02-4598-A007-E1AD225E853B}" sibTransId="{7AE13A50-F24C-4439-8925-29B633CD357A}"/>
    <dgm:cxn modelId="{EDF83A48-964B-419A-B897-DEE76F0AC811}" srcId="{EA4728E6-FABA-4822-9058-9ECEA1A5CE22}" destId="{2C98AD31-6FB3-4B37-8214-98F29D92D2EC}" srcOrd="0" destOrd="0" parTransId="{7A58BBC3-8E24-499B-930D-02FABE4E232D}" sibTransId="{42587F18-13BC-422B-8E21-FE49FBECBEC1}"/>
    <dgm:cxn modelId="{4B0F6E5D-0741-461F-B1C0-0E414E5EA444}" srcId="{02E35EEB-9C95-4329-8C90-A1C15F4D0350}" destId="{F412DEEF-CA0E-425A-97A7-37EF1A9AD12D}" srcOrd="0" destOrd="0" parTransId="{93F34802-C71C-4931-99D7-3072F85BE0D3}" sibTransId="{EC29AC6B-DADC-45BB-8C91-0655176AC3B7}"/>
    <dgm:cxn modelId="{58C02A3D-8462-4C61-BE92-68F416D33B42}" type="presParOf" srcId="{6B83931F-25C1-4FD0-AD10-700644160E12}" destId="{825042CA-5CDC-4BFB-9BD2-B885A5A97D14}" srcOrd="0" destOrd="0" presId="urn:microsoft.com/office/officeart/2005/8/layout/vList2"/>
    <dgm:cxn modelId="{DFE583DF-0369-4EDB-9AA2-6C4C909E870E}" type="presParOf" srcId="{6B83931F-25C1-4FD0-AD10-700644160E12}" destId="{644E423C-1126-4F72-861D-5B44B194F662}" srcOrd="1" destOrd="0" presId="urn:microsoft.com/office/officeart/2005/8/layout/vList2"/>
    <dgm:cxn modelId="{370EBFBF-4095-4257-9550-BF859694976C}" type="presParOf" srcId="{6B83931F-25C1-4FD0-AD10-700644160E12}" destId="{4E5E73A4-062E-4CBF-98A7-873B67FE07E9}" srcOrd="2" destOrd="0" presId="urn:microsoft.com/office/officeart/2005/8/layout/vList2"/>
    <dgm:cxn modelId="{DC48ECC4-0B52-49C0-9487-36907572C78C}" type="presParOf" srcId="{6B83931F-25C1-4FD0-AD10-700644160E12}" destId="{167B8929-744A-40CB-A028-8836B150EEB4}" srcOrd="3" destOrd="0" presId="urn:microsoft.com/office/officeart/2005/8/layout/vList2"/>
    <dgm:cxn modelId="{2CB90877-E794-471F-B62B-6A9D4E693BD6}" type="presParOf" srcId="{6B83931F-25C1-4FD0-AD10-700644160E12}" destId="{3F4FCD6F-689C-43CB-850F-3FCF88E5D03A}" srcOrd="4" destOrd="0" presId="urn:microsoft.com/office/officeart/2005/8/layout/vList2"/>
    <dgm:cxn modelId="{AB7EAEE8-A69D-4295-826D-A15FE51AE38F}" type="presParOf" srcId="{6B83931F-25C1-4FD0-AD10-700644160E12}" destId="{42625A24-8281-4A89-A095-CC8EEBB14E21}"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18DCA3A-0DC5-4292-8E8C-C422E76E52AB}" type="doc">
      <dgm:prSet loTypeId="urn:microsoft.com/office/officeart/2005/8/layout/hierarchy5" loCatId="hierarchy" qsTypeId="urn:microsoft.com/office/officeart/2005/8/quickstyle/simple1" qsCatId="simple" csTypeId="urn:microsoft.com/office/officeart/2005/8/colors/colorful5" csCatId="colorful" phldr="1"/>
      <dgm:spPr/>
      <dgm:t>
        <a:bodyPr/>
        <a:lstStyle/>
        <a:p>
          <a:endParaRPr lang="es-MX"/>
        </a:p>
      </dgm:t>
    </dgm:pt>
    <dgm:pt modelId="{A463C44A-2346-4E85-9BED-3FD15504EB93}">
      <dgm:prSet/>
      <dgm:spPr/>
      <dgm:t>
        <a:bodyPr/>
        <a:lstStyle/>
        <a:p>
          <a:pPr rtl="0"/>
          <a:r>
            <a:rPr lang="es-MX" dirty="0" smtClean="0"/>
            <a:t>Eficacia.- Grado de cumplimiento de objetivos planteados. </a:t>
          </a:r>
          <a:endParaRPr lang="es-MX" dirty="0"/>
        </a:p>
      </dgm:t>
    </dgm:pt>
    <dgm:pt modelId="{FDDD6E73-2E61-446E-A696-63189B1363DD}" type="parTrans" cxnId="{678276B5-88CE-4A79-905B-0C5F8BF1C159}">
      <dgm:prSet/>
      <dgm:spPr/>
      <dgm:t>
        <a:bodyPr/>
        <a:lstStyle/>
        <a:p>
          <a:endParaRPr lang="es-MX"/>
        </a:p>
      </dgm:t>
    </dgm:pt>
    <dgm:pt modelId="{DA09F125-4DA9-4F31-8EDC-F943A7E0E17F}" type="sibTrans" cxnId="{678276B5-88CE-4A79-905B-0C5F8BF1C159}">
      <dgm:prSet/>
      <dgm:spPr/>
      <dgm:t>
        <a:bodyPr/>
        <a:lstStyle/>
        <a:p>
          <a:endParaRPr lang="es-MX"/>
        </a:p>
      </dgm:t>
    </dgm:pt>
    <dgm:pt modelId="{78458117-BC3E-45AB-817F-6EAA57C7D0DB}">
      <dgm:prSet/>
      <dgm:spPr/>
      <dgm:t>
        <a:bodyPr/>
        <a:lstStyle/>
        <a:p>
          <a:pPr rtl="0"/>
          <a:r>
            <a:rPr lang="es-MX" dirty="0" smtClean="0"/>
            <a:t>Cobertura</a:t>
          </a:r>
          <a:endParaRPr lang="es-MX" dirty="0"/>
        </a:p>
      </dgm:t>
    </dgm:pt>
    <dgm:pt modelId="{C55ED58C-FF41-496A-8372-1653E7524FBA}" type="parTrans" cxnId="{7A60DD2A-F11E-4AE2-91E5-03DA7E0568F0}">
      <dgm:prSet/>
      <dgm:spPr/>
      <dgm:t>
        <a:bodyPr/>
        <a:lstStyle/>
        <a:p>
          <a:endParaRPr lang="es-MX"/>
        </a:p>
      </dgm:t>
    </dgm:pt>
    <dgm:pt modelId="{79CDA913-CDDA-48F3-8F07-045FB4BA4783}" type="sibTrans" cxnId="{7A60DD2A-F11E-4AE2-91E5-03DA7E0568F0}">
      <dgm:prSet/>
      <dgm:spPr/>
      <dgm:t>
        <a:bodyPr/>
        <a:lstStyle/>
        <a:p>
          <a:endParaRPr lang="es-MX"/>
        </a:p>
      </dgm:t>
    </dgm:pt>
    <dgm:pt modelId="{D99DC2DE-CB6F-4DB3-9A8C-FA6A25C3BF14}">
      <dgm:prSet/>
      <dgm:spPr/>
      <dgm:t>
        <a:bodyPr/>
        <a:lstStyle/>
        <a:p>
          <a:pPr rtl="0"/>
          <a:r>
            <a:rPr lang="es-MX" dirty="0" smtClean="0"/>
            <a:t>Focalización</a:t>
          </a:r>
          <a:endParaRPr lang="es-MX" dirty="0"/>
        </a:p>
      </dgm:t>
    </dgm:pt>
    <dgm:pt modelId="{08E064A5-C646-4CFC-AB6B-E0E8C80A944B}" type="parTrans" cxnId="{F29EF200-B37A-40F8-9630-0F8BDFC44BB3}">
      <dgm:prSet/>
      <dgm:spPr/>
      <dgm:t>
        <a:bodyPr/>
        <a:lstStyle/>
        <a:p>
          <a:endParaRPr lang="es-MX"/>
        </a:p>
      </dgm:t>
    </dgm:pt>
    <dgm:pt modelId="{F1539F6C-EF0F-4FA6-BD6E-7D0935EB21B5}" type="sibTrans" cxnId="{F29EF200-B37A-40F8-9630-0F8BDFC44BB3}">
      <dgm:prSet/>
      <dgm:spPr/>
      <dgm:t>
        <a:bodyPr/>
        <a:lstStyle/>
        <a:p>
          <a:endParaRPr lang="es-MX"/>
        </a:p>
      </dgm:t>
    </dgm:pt>
    <dgm:pt modelId="{DB9C3A18-A0F4-42CB-9530-A45E687DA695}">
      <dgm:prSet/>
      <dgm:spPr/>
      <dgm:t>
        <a:bodyPr/>
        <a:lstStyle/>
        <a:p>
          <a:pPr rtl="0"/>
          <a:r>
            <a:rPr lang="es-MX" dirty="0" smtClean="0"/>
            <a:t>Capacidad de cubrir demanda</a:t>
          </a:r>
          <a:endParaRPr lang="es-MX" dirty="0"/>
        </a:p>
      </dgm:t>
    </dgm:pt>
    <dgm:pt modelId="{548A161A-8A3F-4309-B387-4FABBB3BA800}" type="parTrans" cxnId="{A9DB851F-508E-4F85-9506-0783EA31A205}">
      <dgm:prSet/>
      <dgm:spPr/>
      <dgm:t>
        <a:bodyPr/>
        <a:lstStyle/>
        <a:p>
          <a:endParaRPr lang="es-MX"/>
        </a:p>
      </dgm:t>
    </dgm:pt>
    <dgm:pt modelId="{6560A61E-0FB1-477D-A545-D8DA77176A02}" type="sibTrans" cxnId="{A9DB851F-508E-4F85-9506-0783EA31A205}">
      <dgm:prSet/>
      <dgm:spPr/>
      <dgm:t>
        <a:bodyPr/>
        <a:lstStyle/>
        <a:p>
          <a:endParaRPr lang="es-MX"/>
        </a:p>
      </dgm:t>
    </dgm:pt>
    <dgm:pt modelId="{4602B07C-F7C1-44DD-88E7-6B721102F4FC}">
      <dgm:prSet/>
      <dgm:spPr/>
      <dgm:t>
        <a:bodyPr/>
        <a:lstStyle/>
        <a:p>
          <a:pPr rtl="0"/>
          <a:r>
            <a:rPr lang="es-MX" dirty="0" smtClean="0"/>
            <a:t>Resultado Final</a:t>
          </a:r>
          <a:endParaRPr lang="es-MX" dirty="0"/>
        </a:p>
      </dgm:t>
    </dgm:pt>
    <dgm:pt modelId="{31C4D254-57D7-4425-B8AF-6810D71D5BB2}" type="parTrans" cxnId="{348D72A1-8D7B-4770-A047-0ADD5934E1C8}">
      <dgm:prSet/>
      <dgm:spPr/>
      <dgm:t>
        <a:bodyPr/>
        <a:lstStyle/>
        <a:p>
          <a:endParaRPr lang="es-MX"/>
        </a:p>
      </dgm:t>
    </dgm:pt>
    <dgm:pt modelId="{74C588F1-194C-4876-BA80-F1F8EC97A5AE}" type="sibTrans" cxnId="{348D72A1-8D7B-4770-A047-0ADD5934E1C8}">
      <dgm:prSet/>
      <dgm:spPr/>
      <dgm:t>
        <a:bodyPr/>
        <a:lstStyle/>
        <a:p>
          <a:endParaRPr lang="es-MX"/>
        </a:p>
      </dgm:t>
    </dgm:pt>
    <dgm:pt modelId="{9A2AF60E-571B-4A89-97FA-9F65B36AA4D0}">
      <dgm:prSet/>
      <dgm:spPr/>
      <dgm:t>
        <a:bodyPr/>
        <a:lstStyle/>
        <a:p>
          <a:pPr rtl="0"/>
          <a:r>
            <a:rPr lang="es-MX" dirty="0" smtClean="0"/>
            <a:t>Capacidad de  la Institución Pública de absorber  adecuadamente el nivel de demanda</a:t>
          </a:r>
          <a:endParaRPr lang="es-MX" dirty="0"/>
        </a:p>
      </dgm:t>
    </dgm:pt>
    <dgm:pt modelId="{A3E1C70F-D9C2-48FB-9C05-F582E97BAB16}" type="parTrans" cxnId="{AE55A724-F079-4E8B-884B-297CD59090CA}">
      <dgm:prSet/>
      <dgm:spPr/>
      <dgm:t>
        <a:bodyPr/>
        <a:lstStyle/>
        <a:p>
          <a:endParaRPr lang="es-MX"/>
        </a:p>
      </dgm:t>
    </dgm:pt>
    <dgm:pt modelId="{1E2FEC4D-C314-4EC5-96E3-C27818EDE8B2}" type="sibTrans" cxnId="{AE55A724-F079-4E8B-884B-297CD59090CA}">
      <dgm:prSet/>
      <dgm:spPr/>
      <dgm:t>
        <a:bodyPr/>
        <a:lstStyle/>
        <a:p>
          <a:endParaRPr lang="es-MX"/>
        </a:p>
      </dgm:t>
    </dgm:pt>
    <dgm:pt modelId="{A390F82C-0356-4D09-BB54-5AFDB1906BCB}">
      <dgm:prSet/>
      <dgm:spPr/>
      <dgm:t>
        <a:bodyPr/>
        <a:lstStyle/>
        <a:p>
          <a:pPr rtl="0"/>
          <a:r>
            <a:rPr lang="es-MX" dirty="0" smtClean="0"/>
            <a:t>Identificación de población objetivo </a:t>
          </a:r>
          <a:endParaRPr lang="es-MX" dirty="0"/>
        </a:p>
      </dgm:t>
    </dgm:pt>
    <dgm:pt modelId="{5D08F0ED-8BA5-457F-9711-D009A604FD18}" type="parTrans" cxnId="{922D82E3-569B-410D-8EA7-850457ABFA83}">
      <dgm:prSet/>
      <dgm:spPr/>
      <dgm:t>
        <a:bodyPr/>
        <a:lstStyle/>
        <a:p>
          <a:endParaRPr lang="es-MX"/>
        </a:p>
      </dgm:t>
    </dgm:pt>
    <dgm:pt modelId="{37EF058B-345A-4FB0-B1C3-F1948752BEEB}" type="sibTrans" cxnId="{922D82E3-569B-410D-8EA7-850457ABFA83}">
      <dgm:prSet/>
      <dgm:spPr/>
      <dgm:t>
        <a:bodyPr/>
        <a:lstStyle/>
        <a:p>
          <a:endParaRPr lang="es-MX"/>
        </a:p>
      </dgm:t>
    </dgm:pt>
    <dgm:pt modelId="{89DD4B9C-3F98-4B91-B7DA-0D76E5DC9CF9}">
      <dgm:prSet/>
      <dgm:spPr/>
      <dgm:t>
        <a:bodyPr/>
        <a:lstStyle/>
        <a:p>
          <a:pPr rtl="0"/>
          <a:r>
            <a:rPr lang="es-MX" dirty="0" smtClean="0"/>
            <a:t>Que parte de la demanda real esta siendo satisfecha</a:t>
          </a:r>
          <a:endParaRPr lang="es-MX" dirty="0"/>
        </a:p>
      </dgm:t>
    </dgm:pt>
    <dgm:pt modelId="{58351D28-898D-40CA-B256-80489F9099C8}" type="parTrans" cxnId="{4721DE9C-ADA0-4ABA-B6EB-3D3D49DCC9AA}">
      <dgm:prSet/>
      <dgm:spPr/>
      <dgm:t>
        <a:bodyPr/>
        <a:lstStyle/>
        <a:p>
          <a:endParaRPr lang="es-MX"/>
        </a:p>
      </dgm:t>
    </dgm:pt>
    <dgm:pt modelId="{C8E74912-F468-483F-AEEF-9846B161A23E}" type="sibTrans" cxnId="{4721DE9C-ADA0-4ABA-B6EB-3D3D49DCC9AA}">
      <dgm:prSet/>
      <dgm:spPr/>
      <dgm:t>
        <a:bodyPr/>
        <a:lstStyle/>
        <a:p>
          <a:endParaRPr lang="es-MX"/>
        </a:p>
      </dgm:t>
    </dgm:pt>
    <dgm:pt modelId="{906C75C3-6436-4F63-B6D4-FD60ACB70341}">
      <dgm:prSet/>
      <dgm:spPr/>
      <dgm:t>
        <a:bodyPr/>
        <a:lstStyle/>
        <a:p>
          <a:pPr rtl="0"/>
          <a:r>
            <a:rPr lang="es-MX" dirty="0" smtClean="0"/>
            <a:t>Capacidad de cubrir la demanda total</a:t>
          </a:r>
          <a:endParaRPr lang="es-MX" dirty="0"/>
        </a:p>
      </dgm:t>
    </dgm:pt>
    <dgm:pt modelId="{9C26EFC3-56EE-435B-B53E-147335CD79B6}" type="parTrans" cxnId="{6747C1F0-D984-43C3-9241-E7D2D1828A8E}">
      <dgm:prSet/>
      <dgm:spPr/>
      <dgm:t>
        <a:bodyPr/>
        <a:lstStyle/>
        <a:p>
          <a:endParaRPr lang="es-MX"/>
        </a:p>
      </dgm:t>
    </dgm:pt>
    <dgm:pt modelId="{D2D02844-1F95-4008-9D82-FAC036CA8C88}" type="sibTrans" cxnId="{6747C1F0-D984-43C3-9241-E7D2D1828A8E}">
      <dgm:prSet/>
      <dgm:spPr/>
      <dgm:t>
        <a:bodyPr/>
        <a:lstStyle/>
        <a:p>
          <a:endParaRPr lang="es-MX"/>
        </a:p>
      </dgm:t>
    </dgm:pt>
    <dgm:pt modelId="{7BCC0840-B7F8-4E3E-A704-43B6E463DDC8}">
      <dgm:prSet/>
      <dgm:spPr/>
      <dgm:t>
        <a:bodyPr/>
        <a:lstStyle/>
        <a:p>
          <a:pPr rtl="0"/>
          <a:r>
            <a:rPr lang="es-MX" dirty="0" smtClean="0"/>
            <a:t>el efecto “final” o impacto que las acciones de una entidad tienen sobre la realidad</a:t>
          </a:r>
          <a:endParaRPr lang="es-MX" dirty="0"/>
        </a:p>
      </dgm:t>
    </dgm:pt>
    <dgm:pt modelId="{95E9904A-A7E1-4610-8AEA-6323120D9C20}" type="parTrans" cxnId="{9CADD030-C1E2-4929-881C-1D51EFF79433}">
      <dgm:prSet/>
      <dgm:spPr/>
      <dgm:t>
        <a:bodyPr/>
        <a:lstStyle/>
        <a:p>
          <a:endParaRPr lang="es-MX"/>
        </a:p>
      </dgm:t>
    </dgm:pt>
    <dgm:pt modelId="{712F9049-190C-43E2-97E0-B9D1161A1873}" type="sibTrans" cxnId="{9CADD030-C1E2-4929-881C-1D51EFF79433}">
      <dgm:prSet/>
      <dgm:spPr/>
      <dgm:t>
        <a:bodyPr/>
        <a:lstStyle/>
        <a:p>
          <a:endParaRPr lang="es-MX"/>
        </a:p>
      </dgm:t>
    </dgm:pt>
    <dgm:pt modelId="{397B6899-6132-440C-ADC4-AD55AA259C00}" type="pres">
      <dgm:prSet presAssocID="{E18DCA3A-0DC5-4292-8E8C-C422E76E52AB}" presName="mainComposite" presStyleCnt="0">
        <dgm:presLayoutVars>
          <dgm:chPref val="1"/>
          <dgm:dir/>
          <dgm:animOne val="branch"/>
          <dgm:animLvl val="lvl"/>
          <dgm:resizeHandles val="exact"/>
        </dgm:presLayoutVars>
      </dgm:prSet>
      <dgm:spPr/>
      <dgm:t>
        <a:bodyPr/>
        <a:lstStyle/>
        <a:p>
          <a:endParaRPr lang="es-MX"/>
        </a:p>
      </dgm:t>
    </dgm:pt>
    <dgm:pt modelId="{85D95207-D576-431F-B123-8424A4D14E07}" type="pres">
      <dgm:prSet presAssocID="{E18DCA3A-0DC5-4292-8E8C-C422E76E52AB}" presName="hierFlow" presStyleCnt="0"/>
      <dgm:spPr/>
      <dgm:t>
        <a:bodyPr/>
        <a:lstStyle/>
        <a:p>
          <a:endParaRPr lang="es-MX"/>
        </a:p>
      </dgm:t>
    </dgm:pt>
    <dgm:pt modelId="{6E4B5707-40C6-456B-8F63-5C1304FC4B8F}" type="pres">
      <dgm:prSet presAssocID="{E18DCA3A-0DC5-4292-8E8C-C422E76E52AB}" presName="hierChild1" presStyleCnt="0">
        <dgm:presLayoutVars>
          <dgm:chPref val="1"/>
          <dgm:animOne val="branch"/>
          <dgm:animLvl val="lvl"/>
        </dgm:presLayoutVars>
      </dgm:prSet>
      <dgm:spPr/>
      <dgm:t>
        <a:bodyPr/>
        <a:lstStyle/>
        <a:p>
          <a:endParaRPr lang="es-MX"/>
        </a:p>
      </dgm:t>
    </dgm:pt>
    <dgm:pt modelId="{B4255F0C-F890-47F5-B3B8-6777B842C846}" type="pres">
      <dgm:prSet presAssocID="{A463C44A-2346-4E85-9BED-3FD15504EB93}" presName="Name17" presStyleCnt="0"/>
      <dgm:spPr/>
      <dgm:t>
        <a:bodyPr/>
        <a:lstStyle/>
        <a:p>
          <a:endParaRPr lang="es-MX"/>
        </a:p>
      </dgm:t>
    </dgm:pt>
    <dgm:pt modelId="{5547F4EC-8B6F-4FC1-BBFA-5C163BB48CA3}" type="pres">
      <dgm:prSet presAssocID="{A463C44A-2346-4E85-9BED-3FD15504EB93}" presName="level1Shape" presStyleLbl="node0" presStyleIdx="0" presStyleCnt="1">
        <dgm:presLayoutVars>
          <dgm:chPref val="3"/>
        </dgm:presLayoutVars>
      </dgm:prSet>
      <dgm:spPr/>
      <dgm:t>
        <a:bodyPr/>
        <a:lstStyle/>
        <a:p>
          <a:endParaRPr lang="es-MX"/>
        </a:p>
      </dgm:t>
    </dgm:pt>
    <dgm:pt modelId="{2F7F8084-839A-469A-8E6C-D22E7309274B}" type="pres">
      <dgm:prSet presAssocID="{A463C44A-2346-4E85-9BED-3FD15504EB93}" presName="hierChild2" presStyleCnt="0"/>
      <dgm:spPr/>
      <dgm:t>
        <a:bodyPr/>
        <a:lstStyle/>
        <a:p>
          <a:endParaRPr lang="es-MX"/>
        </a:p>
      </dgm:t>
    </dgm:pt>
    <dgm:pt modelId="{B0FF038D-C776-4FCA-9328-127CB568C733}" type="pres">
      <dgm:prSet presAssocID="{C55ED58C-FF41-496A-8372-1653E7524FBA}" presName="Name25" presStyleLbl="parChTrans1D2" presStyleIdx="0" presStyleCnt="4"/>
      <dgm:spPr/>
      <dgm:t>
        <a:bodyPr/>
        <a:lstStyle/>
        <a:p>
          <a:endParaRPr lang="es-MX"/>
        </a:p>
      </dgm:t>
    </dgm:pt>
    <dgm:pt modelId="{81D4932E-F2E4-4CC3-892B-F62C7A462328}" type="pres">
      <dgm:prSet presAssocID="{C55ED58C-FF41-496A-8372-1653E7524FBA}" presName="connTx" presStyleLbl="parChTrans1D2" presStyleIdx="0" presStyleCnt="4"/>
      <dgm:spPr/>
      <dgm:t>
        <a:bodyPr/>
        <a:lstStyle/>
        <a:p>
          <a:endParaRPr lang="es-MX"/>
        </a:p>
      </dgm:t>
    </dgm:pt>
    <dgm:pt modelId="{38512F12-6428-4C5D-890E-EAFD37904952}" type="pres">
      <dgm:prSet presAssocID="{78458117-BC3E-45AB-817F-6EAA57C7D0DB}" presName="Name30" presStyleCnt="0"/>
      <dgm:spPr/>
      <dgm:t>
        <a:bodyPr/>
        <a:lstStyle/>
        <a:p>
          <a:endParaRPr lang="es-MX"/>
        </a:p>
      </dgm:t>
    </dgm:pt>
    <dgm:pt modelId="{FBDE197D-23F9-4914-9083-7661245C26F0}" type="pres">
      <dgm:prSet presAssocID="{78458117-BC3E-45AB-817F-6EAA57C7D0DB}" presName="level2Shape" presStyleLbl="node2" presStyleIdx="0" presStyleCnt="4"/>
      <dgm:spPr/>
      <dgm:t>
        <a:bodyPr/>
        <a:lstStyle/>
        <a:p>
          <a:endParaRPr lang="es-MX"/>
        </a:p>
      </dgm:t>
    </dgm:pt>
    <dgm:pt modelId="{700DBD02-F42D-49C4-BBD3-8682DE722CE3}" type="pres">
      <dgm:prSet presAssocID="{78458117-BC3E-45AB-817F-6EAA57C7D0DB}" presName="hierChild3" presStyleCnt="0"/>
      <dgm:spPr/>
      <dgm:t>
        <a:bodyPr/>
        <a:lstStyle/>
        <a:p>
          <a:endParaRPr lang="es-MX"/>
        </a:p>
      </dgm:t>
    </dgm:pt>
    <dgm:pt modelId="{3B3C2158-70ED-4ADB-8047-501A7AC9FDBA}" type="pres">
      <dgm:prSet presAssocID="{9C26EFC3-56EE-435B-B53E-147335CD79B6}" presName="Name25" presStyleLbl="parChTrans1D3" presStyleIdx="0" presStyleCnt="5"/>
      <dgm:spPr/>
      <dgm:t>
        <a:bodyPr/>
        <a:lstStyle/>
        <a:p>
          <a:endParaRPr lang="es-MX"/>
        </a:p>
      </dgm:t>
    </dgm:pt>
    <dgm:pt modelId="{8FAAB3F4-53A5-444A-B14A-FD3529644C09}" type="pres">
      <dgm:prSet presAssocID="{9C26EFC3-56EE-435B-B53E-147335CD79B6}" presName="connTx" presStyleLbl="parChTrans1D3" presStyleIdx="0" presStyleCnt="5"/>
      <dgm:spPr/>
      <dgm:t>
        <a:bodyPr/>
        <a:lstStyle/>
        <a:p>
          <a:endParaRPr lang="es-MX"/>
        </a:p>
      </dgm:t>
    </dgm:pt>
    <dgm:pt modelId="{7E41D79A-865A-4A71-A368-538104362488}" type="pres">
      <dgm:prSet presAssocID="{906C75C3-6436-4F63-B6D4-FD60ACB70341}" presName="Name30" presStyleCnt="0"/>
      <dgm:spPr/>
      <dgm:t>
        <a:bodyPr/>
        <a:lstStyle/>
        <a:p>
          <a:endParaRPr lang="es-MX"/>
        </a:p>
      </dgm:t>
    </dgm:pt>
    <dgm:pt modelId="{45980137-252B-4647-843D-E04376FEF5ED}" type="pres">
      <dgm:prSet presAssocID="{906C75C3-6436-4F63-B6D4-FD60ACB70341}" presName="level2Shape" presStyleLbl="node3" presStyleIdx="0" presStyleCnt="5"/>
      <dgm:spPr/>
      <dgm:t>
        <a:bodyPr/>
        <a:lstStyle/>
        <a:p>
          <a:endParaRPr lang="es-MX"/>
        </a:p>
      </dgm:t>
    </dgm:pt>
    <dgm:pt modelId="{26A886FB-78B6-47EB-BC15-6F7468C6E007}" type="pres">
      <dgm:prSet presAssocID="{906C75C3-6436-4F63-B6D4-FD60ACB70341}" presName="hierChild3" presStyleCnt="0"/>
      <dgm:spPr/>
      <dgm:t>
        <a:bodyPr/>
        <a:lstStyle/>
        <a:p>
          <a:endParaRPr lang="es-MX"/>
        </a:p>
      </dgm:t>
    </dgm:pt>
    <dgm:pt modelId="{05247A1E-2A1C-4B9B-89A3-4765AD5B322E}" type="pres">
      <dgm:prSet presAssocID="{08E064A5-C646-4CFC-AB6B-E0E8C80A944B}" presName="Name25" presStyleLbl="parChTrans1D2" presStyleIdx="1" presStyleCnt="4"/>
      <dgm:spPr/>
      <dgm:t>
        <a:bodyPr/>
        <a:lstStyle/>
        <a:p>
          <a:endParaRPr lang="es-MX"/>
        </a:p>
      </dgm:t>
    </dgm:pt>
    <dgm:pt modelId="{7B6BCC22-D805-4C98-A341-D4153C2AAAE6}" type="pres">
      <dgm:prSet presAssocID="{08E064A5-C646-4CFC-AB6B-E0E8C80A944B}" presName="connTx" presStyleLbl="parChTrans1D2" presStyleIdx="1" presStyleCnt="4"/>
      <dgm:spPr/>
      <dgm:t>
        <a:bodyPr/>
        <a:lstStyle/>
        <a:p>
          <a:endParaRPr lang="es-MX"/>
        </a:p>
      </dgm:t>
    </dgm:pt>
    <dgm:pt modelId="{93374C32-76AB-4580-9F76-CF87EA7FD709}" type="pres">
      <dgm:prSet presAssocID="{D99DC2DE-CB6F-4DB3-9A8C-FA6A25C3BF14}" presName="Name30" presStyleCnt="0"/>
      <dgm:spPr/>
      <dgm:t>
        <a:bodyPr/>
        <a:lstStyle/>
        <a:p>
          <a:endParaRPr lang="es-MX"/>
        </a:p>
      </dgm:t>
    </dgm:pt>
    <dgm:pt modelId="{F2821A0C-00A8-4B0B-8389-2932922D6915}" type="pres">
      <dgm:prSet presAssocID="{D99DC2DE-CB6F-4DB3-9A8C-FA6A25C3BF14}" presName="level2Shape" presStyleLbl="node2" presStyleIdx="1" presStyleCnt="4"/>
      <dgm:spPr/>
      <dgm:t>
        <a:bodyPr/>
        <a:lstStyle/>
        <a:p>
          <a:endParaRPr lang="es-MX"/>
        </a:p>
      </dgm:t>
    </dgm:pt>
    <dgm:pt modelId="{E49C042E-4D22-45ED-B037-132F0C42A46F}" type="pres">
      <dgm:prSet presAssocID="{D99DC2DE-CB6F-4DB3-9A8C-FA6A25C3BF14}" presName="hierChild3" presStyleCnt="0"/>
      <dgm:spPr/>
      <dgm:t>
        <a:bodyPr/>
        <a:lstStyle/>
        <a:p>
          <a:endParaRPr lang="es-MX"/>
        </a:p>
      </dgm:t>
    </dgm:pt>
    <dgm:pt modelId="{2D76803B-124C-40B6-AF7E-68766B918120}" type="pres">
      <dgm:prSet presAssocID="{5D08F0ED-8BA5-457F-9711-D009A604FD18}" presName="Name25" presStyleLbl="parChTrans1D3" presStyleIdx="1" presStyleCnt="5"/>
      <dgm:spPr/>
      <dgm:t>
        <a:bodyPr/>
        <a:lstStyle/>
        <a:p>
          <a:endParaRPr lang="es-MX"/>
        </a:p>
      </dgm:t>
    </dgm:pt>
    <dgm:pt modelId="{F6B54D1C-A337-41F8-A24B-D27A28D1A017}" type="pres">
      <dgm:prSet presAssocID="{5D08F0ED-8BA5-457F-9711-D009A604FD18}" presName="connTx" presStyleLbl="parChTrans1D3" presStyleIdx="1" presStyleCnt="5"/>
      <dgm:spPr/>
      <dgm:t>
        <a:bodyPr/>
        <a:lstStyle/>
        <a:p>
          <a:endParaRPr lang="es-MX"/>
        </a:p>
      </dgm:t>
    </dgm:pt>
    <dgm:pt modelId="{B4C90D68-B6C3-4BB4-9565-6AEA3983C241}" type="pres">
      <dgm:prSet presAssocID="{A390F82C-0356-4D09-BB54-5AFDB1906BCB}" presName="Name30" presStyleCnt="0"/>
      <dgm:spPr/>
      <dgm:t>
        <a:bodyPr/>
        <a:lstStyle/>
        <a:p>
          <a:endParaRPr lang="es-MX"/>
        </a:p>
      </dgm:t>
    </dgm:pt>
    <dgm:pt modelId="{AA08A108-2C49-4443-AFE4-B1AD0862441D}" type="pres">
      <dgm:prSet presAssocID="{A390F82C-0356-4D09-BB54-5AFDB1906BCB}" presName="level2Shape" presStyleLbl="node3" presStyleIdx="1" presStyleCnt="5"/>
      <dgm:spPr/>
      <dgm:t>
        <a:bodyPr/>
        <a:lstStyle/>
        <a:p>
          <a:endParaRPr lang="es-MX"/>
        </a:p>
      </dgm:t>
    </dgm:pt>
    <dgm:pt modelId="{A03E430F-F8DC-4FA5-B505-B30A9DB819E2}" type="pres">
      <dgm:prSet presAssocID="{A390F82C-0356-4D09-BB54-5AFDB1906BCB}" presName="hierChild3" presStyleCnt="0"/>
      <dgm:spPr/>
      <dgm:t>
        <a:bodyPr/>
        <a:lstStyle/>
        <a:p>
          <a:endParaRPr lang="es-MX"/>
        </a:p>
      </dgm:t>
    </dgm:pt>
    <dgm:pt modelId="{C2DF76B3-1758-41A4-983E-BD50511CE299}" type="pres">
      <dgm:prSet presAssocID="{548A161A-8A3F-4309-B387-4FABBB3BA800}" presName="Name25" presStyleLbl="parChTrans1D2" presStyleIdx="2" presStyleCnt="4"/>
      <dgm:spPr/>
      <dgm:t>
        <a:bodyPr/>
        <a:lstStyle/>
        <a:p>
          <a:endParaRPr lang="es-MX"/>
        </a:p>
      </dgm:t>
    </dgm:pt>
    <dgm:pt modelId="{BA7CD677-69B2-477B-A3FE-D0ED63AE472B}" type="pres">
      <dgm:prSet presAssocID="{548A161A-8A3F-4309-B387-4FABBB3BA800}" presName="connTx" presStyleLbl="parChTrans1D2" presStyleIdx="2" presStyleCnt="4"/>
      <dgm:spPr/>
      <dgm:t>
        <a:bodyPr/>
        <a:lstStyle/>
        <a:p>
          <a:endParaRPr lang="es-MX"/>
        </a:p>
      </dgm:t>
    </dgm:pt>
    <dgm:pt modelId="{8368892C-8BE4-4CD8-A969-F1EF6EC859AB}" type="pres">
      <dgm:prSet presAssocID="{DB9C3A18-A0F4-42CB-9530-A45E687DA695}" presName="Name30" presStyleCnt="0"/>
      <dgm:spPr/>
      <dgm:t>
        <a:bodyPr/>
        <a:lstStyle/>
        <a:p>
          <a:endParaRPr lang="es-MX"/>
        </a:p>
      </dgm:t>
    </dgm:pt>
    <dgm:pt modelId="{81AC6C9C-EF6D-4B81-862A-B8688EAF6624}" type="pres">
      <dgm:prSet presAssocID="{DB9C3A18-A0F4-42CB-9530-A45E687DA695}" presName="level2Shape" presStyleLbl="node2" presStyleIdx="2" presStyleCnt="4"/>
      <dgm:spPr/>
      <dgm:t>
        <a:bodyPr/>
        <a:lstStyle/>
        <a:p>
          <a:endParaRPr lang="es-MX"/>
        </a:p>
      </dgm:t>
    </dgm:pt>
    <dgm:pt modelId="{00033594-8386-4DC6-8CFF-4EBC47C2E91F}" type="pres">
      <dgm:prSet presAssocID="{DB9C3A18-A0F4-42CB-9530-A45E687DA695}" presName="hierChild3" presStyleCnt="0"/>
      <dgm:spPr/>
      <dgm:t>
        <a:bodyPr/>
        <a:lstStyle/>
        <a:p>
          <a:endParaRPr lang="es-MX"/>
        </a:p>
      </dgm:t>
    </dgm:pt>
    <dgm:pt modelId="{A6B3AEF0-F691-436C-B0A0-390E3CF5B920}" type="pres">
      <dgm:prSet presAssocID="{A3E1C70F-D9C2-48FB-9C05-F582E97BAB16}" presName="Name25" presStyleLbl="parChTrans1D3" presStyleIdx="2" presStyleCnt="5"/>
      <dgm:spPr/>
      <dgm:t>
        <a:bodyPr/>
        <a:lstStyle/>
        <a:p>
          <a:endParaRPr lang="es-MX"/>
        </a:p>
      </dgm:t>
    </dgm:pt>
    <dgm:pt modelId="{6DD46535-0E24-44F6-9AC0-0BE664B80B32}" type="pres">
      <dgm:prSet presAssocID="{A3E1C70F-D9C2-48FB-9C05-F582E97BAB16}" presName="connTx" presStyleLbl="parChTrans1D3" presStyleIdx="2" presStyleCnt="5"/>
      <dgm:spPr/>
      <dgm:t>
        <a:bodyPr/>
        <a:lstStyle/>
        <a:p>
          <a:endParaRPr lang="es-MX"/>
        </a:p>
      </dgm:t>
    </dgm:pt>
    <dgm:pt modelId="{E255CA83-5C4C-490A-84CA-7033CEB3C778}" type="pres">
      <dgm:prSet presAssocID="{9A2AF60E-571B-4A89-97FA-9F65B36AA4D0}" presName="Name30" presStyleCnt="0"/>
      <dgm:spPr/>
      <dgm:t>
        <a:bodyPr/>
        <a:lstStyle/>
        <a:p>
          <a:endParaRPr lang="es-MX"/>
        </a:p>
      </dgm:t>
    </dgm:pt>
    <dgm:pt modelId="{90006E5F-0828-4A2D-8218-02393C1E1A29}" type="pres">
      <dgm:prSet presAssocID="{9A2AF60E-571B-4A89-97FA-9F65B36AA4D0}" presName="level2Shape" presStyleLbl="node3" presStyleIdx="2" presStyleCnt="5"/>
      <dgm:spPr/>
      <dgm:t>
        <a:bodyPr/>
        <a:lstStyle/>
        <a:p>
          <a:endParaRPr lang="es-MX"/>
        </a:p>
      </dgm:t>
    </dgm:pt>
    <dgm:pt modelId="{DF2A1CA5-577D-49B3-86E0-4F928A55B503}" type="pres">
      <dgm:prSet presAssocID="{9A2AF60E-571B-4A89-97FA-9F65B36AA4D0}" presName="hierChild3" presStyleCnt="0"/>
      <dgm:spPr/>
      <dgm:t>
        <a:bodyPr/>
        <a:lstStyle/>
        <a:p>
          <a:endParaRPr lang="es-MX"/>
        </a:p>
      </dgm:t>
    </dgm:pt>
    <dgm:pt modelId="{14C49E6A-C542-4401-9595-360FCC2D4D56}" type="pres">
      <dgm:prSet presAssocID="{58351D28-898D-40CA-B256-80489F9099C8}" presName="Name25" presStyleLbl="parChTrans1D3" presStyleIdx="3" presStyleCnt="5"/>
      <dgm:spPr/>
      <dgm:t>
        <a:bodyPr/>
        <a:lstStyle/>
        <a:p>
          <a:endParaRPr lang="es-MX"/>
        </a:p>
      </dgm:t>
    </dgm:pt>
    <dgm:pt modelId="{A68E74D7-8FF6-442C-AD72-10BC364B289D}" type="pres">
      <dgm:prSet presAssocID="{58351D28-898D-40CA-B256-80489F9099C8}" presName="connTx" presStyleLbl="parChTrans1D3" presStyleIdx="3" presStyleCnt="5"/>
      <dgm:spPr/>
      <dgm:t>
        <a:bodyPr/>
        <a:lstStyle/>
        <a:p>
          <a:endParaRPr lang="es-MX"/>
        </a:p>
      </dgm:t>
    </dgm:pt>
    <dgm:pt modelId="{BD22F1B2-6977-4B59-870E-89875D6BB6E9}" type="pres">
      <dgm:prSet presAssocID="{89DD4B9C-3F98-4B91-B7DA-0D76E5DC9CF9}" presName="Name30" presStyleCnt="0"/>
      <dgm:spPr/>
      <dgm:t>
        <a:bodyPr/>
        <a:lstStyle/>
        <a:p>
          <a:endParaRPr lang="es-MX"/>
        </a:p>
      </dgm:t>
    </dgm:pt>
    <dgm:pt modelId="{BB2F21A1-B335-4F0A-BCA0-D569C8745D08}" type="pres">
      <dgm:prSet presAssocID="{89DD4B9C-3F98-4B91-B7DA-0D76E5DC9CF9}" presName="level2Shape" presStyleLbl="node3" presStyleIdx="3" presStyleCnt="5"/>
      <dgm:spPr/>
      <dgm:t>
        <a:bodyPr/>
        <a:lstStyle/>
        <a:p>
          <a:endParaRPr lang="es-MX"/>
        </a:p>
      </dgm:t>
    </dgm:pt>
    <dgm:pt modelId="{40217677-CD4A-4100-A025-3E3F186BB952}" type="pres">
      <dgm:prSet presAssocID="{89DD4B9C-3F98-4B91-B7DA-0D76E5DC9CF9}" presName="hierChild3" presStyleCnt="0"/>
      <dgm:spPr/>
      <dgm:t>
        <a:bodyPr/>
        <a:lstStyle/>
        <a:p>
          <a:endParaRPr lang="es-MX"/>
        </a:p>
      </dgm:t>
    </dgm:pt>
    <dgm:pt modelId="{024A1D73-942A-4C56-8849-1C3F12228232}" type="pres">
      <dgm:prSet presAssocID="{31C4D254-57D7-4425-B8AF-6810D71D5BB2}" presName="Name25" presStyleLbl="parChTrans1D2" presStyleIdx="3" presStyleCnt="4"/>
      <dgm:spPr/>
      <dgm:t>
        <a:bodyPr/>
        <a:lstStyle/>
        <a:p>
          <a:endParaRPr lang="es-MX"/>
        </a:p>
      </dgm:t>
    </dgm:pt>
    <dgm:pt modelId="{2E23EB24-4320-49DE-A0F1-FB3F98376681}" type="pres">
      <dgm:prSet presAssocID="{31C4D254-57D7-4425-B8AF-6810D71D5BB2}" presName="connTx" presStyleLbl="parChTrans1D2" presStyleIdx="3" presStyleCnt="4"/>
      <dgm:spPr/>
      <dgm:t>
        <a:bodyPr/>
        <a:lstStyle/>
        <a:p>
          <a:endParaRPr lang="es-MX"/>
        </a:p>
      </dgm:t>
    </dgm:pt>
    <dgm:pt modelId="{BD17CB2A-9FB9-4CE6-A30C-02BE2946C0C0}" type="pres">
      <dgm:prSet presAssocID="{4602B07C-F7C1-44DD-88E7-6B721102F4FC}" presName="Name30" presStyleCnt="0"/>
      <dgm:spPr/>
      <dgm:t>
        <a:bodyPr/>
        <a:lstStyle/>
        <a:p>
          <a:endParaRPr lang="es-MX"/>
        </a:p>
      </dgm:t>
    </dgm:pt>
    <dgm:pt modelId="{3856C023-6388-426A-B3C5-7B261A27A9B2}" type="pres">
      <dgm:prSet presAssocID="{4602B07C-F7C1-44DD-88E7-6B721102F4FC}" presName="level2Shape" presStyleLbl="node2" presStyleIdx="3" presStyleCnt="4"/>
      <dgm:spPr/>
      <dgm:t>
        <a:bodyPr/>
        <a:lstStyle/>
        <a:p>
          <a:endParaRPr lang="es-MX"/>
        </a:p>
      </dgm:t>
    </dgm:pt>
    <dgm:pt modelId="{18882C21-F256-4F0F-BE7C-01F779209BB5}" type="pres">
      <dgm:prSet presAssocID="{4602B07C-F7C1-44DD-88E7-6B721102F4FC}" presName="hierChild3" presStyleCnt="0"/>
      <dgm:spPr/>
      <dgm:t>
        <a:bodyPr/>
        <a:lstStyle/>
        <a:p>
          <a:endParaRPr lang="es-MX"/>
        </a:p>
      </dgm:t>
    </dgm:pt>
    <dgm:pt modelId="{017BA2F1-AAF1-4DE8-A446-08FA643AF9C1}" type="pres">
      <dgm:prSet presAssocID="{95E9904A-A7E1-4610-8AEA-6323120D9C20}" presName="Name25" presStyleLbl="parChTrans1D3" presStyleIdx="4" presStyleCnt="5"/>
      <dgm:spPr/>
      <dgm:t>
        <a:bodyPr/>
        <a:lstStyle/>
        <a:p>
          <a:endParaRPr lang="es-MX"/>
        </a:p>
      </dgm:t>
    </dgm:pt>
    <dgm:pt modelId="{FE0DE1FA-ACAD-456C-8471-94081F0DBD40}" type="pres">
      <dgm:prSet presAssocID="{95E9904A-A7E1-4610-8AEA-6323120D9C20}" presName="connTx" presStyleLbl="parChTrans1D3" presStyleIdx="4" presStyleCnt="5"/>
      <dgm:spPr/>
      <dgm:t>
        <a:bodyPr/>
        <a:lstStyle/>
        <a:p>
          <a:endParaRPr lang="es-MX"/>
        </a:p>
      </dgm:t>
    </dgm:pt>
    <dgm:pt modelId="{EA9547E6-0404-476F-9897-D19D7592D459}" type="pres">
      <dgm:prSet presAssocID="{7BCC0840-B7F8-4E3E-A704-43B6E463DDC8}" presName="Name30" presStyleCnt="0"/>
      <dgm:spPr/>
      <dgm:t>
        <a:bodyPr/>
        <a:lstStyle/>
        <a:p>
          <a:endParaRPr lang="es-MX"/>
        </a:p>
      </dgm:t>
    </dgm:pt>
    <dgm:pt modelId="{00828A4C-D71B-4A1C-9E3E-C3FBD58D8626}" type="pres">
      <dgm:prSet presAssocID="{7BCC0840-B7F8-4E3E-A704-43B6E463DDC8}" presName="level2Shape" presStyleLbl="node3" presStyleIdx="4" presStyleCnt="5"/>
      <dgm:spPr/>
      <dgm:t>
        <a:bodyPr/>
        <a:lstStyle/>
        <a:p>
          <a:endParaRPr lang="es-MX"/>
        </a:p>
      </dgm:t>
    </dgm:pt>
    <dgm:pt modelId="{80BA7394-63CA-476C-849B-CFCCE50C4EE3}" type="pres">
      <dgm:prSet presAssocID="{7BCC0840-B7F8-4E3E-A704-43B6E463DDC8}" presName="hierChild3" presStyleCnt="0"/>
      <dgm:spPr/>
      <dgm:t>
        <a:bodyPr/>
        <a:lstStyle/>
        <a:p>
          <a:endParaRPr lang="es-MX"/>
        </a:p>
      </dgm:t>
    </dgm:pt>
    <dgm:pt modelId="{60A9FF8E-8724-4EDE-9B21-8A6985FD2FBF}" type="pres">
      <dgm:prSet presAssocID="{E18DCA3A-0DC5-4292-8E8C-C422E76E52AB}" presName="bgShapesFlow" presStyleCnt="0"/>
      <dgm:spPr/>
      <dgm:t>
        <a:bodyPr/>
        <a:lstStyle/>
        <a:p>
          <a:endParaRPr lang="es-MX"/>
        </a:p>
      </dgm:t>
    </dgm:pt>
  </dgm:ptLst>
  <dgm:cxnLst>
    <dgm:cxn modelId="{972F495F-DEF7-4238-8351-DD994D2C3482}" type="presOf" srcId="{DB9C3A18-A0F4-42CB-9530-A45E687DA695}" destId="{81AC6C9C-EF6D-4B81-862A-B8688EAF6624}" srcOrd="0" destOrd="0" presId="urn:microsoft.com/office/officeart/2005/8/layout/hierarchy5"/>
    <dgm:cxn modelId="{83EA75D1-D0C6-4F01-9178-E805BB41623D}" type="presOf" srcId="{89DD4B9C-3F98-4B91-B7DA-0D76E5DC9CF9}" destId="{BB2F21A1-B335-4F0A-BCA0-D569C8745D08}" srcOrd="0" destOrd="0" presId="urn:microsoft.com/office/officeart/2005/8/layout/hierarchy5"/>
    <dgm:cxn modelId="{FFB1D593-E549-4A03-875E-3BABE9729090}" type="presOf" srcId="{D99DC2DE-CB6F-4DB3-9A8C-FA6A25C3BF14}" destId="{F2821A0C-00A8-4B0B-8389-2932922D6915}" srcOrd="0" destOrd="0" presId="urn:microsoft.com/office/officeart/2005/8/layout/hierarchy5"/>
    <dgm:cxn modelId="{13465AAD-FB5D-479A-8A1A-C9756E9CC413}" type="presOf" srcId="{95E9904A-A7E1-4610-8AEA-6323120D9C20}" destId="{017BA2F1-AAF1-4DE8-A446-08FA643AF9C1}" srcOrd="0" destOrd="0" presId="urn:microsoft.com/office/officeart/2005/8/layout/hierarchy5"/>
    <dgm:cxn modelId="{54A3B659-EFE8-44D8-8DA1-D6C845F28382}" type="presOf" srcId="{95E9904A-A7E1-4610-8AEA-6323120D9C20}" destId="{FE0DE1FA-ACAD-456C-8471-94081F0DBD40}" srcOrd="1" destOrd="0" presId="urn:microsoft.com/office/officeart/2005/8/layout/hierarchy5"/>
    <dgm:cxn modelId="{9CADD030-C1E2-4929-881C-1D51EFF79433}" srcId="{4602B07C-F7C1-44DD-88E7-6B721102F4FC}" destId="{7BCC0840-B7F8-4E3E-A704-43B6E463DDC8}" srcOrd="0" destOrd="0" parTransId="{95E9904A-A7E1-4610-8AEA-6323120D9C20}" sibTransId="{712F9049-190C-43E2-97E0-B9D1161A1873}"/>
    <dgm:cxn modelId="{77127A5F-05D4-443F-AE74-EDE11D673CEB}" type="presOf" srcId="{58351D28-898D-40CA-B256-80489F9099C8}" destId="{14C49E6A-C542-4401-9595-360FCC2D4D56}" srcOrd="0" destOrd="0" presId="urn:microsoft.com/office/officeart/2005/8/layout/hierarchy5"/>
    <dgm:cxn modelId="{678276B5-88CE-4A79-905B-0C5F8BF1C159}" srcId="{E18DCA3A-0DC5-4292-8E8C-C422E76E52AB}" destId="{A463C44A-2346-4E85-9BED-3FD15504EB93}" srcOrd="0" destOrd="0" parTransId="{FDDD6E73-2E61-446E-A696-63189B1363DD}" sibTransId="{DA09F125-4DA9-4F31-8EDC-F943A7E0E17F}"/>
    <dgm:cxn modelId="{85451B58-300E-4202-84A1-A9626A5D1603}" type="presOf" srcId="{A390F82C-0356-4D09-BB54-5AFDB1906BCB}" destId="{AA08A108-2C49-4443-AFE4-B1AD0862441D}" srcOrd="0" destOrd="0" presId="urn:microsoft.com/office/officeart/2005/8/layout/hierarchy5"/>
    <dgm:cxn modelId="{710457EF-89E5-4DC4-B802-4AD31EAA9E05}" type="presOf" srcId="{78458117-BC3E-45AB-817F-6EAA57C7D0DB}" destId="{FBDE197D-23F9-4914-9083-7661245C26F0}" srcOrd="0" destOrd="0" presId="urn:microsoft.com/office/officeart/2005/8/layout/hierarchy5"/>
    <dgm:cxn modelId="{95C19E62-ED60-49A1-855F-2065E2D07FFE}" type="presOf" srcId="{9C26EFC3-56EE-435B-B53E-147335CD79B6}" destId="{3B3C2158-70ED-4ADB-8047-501A7AC9FDBA}" srcOrd="0" destOrd="0" presId="urn:microsoft.com/office/officeart/2005/8/layout/hierarchy5"/>
    <dgm:cxn modelId="{24635612-9CAB-489A-B056-3EAEAB1F1F3B}" type="presOf" srcId="{9A2AF60E-571B-4A89-97FA-9F65B36AA4D0}" destId="{90006E5F-0828-4A2D-8218-02393C1E1A29}" srcOrd="0" destOrd="0" presId="urn:microsoft.com/office/officeart/2005/8/layout/hierarchy5"/>
    <dgm:cxn modelId="{43F27F5B-717E-48F0-9592-3689A9F5EA92}" type="presOf" srcId="{E18DCA3A-0DC5-4292-8E8C-C422E76E52AB}" destId="{397B6899-6132-440C-ADC4-AD55AA259C00}" srcOrd="0" destOrd="0" presId="urn:microsoft.com/office/officeart/2005/8/layout/hierarchy5"/>
    <dgm:cxn modelId="{59340D7F-DAD9-4C56-9DFF-70E83E072F86}" type="presOf" srcId="{A463C44A-2346-4E85-9BED-3FD15504EB93}" destId="{5547F4EC-8B6F-4FC1-BBFA-5C163BB48CA3}" srcOrd="0" destOrd="0" presId="urn:microsoft.com/office/officeart/2005/8/layout/hierarchy5"/>
    <dgm:cxn modelId="{C693DCA7-2446-47DB-A0B1-CBD747D649C0}" type="presOf" srcId="{C55ED58C-FF41-496A-8372-1653E7524FBA}" destId="{B0FF038D-C776-4FCA-9328-127CB568C733}" srcOrd="0" destOrd="0" presId="urn:microsoft.com/office/officeart/2005/8/layout/hierarchy5"/>
    <dgm:cxn modelId="{7100AD92-EEA1-44EA-9617-FDC0BCEF9215}" type="presOf" srcId="{08E064A5-C646-4CFC-AB6B-E0E8C80A944B}" destId="{7B6BCC22-D805-4C98-A341-D4153C2AAAE6}" srcOrd="1" destOrd="0" presId="urn:microsoft.com/office/officeart/2005/8/layout/hierarchy5"/>
    <dgm:cxn modelId="{AE55A724-F079-4E8B-884B-297CD59090CA}" srcId="{DB9C3A18-A0F4-42CB-9530-A45E687DA695}" destId="{9A2AF60E-571B-4A89-97FA-9F65B36AA4D0}" srcOrd="0" destOrd="0" parTransId="{A3E1C70F-D9C2-48FB-9C05-F582E97BAB16}" sibTransId="{1E2FEC4D-C314-4EC5-96E3-C27818EDE8B2}"/>
    <dgm:cxn modelId="{5F28BF03-5955-48AA-80D6-C6C444D793B7}" type="presOf" srcId="{A3E1C70F-D9C2-48FB-9C05-F582E97BAB16}" destId="{6DD46535-0E24-44F6-9AC0-0BE664B80B32}" srcOrd="1" destOrd="0" presId="urn:microsoft.com/office/officeart/2005/8/layout/hierarchy5"/>
    <dgm:cxn modelId="{348D72A1-8D7B-4770-A047-0ADD5934E1C8}" srcId="{A463C44A-2346-4E85-9BED-3FD15504EB93}" destId="{4602B07C-F7C1-44DD-88E7-6B721102F4FC}" srcOrd="3" destOrd="0" parTransId="{31C4D254-57D7-4425-B8AF-6810D71D5BB2}" sibTransId="{74C588F1-194C-4876-BA80-F1F8EC97A5AE}"/>
    <dgm:cxn modelId="{922D82E3-569B-410D-8EA7-850457ABFA83}" srcId="{D99DC2DE-CB6F-4DB3-9A8C-FA6A25C3BF14}" destId="{A390F82C-0356-4D09-BB54-5AFDB1906BCB}" srcOrd="0" destOrd="0" parTransId="{5D08F0ED-8BA5-457F-9711-D009A604FD18}" sibTransId="{37EF058B-345A-4FB0-B1C3-F1948752BEEB}"/>
    <dgm:cxn modelId="{CAE990D5-20B8-4845-91F9-2B518DE5AACD}" type="presOf" srcId="{58351D28-898D-40CA-B256-80489F9099C8}" destId="{A68E74D7-8FF6-442C-AD72-10BC364B289D}" srcOrd="1" destOrd="0" presId="urn:microsoft.com/office/officeart/2005/8/layout/hierarchy5"/>
    <dgm:cxn modelId="{63D4C768-CB94-4A81-A08A-7D8223D4A02A}" type="presOf" srcId="{31C4D254-57D7-4425-B8AF-6810D71D5BB2}" destId="{2E23EB24-4320-49DE-A0F1-FB3F98376681}" srcOrd="1" destOrd="0" presId="urn:microsoft.com/office/officeart/2005/8/layout/hierarchy5"/>
    <dgm:cxn modelId="{46C1778B-BB14-48C8-A589-336C333A73DD}" type="presOf" srcId="{08E064A5-C646-4CFC-AB6B-E0E8C80A944B}" destId="{05247A1E-2A1C-4B9B-89A3-4765AD5B322E}" srcOrd="0" destOrd="0" presId="urn:microsoft.com/office/officeart/2005/8/layout/hierarchy5"/>
    <dgm:cxn modelId="{4721DE9C-ADA0-4ABA-B6EB-3D3D49DCC9AA}" srcId="{DB9C3A18-A0F4-42CB-9530-A45E687DA695}" destId="{89DD4B9C-3F98-4B91-B7DA-0D76E5DC9CF9}" srcOrd="1" destOrd="0" parTransId="{58351D28-898D-40CA-B256-80489F9099C8}" sibTransId="{C8E74912-F468-483F-AEEF-9846B161A23E}"/>
    <dgm:cxn modelId="{A9DB851F-508E-4F85-9506-0783EA31A205}" srcId="{A463C44A-2346-4E85-9BED-3FD15504EB93}" destId="{DB9C3A18-A0F4-42CB-9530-A45E687DA695}" srcOrd="2" destOrd="0" parTransId="{548A161A-8A3F-4309-B387-4FABBB3BA800}" sibTransId="{6560A61E-0FB1-477D-A545-D8DA77176A02}"/>
    <dgm:cxn modelId="{143646D8-559A-4DB9-AD05-D9EE40FA1EDA}" type="presOf" srcId="{9C26EFC3-56EE-435B-B53E-147335CD79B6}" destId="{8FAAB3F4-53A5-444A-B14A-FD3529644C09}" srcOrd="1" destOrd="0" presId="urn:microsoft.com/office/officeart/2005/8/layout/hierarchy5"/>
    <dgm:cxn modelId="{4B70CCA4-B721-4862-B278-81AAE7146363}" type="presOf" srcId="{5D08F0ED-8BA5-457F-9711-D009A604FD18}" destId="{F6B54D1C-A337-41F8-A24B-D27A28D1A017}" srcOrd="1" destOrd="0" presId="urn:microsoft.com/office/officeart/2005/8/layout/hierarchy5"/>
    <dgm:cxn modelId="{747BB628-831E-4F98-8035-C56964B7B11C}" type="presOf" srcId="{C55ED58C-FF41-496A-8372-1653E7524FBA}" destId="{81D4932E-F2E4-4CC3-892B-F62C7A462328}" srcOrd="1" destOrd="0" presId="urn:microsoft.com/office/officeart/2005/8/layout/hierarchy5"/>
    <dgm:cxn modelId="{44F3318C-7B44-49CA-BADA-475428CE6875}" type="presOf" srcId="{31C4D254-57D7-4425-B8AF-6810D71D5BB2}" destId="{024A1D73-942A-4C56-8849-1C3F12228232}" srcOrd="0" destOrd="0" presId="urn:microsoft.com/office/officeart/2005/8/layout/hierarchy5"/>
    <dgm:cxn modelId="{FB1F2FF8-F332-4633-99DD-81A90FFBD599}" type="presOf" srcId="{548A161A-8A3F-4309-B387-4FABBB3BA800}" destId="{BA7CD677-69B2-477B-A3FE-D0ED63AE472B}" srcOrd="1" destOrd="0" presId="urn:microsoft.com/office/officeart/2005/8/layout/hierarchy5"/>
    <dgm:cxn modelId="{E409847B-0674-456B-A2C2-74ED325D35CB}" type="presOf" srcId="{7BCC0840-B7F8-4E3E-A704-43B6E463DDC8}" destId="{00828A4C-D71B-4A1C-9E3E-C3FBD58D8626}" srcOrd="0" destOrd="0" presId="urn:microsoft.com/office/officeart/2005/8/layout/hierarchy5"/>
    <dgm:cxn modelId="{6280152B-A30B-4FE0-9A30-FF261179758A}" type="presOf" srcId="{4602B07C-F7C1-44DD-88E7-6B721102F4FC}" destId="{3856C023-6388-426A-B3C5-7B261A27A9B2}" srcOrd="0" destOrd="0" presId="urn:microsoft.com/office/officeart/2005/8/layout/hierarchy5"/>
    <dgm:cxn modelId="{59DFA9F7-2B94-427F-924B-812AAB414490}" type="presOf" srcId="{548A161A-8A3F-4309-B387-4FABBB3BA800}" destId="{C2DF76B3-1758-41A4-983E-BD50511CE299}" srcOrd="0" destOrd="0" presId="urn:microsoft.com/office/officeart/2005/8/layout/hierarchy5"/>
    <dgm:cxn modelId="{7A06CAFD-14AA-454C-BF5A-E7192D495748}" type="presOf" srcId="{5D08F0ED-8BA5-457F-9711-D009A604FD18}" destId="{2D76803B-124C-40B6-AF7E-68766B918120}" srcOrd="0" destOrd="0" presId="urn:microsoft.com/office/officeart/2005/8/layout/hierarchy5"/>
    <dgm:cxn modelId="{7A60DD2A-F11E-4AE2-91E5-03DA7E0568F0}" srcId="{A463C44A-2346-4E85-9BED-3FD15504EB93}" destId="{78458117-BC3E-45AB-817F-6EAA57C7D0DB}" srcOrd="0" destOrd="0" parTransId="{C55ED58C-FF41-496A-8372-1653E7524FBA}" sibTransId="{79CDA913-CDDA-48F3-8F07-045FB4BA4783}"/>
    <dgm:cxn modelId="{F29EF200-B37A-40F8-9630-0F8BDFC44BB3}" srcId="{A463C44A-2346-4E85-9BED-3FD15504EB93}" destId="{D99DC2DE-CB6F-4DB3-9A8C-FA6A25C3BF14}" srcOrd="1" destOrd="0" parTransId="{08E064A5-C646-4CFC-AB6B-E0E8C80A944B}" sibTransId="{F1539F6C-EF0F-4FA6-BD6E-7D0935EB21B5}"/>
    <dgm:cxn modelId="{6DD1ECDE-B917-4746-B0CE-EDE789F47E0C}" type="presOf" srcId="{A3E1C70F-D9C2-48FB-9C05-F582E97BAB16}" destId="{A6B3AEF0-F691-436C-B0A0-390E3CF5B920}" srcOrd="0" destOrd="0" presId="urn:microsoft.com/office/officeart/2005/8/layout/hierarchy5"/>
    <dgm:cxn modelId="{9651423A-5D9F-40B0-9DF0-0BC7EEC93012}" type="presOf" srcId="{906C75C3-6436-4F63-B6D4-FD60ACB70341}" destId="{45980137-252B-4647-843D-E04376FEF5ED}" srcOrd="0" destOrd="0" presId="urn:microsoft.com/office/officeart/2005/8/layout/hierarchy5"/>
    <dgm:cxn modelId="{6747C1F0-D984-43C3-9241-E7D2D1828A8E}" srcId="{78458117-BC3E-45AB-817F-6EAA57C7D0DB}" destId="{906C75C3-6436-4F63-B6D4-FD60ACB70341}" srcOrd="0" destOrd="0" parTransId="{9C26EFC3-56EE-435B-B53E-147335CD79B6}" sibTransId="{D2D02844-1F95-4008-9D82-FAC036CA8C88}"/>
    <dgm:cxn modelId="{E3FDB2C2-B960-4814-B5A5-112C86BD5F91}" type="presParOf" srcId="{397B6899-6132-440C-ADC4-AD55AA259C00}" destId="{85D95207-D576-431F-B123-8424A4D14E07}" srcOrd="0" destOrd="0" presId="urn:microsoft.com/office/officeart/2005/8/layout/hierarchy5"/>
    <dgm:cxn modelId="{854DD00D-C2CA-47A1-907D-DB49FE3D24F7}" type="presParOf" srcId="{85D95207-D576-431F-B123-8424A4D14E07}" destId="{6E4B5707-40C6-456B-8F63-5C1304FC4B8F}" srcOrd="0" destOrd="0" presId="urn:microsoft.com/office/officeart/2005/8/layout/hierarchy5"/>
    <dgm:cxn modelId="{448E7FD6-0A6C-48F1-BAFF-59DD4177C356}" type="presParOf" srcId="{6E4B5707-40C6-456B-8F63-5C1304FC4B8F}" destId="{B4255F0C-F890-47F5-B3B8-6777B842C846}" srcOrd="0" destOrd="0" presId="urn:microsoft.com/office/officeart/2005/8/layout/hierarchy5"/>
    <dgm:cxn modelId="{07DD7534-788A-4E5B-976D-72ED9DF2074B}" type="presParOf" srcId="{B4255F0C-F890-47F5-B3B8-6777B842C846}" destId="{5547F4EC-8B6F-4FC1-BBFA-5C163BB48CA3}" srcOrd="0" destOrd="0" presId="urn:microsoft.com/office/officeart/2005/8/layout/hierarchy5"/>
    <dgm:cxn modelId="{068D78BD-90AF-4783-A4A9-4A2B53BDE885}" type="presParOf" srcId="{B4255F0C-F890-47F5-B3B8-6777B842C846}" destId="{2F7F8084-839A-469A-8E6C-D22E7309274B}" srcOrd="1" destOrd="0" presId="urn:microsoft.com/office/officeart/2005/8/layout/hierarchy5"/>
    <dgm:cxn modelId="{BE38DA36-57A0-4C80-A518-4E39A9B2699A}" type="presParOf" srcId="{2F7F8084-839A-469A-8E6C-D22E7309274B}" destId="{B0FF038D-C776-4FCA-9328-127CB568C733}" srcOrd="0" destOrd="0" presId="urn:microsoft.com/office/officeart/2005/8/layout/hierarchy5"/>
    <dgm:cxn modelId="{F3F30210-6DDF-4BD6-A8A8-ABA108A4526E}" type="presParOf" srcId="{B0FF038D-C776-4FCA-9328-127CB568C733}" destId="{81D4932E-F2E4-4CC3-892B-F62C7A462328}" srcOrd="0" destOrd="0" presId="urn:microsoft.com/office/officeart/2005/8/layout/hierarchy5"/>
    <dgm:cxn modelId="{6411B22C-C9D1-4F7C-A21F-86A0721CB152}" type="presParOf" srcId="{2F7F8084-839A-469A-8E6C-D22E7309274B}" destId="{38512F12-6428-4C5D-890E-EAFD37904952}" srcOrd="1" destOrd="0" presId="urn:microsoft.com/office/officeart/2005/8/layout/hierarchy5"/>
    <dgm:cxn modelId="{3EF4A1DA-3C9D-4917-A671-0BF2EE13FFD7}" type="presParOf" srcId="{38512F12-6428-4C5D-890E-EAFD37904952}" destId="{FBDE197D-23F9-4914-9083-7661245C26F0}" srcOrd="0" destOrd="0" presId="urn:microsoft.com/office/officeart/2005/8/layout/hierarchy5"/>
    <dgm:cxn modelId="{11A76F99-194A-4456-89B3-84F9B0CDEDA6}" type="presParOf" srcId="{38512F12-6428-4C5D-890E-EAFD37904952}" destId="{700DBD02-F42D-49C4-BBD3-8682DE722CE3}" srcOrd="1" destOrd="0" presId="urn:microsoft.com/office/officeart/2005/8/layout/hierarchy5"/>
    <dgm:cxn modelId="{B4C78CEB-3C3D-4B86-A839-6DCE58CFBCDF}" type="presParOf" srcId="{700DBD02-F42D-49C4-BBD3-8682DE722CE3}" destId="{3B3C2158-70ED-4ADB-8047-501A7AC9FDBA}" srcOrd="0" destOrd="0" presId="urn:microsoft.com/office/officeart/2005/8/layout/hierarchy5"/>
    <dgm:cxn modelId="{1C449065-2480-4AB0-8F66-DA26202BB4C2}" type="presParOf" srcId="{3B3C2158-70ED-4ADB-8047-501A7AC9FDBA}" destId="{8FAAB3F4-53A5-444A-B14A-FD3529644C09}" srcOrd="0" destOrd="0" presId="urn:microsoft.com/office/officeart/2005/8/layout/hierarchy5"/>
    <dgm:cxn modelId="{20669F82-D168-4237-BD48-84C1269038CB}" type="presParOf" srcId="{700DBD02-F42D-49C4-BBD3-8682DE722CE3}" destId="{7E41D79A-865A-4A71-A368-538104362488}" srcOrd="1" destOrd="0" presId="urn:microsoft.com/office/officeart/2005/8/layout/hierarchy5"/>
    <dgm:cxn modelId="{3758910E-B0C4-4172-B6CD-13C0F07AE256}" type="presParOf" srcId="{7E41D79A-865A-4A71-A368-538104362488}" destId="{45980137-252B-4647-843D-E04376FEF5ED}" srcOrd="0" destOrd="0" presId="urn:microsoft.com/office/officeart/2005/8/layout/hierarchy5"/>
    <dgm:cxn modelId="{4566D1EE-50D2-4A67-8F10-FC6C8DDADBCD}" type="presParOf" srcId="{7E41D79A-865A-4A71-A368-538104362488}" destId="{26A886FB-78B6-47EB-BC15-6F7468C6E007}" srcOrd="1" destOrd="0" presId="urn:microsoft.com/office/officeart/2005/8/layout/hierarchy5"/>
    <dgm:cxn modelId="{33F4C73B-96F6-471F-93AB-CA2FCE30508D}" type="presParOf" srcId="{2F7F8084-839A-469A-8E6C-D22E7309274B}" destId="{05247A1E-2A1C-4B9B-89A3-4765AD5B322E}" srcOrd="2" destOrd="0" presId="urn:microsoft.com/office/officeart/2005/8/layout/hierarchy5"/>
    <dgm:cxn modelId="{857BD13F-5F48-4AC6-83E3-09C3A0218C3B}" type="presParOf" srcId="{05247A1E-2A1C-4B9B-89A3-4765AD5B322E}" destId="{7B6BCC22-D805-4C98-A341-D4153C2AAAE6}" srcOrd="0" destOrd="0" presId="urn:microsoft.com/office/officeart/2005/8/layout/hierarchy5"/>
    <dgm:cxn modelId="{38A781FF-1635-4A38-A849-828B1E066746}" type="presParOf" srcId="{2F7F8084-839A-469A-8E6C-D22E7309274B}" destId="{93374C32-76AB-4580-9F76-CF87EA7FD709}" srcOrd="3" destOrd="0" presId="urn:microsoft.com/office/officeart/2005/8/layout/hierarchy5"/>
    <dgm:cxn modelId="{2612793E-A41E-4E58-9A06-2E1CFA93EE4B}" type="presParOf" srcId="{93374C32-76AB-4580-9F76-CF87EA7FD709}" destId="{F2821A0C-00A8-4B0B-8389-2932922D6915}" srcOrd="0" destOrd="0" presId="urn:microsoft.com/office/officeart/2005/8/layout/hierarchy5"/>
    <dgm:cxn modelId="{4B8630F1-D946-4089-ACAF-2058D988F155}" type="presParOf" srcId="{93374C32-76AB-4580-9F76-CF87EA7FD709}" destId="{E49C042E-4D22-45ED-B037-132F0C42A46F}" srcOrd="1" destOrd="0" presId="urn:microsoft.com/office/officeart/2005/8/layout/hierarchy5"/>
    <dgm:cxn modelId="{CCB7C13D-363A-4E62-9A13-EDE8CEC9EAB4}" type="presParOf" srcId="{E49C042E-4D22-45ED-B037-132F0C42A46F}" destId="{2D76803B-124C-40B6-AF7E-68766B918120}" srcOrd="0" destOrd="0" presId="urn:microsoft.com/office/officeart/2005/8/layout/hierarchy5"/>
    <dgm:cxn modelId="{BC526D7B-3330-4077-AAB2-196324C15B6E}" type="presParOf" srcId="{2D76803B-124C-40B6-AF7E-68766B918120}" destId="{F6B54D1C-A337-41F8-A24B-D27A28D1A017}" srcOrd="0" destOrd="0" presId="urn:microsoft.com/office/officeart/2005/8/layout/hierarchy5"/>
    <dgm:cxn modelId="{9576C815-D370-4A06-95D9-0BD708313A4D}" type="presParOf" srcId="{E49C042E-4D22-45ED-B037-132F0C42A46F}" destId="{B4C90D68-B6C3-4BB4-9565-6AEA3983C241}" srcOrd="1" destOrd="0" presId="urn:microsoft.com/office/officeart/2005/8/layout/hierarchy5"/>
    <dgm:cxn modelId="{733FB748-0B24-4FF1-A45F-5CF724FEB835}" type="presParOf" srcId="{B4C90D68-B6C3-4BB4-9565-6AEA3983C241}" destId="{AA08A108-2C49-4443-AFE4-B1AD0862441D}" srcOrd="0" destOrd="0" presId="urn:microsoft.com/office/officeart/2005/8/layout/hierarchy5"/>
    <dgm:cxn modelId="{F3E2749E-FC5B-4005-8E9D-5F940E9A5AC3}" type="presParOf" srcId="{B4C90D68-B6C3-4BB4-9565-6AEA3983C241}" destId="{A03E430F-F8DC-4FA5-B505-B30A9DB819E2}" srcOrd="1" destOrd="0" presId="urn:microsoft.com/office/officeart/2005/8/layout/hierarchy5"/>
    <dgm:cxn modelId="{D2C101AB-8217-4078-A3D4-318B98597373}" type="presParOf" srcId="{2F7F8084-839A-469A-8E6C-D22E7309274B}" destId="{C2DF76B3-1758-41A4-983E-BD50511CE299}" srcOrd="4" destOrd="0" presId="urn:microsoft.com/office/officeart/2005/8/layout/hierarchy5"/>
    <dgm:cxn modelId="{89BE2919-036F-45D2-9233-3FD3FB7B1E20}" type="presParOf" srcId="{C2DF76B3-1758-41A4-983E-BD50511CE299}" destId="{BA7CD677-69B2-477B-A3FE-D0ED63AE472B}" srcOrd="0" destOrd="0" presId="urn:microsoft.com/office/officeart/2005/8/layout/hierarchy5"/>
    <dgm:cxn modelId="{7A322A45-02A0-421A-B99F-7995D0163A31}" type="presParOf" srcId="{2F7F8084-839A-469A-8E6C-D22E7309274B}" destId="{8368892C-8BE4-4CD8-A969-F1EF6EC859AB}" srcOrd="5" destOrd="0" presId="urn:microsoft.com/office/officeart/2005/8/layout/hierarchy5"/>
    <dgm:cxn modelId="{4CD32311-EBAC-4E59-9159-8FCCCA56E0E0}" type="presParOf" srcId="{8368892C-8BE4-4CD8-A969-F1EF6EC859AB}" destId="{81AC6C9C-EF6D-4B81-862A-B8688EAF6624}" srcOrd="0" destOrd="0" presId="urn:microsoft.com/office/officeart/2005/8/layout/hierarchy5"/>
    <dgm:cxn modelId="{EA258D8A-E443-4AA6-BB53-3B6629D8E1BA}" type="presParOf" srcId="{8368892C-8BE4-4CD8-A969-F1EF6EC859AB}" destId="{00033594-8386-4DC6-8CFF-4EBC47C2E91F}" srcOrd="1" destOrd="0" presId="urn:microsoft.com/office/officeart/2005/8/layout/hierarchy5"/>
    <dgm:cxn modelId="{AFD618FD-C694-4B0B-B554-60878C85CA77}" type="presParOf" srcId="{00033594-8386-4DC6-8CFF-4EBC47C2E91F}" destId="{A6B3AEF0-F691-436C-B0A0-390E3CF5B920}" srcOrd="0" destOrd="0" presId="urn:microsoft.com/office/officeart/2005/8/layout/hierarchy5"/>
    <dgm:cxn modelId="{4D39F4BC-246F-4D91-8F66-348F0F5F22BD}" type="presParOf" srcId="{A6B3AEF0-F691-436C-B0A0-390E3CF5B920}" destId="{6DD46535-0E24-44F6-9AC0-0BE664B80B32}" srcOrd="0" destOrd="0" presId="urn:microsoft.com/office/officeart/2005/8/layout/hierarchy5"/>
    <dgm:cxn modelId="{477C9273-4893-4D2F-A588-798C83E8C644}" type="presParOf" srcId="{00033594-8386-4DC6-8CFF-4EBC47C2E91F}" destId="{E255CA83-5C4C-490A-84CA-7033CEB3C778}" srcOrd="1" destOrd="0" presId="urn:microsoft.com/office/officeart/2005/8/layout/hierarchy5"/>
    <dgm:cxn modelId="{479FEC8C-5E5F-49EA-98BF-996A4A71C7BA}" type="presParOf" srcId="{E255CA83-5C4C-490A-84CA-7033CEB3C778}" destId="{90006E5F-0828-4A2D-8218-02393C1E1A29}" srcOrd="0" destOrd="0" presId="urn:microsoft.com/office/officeart/2005/8/layout/hierarchy5"/>
    <dgm:cxn modelId="{997B4EDE-C77E-45A4-AC4D-61C201A12416}" type="presParOf" srcId="{E255CA83-5C4C-490A-84CA-7033CEB3C778}" destId="{DF2A1CA5-577D-49B3-86E0-4F928A55B503}" srcOrd="1" destOrd="0" presId="urn:microsoft.com/office/officeart/2005/8/layout/hierarchy5"/>
    <dgm:cxn modelId="{FB4911A2-03A2-4807-BFFA-58C735480264}" type="presParOf" srcId="{00033594-8386-4DC6-8CFF-4EBC47C2E91F}" destId="{14C49E6A-C542-4401-9595-360FCC2D4D56}" srcOrd="2" destOrd="0" presId="urn:microsoft.com/office/officeart/2005/8/layout/hierarchy5"/>
    <dgm:cxn modelId="{6500AC62-4B53-4703-B91A-25D54ABD25BE}" type="presParOf" srcId="{14C49E6A-C542-4401-9595-360FCC2D4D56}" destId="{A68E74D7-8FF6-442C-AD72-10BC364B289D}" srcOrd="0" destOrd="0" presId="urn:microsoft.com/office/officeart/2005/8/layout/hierarchy5"/>
    <dgm:cxn modelId="{C6431B32-2DA2-4E7E-A3ED-FE3DB23F8CB3}" type="presParOf" srcId="{00033594-8386-4DC6-8CFF-4EBC47C2E91F}" destId="{BD22F1B2-6977-4B59-870E-89875D6BB6E9}" srcOrd="3" destOrd="0" presId="urn:microsoft.com/office/officeart/2005/8/layout/hierarchy5"/>
    <dgm:cxn modelId="{E7A3E954-CB1F-4FC0-B268-864A7253A4DB}" type="presParOf" srcId="{BD22F1B2-6977-4B59-870E-89875D6BB6E9}" destId="{BB2F21A1-B335-4F0A-BCA0-D569C8745D08}" srcOrd="0" destOrd="0" presId="urn:microsoft.com/office/officeart/2005/8/layout/hierarchy5"/>
    <dgm:cxn modelId="{28C984DC-8079-4D6B-8E0A-F755CBBD3920}" type="presParOf" srcId="{BD22F1B2-6977-4B59-870E-89875D6BB6E9}" destId="{40217677-CD4A-4100-A025-3E3F186BB952}" srcOrd="1" destOrd="0" presId="urn:microsoft.com/office/officeart/2005/8/layout/hierarchy5"/>
    <dgm:cxn modelId="{20F0C605-5590-47B7-853F-D0AC755F5F11}" type="presParOf" srcId="{2F7F8084-839A-469A-8E6C-D22E7309274B}" destId="{024A1D73-942A-4C56-8849-1C3F12228232}" srcOrd="6" destOrd="0" presId="urn:microsoft.com/office/officeart/2005/8/layout/hierarchy5"/>
    <dgm:cxn modelId="{7238661E-66B2-46EF-8C21-699E8B62C663}" type="presParOf" srcId="{024A1D73-942A-4C56-8849-1C3F12228232}" destId="{2E23EB24-4320-49DE-A0F1-FB3F98376681}" srcOrd="0" destOrd="0" presId="urn:microsoft.com/office/officeart/2005/8/layout/hierarchy5"/>
    <dgm:cxn modelId="{2E2A5DA1-6B0C-4DEE-A46D-A06EE287720A}" type="presParOf" srcId="{2F7F8084-839A-469A-8E6C-D22E7309274B}" destId="{BD17CB2A-9FB9-4CE6-A30C-02BE2946C0C0}" srcOrd="7" destOrd="0" presId="urn:microsoft.com/office/officeart/2005/8/layout/hierarchy5"/>
    <dgm:cxn modelId="{884B6D4E-4C28-47F1-ACBE-548333A72B0D}" type="presParOf" srcId="{BD17CB2A-9FB9-4CE6-A30C-02BE2946C0C0}" destId="{3856C023-6388-426A-B3C5-7B261A27A9B2}" srcOrd="0" destOrd="0" presId="urn:microsoft.com/office/officeart/2005/8/layout/hierarchy5"/>
    <dgm:cxn modelId="{9A0AA25E-81F9-4AC6-BC76-57600DED531D}" type="presParOf" srcId="{BD17CB2A-9FB9-4CE6-A30C-02BE2946C0C0}" destId="{18882C21-F256-4F0F-BE7C-01F779209BB5}" srcOrd="1" destOrd="0" presId="urn:microsoft.com/office/officeart/2005/8/layout/hierarchy5"/>
    <dgm:cxn modelId="{FBE821A2-D982-47F8-8B15-939D330245F0}" type="presParOf" srcId="{18882C21-F256-4F0F-BE7C-01F779209BB5}" destId="{017BA2F1-AAF1-4DE8-A446-08FA643AF9C1}" srcOrd="0" destOrd="0" presId="urn:microsoft.com/office/officeart/2005/8/layout/hierarchy5"/>
    <dgm:cxn modelId="{99E853F9-7FFF-458A-9EC7-E2B93E7AB8EC}" type="presParOf" srcId="{017BA2F1-AAF1-4DE8-A446-08FA643AF9C1}" destId="{FE0DE1FA-ACAD-456C-8471-94081F0DBD40}" srcOrd="0" destOrd="0" presId="urn:microsoft.com/office/officeart/2005/8/layout/hierarchy5"/>
    <dgm:cxn modelId="{B710D12D-5EAF-4497-B38B-9EC175470B4C}" type="presParOf" srcId="{18882C21-F256-4F0F-BE7C-01F779209BB5}" destId="{EA9547E6-0404-476F-9897-D19D7592D459}" srcOrd="1" destOrd="0" presId="urn:microsoft.com/office/officeart/2005/8/layout/hierarchy5"/>
    <dgm:cxn modelId="{549712A4-E82A-4AF1-8FB7-E84F61DA394F}" type="presParOf" srcId="{EA9547E6-0404-476F-9897-D19D7592D459}" destId="{00828A4C-D71B-4A1C-9E3E-C3FBD58D8626}" srcOrd="0" destOrd="0" presId="urn:microsoft.com/office/officeart/2005/8/layout/hierarchy5"/>
    <dgm:cxn modelId="{112D5FDD-8272-4A42-BACE-3EFBD8FE47CC}" type="presParOf" srcId="{EA9547E6-0404-476F-9897-D19D7592D459}" destId="{80BA7394-63CA-476C-849B-CFCCE50C4EE3}" srcOrd="1" destOrd="0" presId="urn:microsoft.com/office/officeart/2005/8/layout/hierarchy5"/>
    <dgm:cxn modelId="{05FD549E-9275-4814-8E5A-6B2665D96D17}" type="presParOf" srcId="{397B6899-6132-440C-ADC4-AD55AA259C00}" destId="{60A9FF8E-8724-4EDE-9B21-8A6985FD2FBF}" srcOrd="1" destOrd="0" presId="urn:microsoft.com/office/officeart/2005/8/layout/hierarchy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622991B-1FF6-4017-8BCA-2B9F5FA24951}" type="doc">
      <dgm:prSet loTypeId="urn:microsoft.com/office/officeart/2005/8/layout/vList5" loCatId="list" qsTypeId="urn:microsoft.com/office/officeart/2005/8/quickstyle/simple1" qsCatId="simple" csTypeId="urn:microsoft.com/office/officeart/2005/8/colors/accent3_2" csCatId="accent3" phldr="1"/>
      <dgm:spPr/>
      <dgm:t>
        <a:bodyPr/>
        <a:lstStyle/>
        <a:p>
          <a:endParaRPr lang="es-MX"/>
        </a:p>
      </dgm:t>
    </dgm:pt>
    <dgm:pt modelId="{49A4CD40-F7E1-4ECD-AEA7-DED147D709FF}">
      <dgm:prSet phldrT="[Texto]" custT="1"/>
      <dgm:spPr/>
      <dgm:t>
        <a:bodyPr/>
        <a:lstStyle/>
        <a:p>
          <a:r>
            <a:rPr lang="es-MX" sz="1600" dirty="0" smtClean="0">
              <a:latin typeface="+mn-lt"/>
              <a:cs typeface="Arial" panose="020B0604020202020204" pitchFamily="34" charset="0"/>
            </a:rPr>
            <a:t>Planear, organizar y presentar</a:t>
          </a:r>
          <a:endParaRPr lang="es-MX" sz="1600" dirty="0">
            <a:latin typeface="+mn-lt"/>
            <a:cs typeface="Arial" panose="020B0604020202020204" pitchFamily="34" charset="0"/>
          </a:endParaRPr>
        </a:p>
      </dgm:t>
    </dgm:pt>
    <dgm:pt modelId="{9A732DAC-9FDC-4FEF-95C2-42EC6676FEA0}" type="parTrans" cxnId="{E6398C50-3320-4052-8E2C-E7410179F8DB}">
      <dgm:prSet/>
      <dgm:spPr/>
      <dgm:t>
        <a:bodyPr/>
        <a:lstStyle/>
        <a:p>
          <a:endParaRPr lang="es-MX" sz="2000">
            <a:latin typeface="+mn-lt"/>
            <a:cs typeface="Arial" panose="020B0604020202020204" pitchFamily="34" charset="0"/>
          </a:endParaRPr>
        </a:p>
      </dgm:t>
    </dgm:pt>
    <dgm:pt modelId="{80BA5E21-0BD6-4FD3-91D8-8357B7FEDE22}" type="sibTrans" cxnId="{E6398C50-3320-4052-8E2C-E7410179F8DB}">
      <dgm:prSet/>
      <dgm:spPr/>
      <dgm:t>
        <a:bodyPr/>
        <a:lstStyle/>
        <a:p>
          <a:endParaRPr lang="es-MX" sz="2000">
            <a:latin typeface="+mn-lt"/>
            <a:cs typeface="Arial" panose="020B0604020202020204" pitchFamily="34" charset="0"/>
          </a:endParaRPr>
        </a:p>
      </dgm:t>
    </dgm:pt>
    <dgm:pt modelId="{90415BED-F114-46D1-9FDF-8A2B68341C62}">
      <dgm:prSet phldrT="[Texto]" custT="1"/>
      <dgm:spPr/>
      <dgm:t>
        <a:bodyPr/>
        <a:lstStyle/>
        <a:p>
          <a:r>
            <a:rPr lang="es-MX" sz="1400" dirty="0" smtClean="0">
              <a:latin typeface="+mn-lt"/>
              <a:cs typeface="Arial" panose="020B0604020202020204" pitchFamily="34" charset="0"/>
            </a:rPr>
            <a:t>de forma sistematizada la información del diseño de un programa.</a:t>
          </a:r>
          <a:endParaRPr lang="es-MX" sz="1400" dirty="0">
            <a:latin typeface="+mn-lt"/>
            <a:cs typeface="Arial" panose="020B0604020202020204" pitchFamily="34" charset="0"/>
          </a:endParaRPr>
        </a:p>
      </dgm:t>
    </dgm:pt>
    <dgm:pt modelId="{A62CDD25-C5A1-4952-B600-B7C6137E0FB4}" type="parTrans" cxnId="{0B3CAE95-A0FE-4FB1-98FF-B9871D80BF7A}">
      <dgm:prSet/>
      <dgm:spPr/>
      <dgm:t>
        <a:bodyPr/>
        <a:lstStyle/>
        <a:p>
          <a:endParaRPr lang="es-MX" sz="2000">
            <a:latin typeface="+mn-lt"/>
            <a:cs typeface="Arial" panose="020B0604020202020204" pitchFamily="34" charset="0"/>
          </a:endParaRPr>
        </a:p>
      </dgm:t>
    </dgm:pt>
    <dgm:pt modelId="{DC27FE22-42AE-4D85-904A-F174A3481CD7}" type="sibTrans" cxnId="{0B3CAE95-A0FE-4FB1-98FF-B9871D80BF7A}">
      <dgm:prSet/>
      <dgm:spPr/>
      <dgm:t>
        <a:bodyPr/>
        <a:lstStyle/>
        <a:p>
          <a:endParaRPr lang="es-MX" sz="2000">
            <a:latin typeface="+mn-lt"/>
            <a:cs typeface="Arial" panose="020B0604020202020204" pitchFamily="34" charset="0"/>
          </a:endParaRPr>
        </a:p>
      </dgm:t>
    </dgm:pt>
    <dgm:pt modelId="{E27F4406-033B-4751-8281-22691DDB6C7A}">
      <dgm:prSet phldrT="[Texto]" custT="1"/>
      <dgm:spPr/>
      <dgm:t>
        <a:bodyPr/>
        <a:lstStyle/>
        <a:p>
          <a:r>
            <a:rPr lang="es-MX" sz="1600" dirty="0" smtClean="0">
              <a:latin typeface="+mn-lt"/>
              <a:cs typeface="Arial" panose="020B0604020202020204" pitchFamily="34" charset="0"/>
            </a:rPr>
            <a:t>Comunicar</a:t>
          </a:r>
          <a:endParaRPr lang="es-MX" sz="1600" dirty="0">
            <a:latin typeface="+mn-lt"/>
            <a:cs typeface="Arial" panose="020B0604020202020204" pitchFamily="34" charset="0"/>
          </a:endParaRPr>
        </a:p>
      </dgm:t>
    </dgm:pt>
    <dgm:pt modelId="{D7AD6E4A-64D5-4F90-BCA7-1E27C76FA880}" type="parTrans" cxnId="{01EF6C9C-E53E-4E56-852F-150D387CE27F}">
      <dgm:prSet/>
      <dgm:spPr/>
      <dgm:t>
        <a:bodyPr/>
        <a:lstStyle/>
        <a:p>
          <a:endParaRPr lang="es-MX" sz="2000">
            <a:latin typeface="+mn-lt"/>
            <a:cs typeface="Arial" panose="020B0604020202020204" pitchFamily="34" charset="0"/>
          </a:endParaRPr>
        </a:p>
      </dgm:t>
    </dgm:pt>
    <dgm:pt modelId="{FEDE81B3-6D49-45FB-B614-7E2ACDFC912D}" type="sibTrans" cxnId="{01EF6C9C-E53E-4E56-852F-150D387CE27F}">
      <dgm:prSet/>
      <dgm:spPr/>
      <dgm:t>
        <a:bodyPr/>
        <a:lstStyle/>
        <a:p>
          <a:endParaRPr lang="es-MX" sz="2000">
            <a:latin typeface="+mn-lt"/>
            <a:cs typeface="Arial" panose="020B0604020202020204" pitchFamily="34" charset="0"/>
          </a:endParaRPr>
        </a:p>
      </dgm:t>
    </dgm:pt>
    <dgm:pt modelId="{E8588D0C-1AAA-422D-BE57-E0673EE56E6B}">
      <dgm:prSet phldrT="[Texto]" custT="1"/>
      <dgm:spPr/>
      <dgm:t>
        <a:bodyPr/>
        <a:lstStyle/>
        <a:p>
          <a:r>
            <a:rPr lang="es-MX" sz="1400" dirty="0" smtClean="0">
              <a:latin typeface="+mn-lt"/>
              <a:cs typeface="Arial" panose="020B0604020202020204" pitchFamily="34" charset="0"/>
            </a:rPr>
            <a:t>con un lenguaje común entre los involucrados, qué resultados se quieren lograr y cómo se pretenden alcanzar, quiénes son los responsables y en qué tiempo</a:t>
          </a:r>
          <a:endParaRPr lang="es-MX" sz="1400" dirty="0">
            <a:latin typeface="+mn-lt"/>
            <a:cs typeface="Arial" panose="020B0604020202020204" pitchFamily="34" charset="0"/>
          </a:endParaRPr>
        </a:p>
      </dgm:t>
    </dgm:pt>
    <dgm:pt modelId="{0B92A8B0-01D1-4B80-A7E8-C00FD3FEFC56}" type="parTrans" cxnId="{6CDD2F40-88FE-4AFA-A139-11B1A6869E44}">
      <dgm:prSet/>
      <dgm:spPr/>
      <dgm:t>
        <a:bodyPr/>
        <a:lstStyle/>
        <a:p>
          <a:endParaRPr lang="es-MX" sz="2000">
            <a:latin typeface="+mn-lt"/>
            <a:cs typeface="Arial" panose="020B0604020202020204" pitchFamily="34" charset="0"/>
          </a:endParaRPr>
        </a:p>
      </dgm:t>
    </dgm:pt>
    <dgm:pt modelId="{A75B4E2D-2851-47C3-8C60-1B5019777C2F}" type="sibTrans" cxnId="{6CDD2F40-88FE-4AFA-A139-11B1A6869E44}">
      <dgm:prSet/>
      <dgm:spPr/>
      <dgm:t>
        <a:bodyPr/>
        <a:lstStyle/>
        <a:p>
          <a:endParaRPr lang="es-MX" sz="2000">
            <a:latin typeface="+mn-lt"/>
            <a:cs typeface="Arial" panose="020B0604020202020204" pitchFamily="34" charset="0"/>
          </a:endParaRPr>
        </a:p>
      </dgm:t>
    </dgm:pt>
    <dgm:pt modelId="{DD39E026-EB49-45E6-AFFA-17076751E2DC}">
      <dgm:prSet phldrT="[Texto]" custT="1"/>
      <dgm:spPr/>
      <dgm:t>
        <a:bodyPr/>
        <a:lstStyle/>
        <a:p>
          <a:r>
            <a:rPr lang="es-MX" sz="1600" dirty="0" smtClean="0">
              <a:latin typeface="+mn-lt"/>
              <a:cs typeface="Arial" panose="020B0604020202020204" pitchFamily="34" charset="0"/>
            </a:rPr>
            <a:t>Tener seguimiento y control en la ejecución de programas</a:t>
          </a:r>
          <a:endParaRPr lang="es-MX" sz="1600" dirty="0">
            <a:latin typeface="+mn-lt"/>
            <a:cs typeface="Arial" panose="020B0604020202020204" pitchFamily="34" charset="0"/>
          </a:endParaRPr>
        </a:p>
      </dgm:t>
    </dgm:pt>
    <dgm:pt modelId="{9C8B461E-1E80-48D4-B0F8-29571D2293D5}" type="parTrans" cxnId="{A8555BFD-087A-4BBB-830B-40E74D23B427}">
      <dgm:prSet/>
      <dgm:spPr/>
      <dgm:t>
        <a:bodyPr/>
        <a:lstStyle/>
        <a:p>
          <a:endParaRPr lang="es-MX" sz="2000">
            <a:latin typeface="+mn-lt"/>
            <a:cs typeface="Arial" panose="020B0604020202020204" pitchFamily="34" charset="0"/>
          </a:endParaRPr>
        </a:p>
      </dgm:t>
    </dgm:pt>
    <dgm:pt modelId="{97442553-B37E-4829-BA5D-5F073CCE1F79}" type="sibTrans" cxnId="{A8555BFD-087A-4BBB-830B-40E74D23B427}">
      <dgm:prSet/>
      <dgm:spPr/>
      <dgm:t>
        <a:bodyPr/>
        <a:lstStyle/>
        <a:p>
          <a:endParaRPr lang="es-MX" sz="2000">
            <a:latin typeface="+mn-lt"/>
            <a:cs typeface="Arial" panose="020B0604020202020204" pitchFamily="34" charset="0"/>
          </a:endParaRPr>
        </a:p>
      </dgm:t>
    </dgm:pt>
    <dgm:pt modelId="{238BE5BD-45AD-402C-9BA5-68825092866B}">
      <dgm:prSet phldrT="[Texto]" custT="1"/>
      <dgm:spPr/>
      <dgm:t>
        <a:bodyPr/>
        <a:lstStyle/>
        <a:p>
          <a:r>
            <a:rPr lang="es-MX" sz="1400" dirty="0" smtClean="0">
              <a:latin typeface="+mn-lt"/>
              <a:cs typeface="Arial" panose="020B0604020202020204" pitchFamily="34" charset="0"/>
            </a:rPr>
            <a:t>desde la definición de los objetivos y sus metas de ejecución, hasta las decisiones de asignación y reasignación del presupuesto</a:t>
          </a:r>
          <a:endParaRPr lang="es-MX" sz="1400" dirty="0">
            <a:latin typeface="+mn-lt"/>
            <a:cs typeface="Arial" panose="020B0604020202020204" pitchFamily="34" charset="0"/>
          </a:endParaRPr>
        </a:p>
      </dgm:t>
    </dgm:pt>
    <dgm:pt modelId="{3AFBA3DB-B908-4113-9D09-6BD6D4EB7BFA}" type="parTrans" cxnId="{9A46CAAF-3C7E-4DDF-AB12-DE586AB93CA8}">
      <dgm:prSet/>
      <dgm:spPr/>
      <dgm:t>
        <a:bodyPr/>
        <a:lstStyle/>
        <a:p>
          <a:endParaRPr lang="es-MX" sz="2000">
            <a:latin typeface="+mn-lt"/>
            <a:cs typeface="Arial" panose="020B0604020202020204" pitchFamily="34" charset="0"/>
          </a:endParaRPr>
        </a:p>
      </dgm:t>
    </dgm:pt>
    <dgm:pt modelId="{89D1F6CE-50FB-4A9D-8E72-E87181FF1443}" type="sibTrans" cxnId="{9A46CAAF-3C7E-4DDF-AB12-DE586AB93CA8}">
      <dgm:prSet/>
      <dgm:spPr/>
      <dgm:t>
        <a:bodyPr/>
        <a:lstStyle/>
        <a:p>
          <a:endParaRPr lang="es-MX" sz="2000">
            <a:latin typeface="+mn-lt"/>
            <a:cs typeface="Arial" panose="020B0604020202020204" pitchFamily="34" charset="0"/>
          </a:endParaRPr>
        </a:p>
      </dgm:t>
    </dgm:pt>
    <dgm:pt modelId="{8C7A8577-7699-4E6C-8F2D-82C33ED59B8B}">
      <dgm:prSet phldrT="[Texto]" custT="1"/>
      <dgm:spPr/>
      <dgm:t>
        <a:bodyPr/>
        <a:lstStyle/>
        <a:p>
          <a:r>
            <a:rPr lang="es-MX" sz="1600" dirty="0" smtClean="0">
              <a:latin typeface="+mn-lt"/>
              <a:cs typeface="Arial" panose="020B0604020202020204" pitchFamily="34" charset="0"/>
            </a:rPr>
            <a:t>Involucrar a los afectados</a:t>
          </a:r>
        </a:p>
      </dgm:t>
    </dgm:pt>
    <dgm:pt modelId="{0D5CCDD7-2506-4E61-AC46-449349358BE1}" type="parTrans" cxnId="{DEACE40B-8D72-479D-BF98-C13D88EAEFCE}">
      <dgm:prSet/>
      <dgm:spPr/>
      <dgm:t>
        <a:bodyPr/>
        <a:lstStyle/>
        <a:p>
          <a:endParaRPr lang="es-MX" sz="2000">
            <a:latin typeface="+mn-lt"/>
            <a:cs typeface="Arial" panose="020B0604020202020204" pitchFamily="34" charset="0"/>
          </a:endParaRPr>
        </a:p>
      </dgm:t>
    </dgm:pt>
    <dgm:pt modelId="{BEE144BB-F09B-404B-8CD7-C75F7D47878F}" type="sibTrans" cxnId="{DEACE40B-8D72-479D-BF98-C13D88EAEFCE}">
      <dgm:prSet/>
      <dgm:spPr/>
      <dgm:t>
        <a:bodyPr/>
        <a:lstStyle/>
        <a:p>
          <a:endParaRPr lang="es-MX" sz="2000">
            <a:latin typeface="+mn-lt"/>
            <a:cs typeface="Arial" panose="020B0604020202020204" pitchFamily="34" charset="0"/>
          </a:endParaRPr>
        </a:p>
      </dgm:t>
    </dgm:pt>
    <dgm:pt modelId="{E3EC35D3-DAE8-48C0-852A-3C3394CD380C}">
      <dgm:prSet phldrT="[Texto]" custT="1"/>
      <dgm:spPr/>
      <dgm:t>
        <a:bodyPr/>
        <a:lstStyle/>
        <a:p>
          <a:r>
            <a:rPr lang="es-MX" sz="1400" dirty="0" smtClean="0">
              <a:latin typeface="+mn-lt"/>
              <a:cs typeface="Arial" panose="020B0604020202020204" pitchFamily="34" charset="0"/>
            </a:rPr>
            <a:t>su eficacia depende, en gran medida, del grado en que se incorporen los puntos de vista de los beneficiarios y de otras personas con un interés legítimo con el desarrollo del programa</a:t>
          </a:r>
        </a:p>
      </dgm:t>
    </dgm:pt>
    <dgm:pt modelId="{ABD22996-6C83-4184-87ED-2CEB8CFE700A}" type="parTrans" cxnId="{FE3C4002-E6EC-4A04-A658-A5860E8E9297}">
      <dgm:prSet/>
      <dgm:spPr/>
      <dgm:t>
        <a:bodyPr/>
        <a:lstStyle/>
        <a:p>
          <a:endParaRPr lang="es-MX" sz="2000">
            <a:latin typeface="+mn-lt"/>
            <a:cs typeface="Arial" panose="020B0604020202020204" pitchFamily="34" charset="0"/>
          </a:endParaRPr>
        </a:p>
      </dgm:t>
    </dgm:pt>
    <dgm:pt modelId="{EF24D1F4-5EE5-4360-A66E-4E15BA8795DB}" type="sibTrans" cxnId="{FE3C4002-E6EC-4A04-A658-A5860E8E9297}">
      <dgm:prSet/>
      <dgm:spPr/>
      <dgm:t>
        <a:bodyPr/>
        <a:lstStyle/>
        <a:p>
          <a:endParaRPr lang="es-MX" sz="2000">
            <a:latin typeface="+mn-lt"/>
            <a:cs typeface="Arial" panose="020B0604020202020204" pitchFamily="34" charset="0"/>
          </a:endParaRPr>
        </a:p>
      </dgm:t>
    </dgm:pt>
    <dgm:pt modelId="{2038E447-D8C6-4B6C-80BF-096BA2C94F50}" type="pres">
      <dgm:prSet presAssocID="{F622991B-1FF6-4017-8BCA-2B9F5FA24951}" presName="Name0" presStyleCnt="0">
        <dgm:presLayoutVars>
          <dgm:dir/>
          <dgm:animLvl val="lvl"/>
          <dgm:resizeHandles val="exact"/>
        </dgm:presLayoutVars>
      </dgm:prSet>
      <dgm:spPr/>
      <dgm:t>
        <a:bodyPr/>
        <a:lstStyle/>
        <a:p>
          <a:endParaRPr lang="es-MX"/>
        </a:p>
      </dgm:t>
    </dgm:pt>
    <dgm:pt modelId="{6C7F4F47-FBD8-4037-9D4D-5D6F7C32CB2B}" type="pres">
      <dgm:prSet presAssocID="{49A4CD40-F7E1-4ECD-AEA7-DED147D709FF}" presName="linNode" presStyleCnt="0"/>
      <dgm:spPr/>
    </dgm:pt>
    <dgm:pt modelId="{8073C00F-03A1-4DBE-8773-2EEE8D4D601B}" type="pres">
      <dgm:prSet presAssocID="{49A4CD40-F7E1-4ECD-AEA7-DED147D709FF}" presName="parentText" presStyleLbl="node1" presStyleIdx="0" presStyleCnt="4">
        <dgm:presLayoutVars>
          <dgm:chMax val="1"/>
          <dgm:bulletEnabled val="1"/>
        </dgm:presLayoutVars>
      </dgm:prSet>
      <dgm:spPr/>
      <dgm:t>
        <a:bodyPr/>
        <a:lstStyle/>
        <a:p>
          <a:endParaRPr lang="es-MX"/>
        </a:p>
      </dgm:t>
    </dgm:pt>
    <dgm:pt modelId="{2FCB036E-A4C6-4CE5-9B54-1E82DCA6AEAF}" type="pres">
      <dgm:prSet presAssocID="{49A4CD40-F7E1-4ECD-AEA7-DED147D709FF}" presName="descendantText" presStyleLbl="alignAccFollowNode1" presStyleIdx="0" presStyleCnt="4">
        <dgm:presLayoutVars>
          <dgm:bulletEnabled val="1"/>
        </dgm:presLayoutVars>
      </dgm:prSet>
      <dgm:spPr/>
      <dgm:t>
        <a:bodyPr/>
        <a:lstStyle/>
        <a:p>
          <a:endParaRPr lang="es-MX"/>
        </a:p>
      </dgm:t>
    </dgm:pt>
    <dgm:pt modelId="{67E0A2EC-C50C-419F-89F3-F7A558900D22}" type="pres">
      <dgm:prSet presAssocID="{80BA5E21-0BD6-4FD3-91D8-8357B7FEDE22}" presName="sp" presStyleCnt="0"/>
      <dgm:spPr/>
    </dgm:pt>
    <dgm:pt modelId="{1BAD41CF-E9EE-41B6-9803-36A880316B30}" type="pres">
      <dgm:prSet presAssocID="{E27F4406-033B-4751-8281-22691DDB6C7A}" presName="linNode" presStyleCnt="0"/>
      <dgm:spPr/>
    </dgm:pt>
    <dgm:pt modelId="{F1CC515A-AF6E-4F52-88F6-BF3C7D81E0AA}" type="pres">
      <dgm:prSet presAssocID="{E27F4406-033B-4751-8281-22691DDB6C7A}" presName="parentText" presStyleLbl="node1" presStyleIdx="1" presStyleCnt="4">
        <dgm:presLayoutVars>
          <dgm:chMax val="1"/>
          <dgm:bulletEnabled val="1"/>
        </dgm:presLayoutVars>
      </dgm:prSet>
      <dgm:spPr/>
      <dgm:t>
        <a:bodyPr/>
        <a:lstStyle/>
        <a:p>
          <a:endParaRPr lang="es-MX"/>
        </a:p>
      </dgm:t>
    </dgm:pt>
    <dgm:pt modelId="{77BB75AD-72DA-4825-9773-10972BA7C9D7}" type="pres">
      <dgm:prSet presAssocID="{E27F4406-033B-4751-8281-22691DDB6C7A}" presName="descendantText" presStyleLbl="alignAccFollowNode1" presStyleIdx="1" presStyleCnt="4">
        <dgm:presLayoutVars>
          <dgm:bulletEnabled val="1"/>
        </dgm:presLayoutVars>
      </dgm:prSet>
      <dgm:spPr/>
      <dgm:t>
        <a:bodyPr/>
        <a:lstStyle/>
        <a:p>
          <a:endParaRPr lang="es-MX"/>
        </a:p>
      </dgm:t>
    </dgm:pt>
    <dgm:pt modelId="{34332589-002B-4A8B-A3EC-C0C9830E9967}" type="pres">
      <dgm:prSet presAssocID="{FEDE81B3-6D49-45FB-B614-7E2ACDFC912D}" presName="sp" presStyleCnt="0"/>
      <dgm:spPr/>
    </dgm:pt>
    <dgm:pt modelId="{55D92CE7-F9C1-47C9-97BD-89CF54264F0A}" type="pres">
      <dgm:prSet presAssocID="{DD39E026-EB49-45E6-AFFA-17076751E2DC}" presName="linNode" presStyleCnt="0"/>
      <dgm:spPr/>
    </dgm:pt>
    <dgm:pt modelId="{7AAD602D-63ED-4303-BC60-3F9A0E47FC57}" type="pres">
      <dgm:prSet presAssocID="{DD39E026-EB49-45E6-AFFA-17076751E2DC}" presName="parentText" presStyleLbl="node1" presStyleIdx="2" presStyleCnt="4">
        <dgm:presLayoutVars>
          <dgm:chMax val="1"/>
          <dgm:bulletEnabled val="1"/>
        </dgm:presLayoutVars>
      </dgm:prSet>
      <dgm:spPr/>
      <dgm:t>
        <a:bodyPr/>
        <a:lstStyle/>
        <a:p>
          <a:endParaRPr lang="es-MX"/>
        </a:p>
      </dgm:t>
    </dgm:pt>
    <dgm:pt modelId="{600E874B-5956-40D3-B7AF-EE4D767AFDCD}" type="pres">
      <dgm:prSet presAssocID="{DD39E026-EB49-45E6-AFFA-17076751E2DC}" presName="descendantText" presStyleLbl="alignAccFollowNode1" presStyleIdx="2" presStyleCnt="4">
        <dgm:presLayoutVars>
          <dgm:bulletEnabled val="1"/>
        </dgm:presLayoutVars>
      </dgm:prSet>
      <dgm:spPr/>
      <dgm:t>
        <a:bodyPr/>
        <a:lstStyle/>
        <a:p>
          <a:endParaRPr lang="es-MX"/>
        </a:p>
      </dgm:t>
    </dgm:pt>
    <dgm:pt modelId="{88D2C2A3-0158-46F3-98DB-8E86BF29AF04}" type="pres">
      <dgm:prSet presAssocID="{97442553-B37E-4829-BA5D-5F073CCE1F79}" presName="sp" presStyleCnt="0"/>
      <dgm:spPr/>
    </dgm:pt>
    <dgm:pt modelId="{A46838BD-BC86-474D-B2B4-D82656F0071B}" type="pres">
      <dgm:prSet presAssocID="{8C7A8577-7699-4E6C-8F2D-82C33ED59B8B}" presName="linNode" presStyleCnt="0"/>
      <dgm:spPr/>
    </dgm:pt>
    <dgm:pt modelId="{F4AB5144-F9F3-408A-91E8-6EBE1035B092}" type="pres">
      <dgm:prSet presAssocID="{8C7A8577-7699-4E6C-8F2D-82C33ED59B8B}" presName="parentText" presStyleLbl="node1" presStyleIdx="3" presStyleCnt="4">
        <dgm:presLayoutVars>
          <dgm:chMax val="1"/>
          <dgm:bulletEnabled val="1"/>
        </dgm:presLayoutVars>
      </dgm:prSet>
      <dgm:spPr/>
      <dgm:t>
        <a:bodyPr/>
        <a:lstStyle/>
        <a:p>
          <a:endParaRPr lang="es-MX"/>
        </a:p>
      </dgm:t>
    </dgm:pt>
    <dgm:pt modelId="{939008D2-8AF2-45FD-9A3E-8D24B382AFF4}" type="pres">
      <dgm:prSet presAssocID="{8C7A8577-7699-4E6C-8F2D-82C33ED59B8B}" presName="descendantText" presStyleLbl="alignAccFollowNode1" presStyleIdx="3" presStyleCnt="4">
        <dgm:presLayoutVars>
          <dgm:bulletEnabled val="1"/>
        </dgm:presLayoutVars>
      </dgm:prSet>
      <dgm:spPr/>
      <dgm:t>
        <a:bodyPr/>
        <a:lstStyle/>
        <a:p>
          <a:endParaRPr lang="es-MX"/>
        </a:p>
      </dgm:t>
    </dgm:pt>
  </dgm:ptLst>
  <dgm:cxnLst>
    <dgm:cxn modelId="{EC03AF4E-6B9D-4527-8E52-31C7BCB98DB3}" type="presOf" srcId="{F622991B-1FF6-4017-8BCA-2B9F5FA24951}" destId="{2038E447-D8C6-4B6C-80BF-096BA2C94F50}" srcOrd="0" destOrd="0" presId="urn:microsoft.com/office/officeart/2005/8/layout/vList5"/>
    <dgm:cxn modelId="{48B7E864-FE76-46EC-833B-3C2E2EC2071D}" type="presOf" srcId="{E27F4406-033B-4751-8281-22691DDB6C7A}" destId="{F1CC515A-AF6E-4F52-88F6-BF3C7D81E0AA}" srcOrd="0" destOrd="0" presId="urn:microsoft.com/office/officeart/2005/8/layout/vList5"/>
    <dgm:cxn modelId="{4393E1EA-5093-464D-9444-E773B1BF899B}" type="presOf" srcId="{E8588D0C-1AAA-422D-BE57-E0673EE56E6B}" destId="{77BB75AD-72DA-4825-9773-10972BA7C9D7}" srcOrd="0" destOrd="0" presId="urn:microsoft.com/office/officeart/2005/8/layout/vList5"/>
    <dgm:cxn modelId="{A8555BFD-087A-4BBB-830B-40E74D23B427}" srcId="{F622991B-1FF6-4017-8BCA-2B9F5FA24951}" destId="{DD39E026-EB49-45E6-AFFA-17076751E2DC}" srcOrd="2" destOrd="0" parTransId="{9C8B461E-1E80-48D4-B0F8-29571D2293D5}" sibTransId="{97442553-B37E-4829-BA5D-5F073CCE1F79}"/>
    <dgm:cxn modelId="{DEACE40B-8D72-479D-BF98-C13D88EAEFCE}" srcId="{F622991B-1FF6-4017-8BCA-2B9F5FA24951}" destId="{8C7A8577-7699-4E6C-8F2D-82C33ED59B8B}" srcOrd="3" destOrd="0" parTransId="{0D5CCDD7-2506-4E61-AC46-449349358BE1}" sibTransId="{BEE144BB-F09B-404B-8CD7-C75F7D47878F}"/>
    <dgm:cxn modelId="{FE3C4002-E6EC-4A04-A658-A5860E8E9297}" srcId="{8C7A8577-7699-4E6C-8F2D-82C33ED59B8B}" destId="{E3EC35D3-DAE8-48C0-852A-3C3394CD380C}" srcOrd="0" destOrd="0" parTransId="{ABD22996-6C83-4184-87ED-2CEB8CFE700A}" sibTransId="{EF24D1F4-5EE5-4360-A66E-4E15BA8795DB}"/>
    <dgm:cxn modelId="{0FE0976A-C3C2-4CC6-AFCF-38169EF897B8}" type="presOf" srcId="{8C7A8577-7699-4E6C-8F2D-82C33ED59B8B}" destId="{F4AB5144-F9F3-408A-91E8-6EBE1035B092}" srcOrd="0" destOrd="0" presId="urn:microsoft.com/office/officeart/2005/8/layout/vList5"/>
    <dgm:cxn modelId="{8367D7E5-D99F-4664-9CDB-A800260C1BFF}" type="presOf" srcId="{E3EC35D3-DAE8-48C0-852A-3C3394CD380C}" destId="{939008D2-8AF2-45FD-9A3E-8D24B382AFF4}" srcOrd="0" destOrd="0" presId="urn:microsoft.com/office/officeart/2005/8/layout/vList5"/>
    <dgm:cxn modelId="{9A46CAAF-3C7E-4DDF-AB12-DE586AB93CA8}" srcId="{DD39E026-EB49-45E6-AFFA-17076751E2DC}" destId="{238BE5BD-45AD-402C-9BA5-68825092866B}" srcOrd="0" destOrd="0" parTransId="{3AFBA3DB-B908-4113-9D09-6BD6D4EB7BFA}" sibTransId="{89D1F6CE-50FB-4A9D-8E72-E87181FF1443}"/>
    <dgm:cxn modelId="{996D62E9-94D8-4FB5-90A5-88F1FE241C96}" type="presOf" srcId="{90415BED-F114-46D1-9FDF-8A2B68341C62}" destId="{2FCB036E-A4C6-4CE5-9B54-1E82DCA6AEAF}" srcOrd="0" destOrd="0" presId="urn:microsoft.com/office/officeart/2005/8/layout/vList5"/>
    <dgm:cxn modelId="{01EF6C9C-E53E-4E56-852F-150D387CE27F}" srcId="{F622991B-1FF6-4017-8BCA-2B9F5FA24951}" destId="{E27F4406-033B-4751-8281-22691DDB6C7A}" srcOrd="1" destOrd="0" parTransId="{D7AD6E4A-64D5-4F90-BCA7-1E27C76FA880}" sibTransId="{FEDE81B3-6D49-45FB-B614-7E2ACDFC912D}"/>
    <dgm:cxn modelId="{FD3A8873-1C36-40C3-A74A-B306B4BDD7EE}" type="presOf" srcId="{238BE5BD-45AD-402C-9BA5-68825092866B}" destId="{600E874B-5956-40D3-B7AF-EE4D767AFDCD}" srcOrd="0" destOrd="0" presId="urn:microsoft.com/office/officeart/2005/8/layout/vList5"/>
    <dgm:cxn modelId="{6ACDFF0A-ECD3-4187-8D49-AFA567A77E6D}" type="presOf" srcId="{DD39E026-EB49-45E6-AFFA-17076751E2DC}" destId="{7AAD602D-63ED-4303-BC60-3F9A0E47FC57}" srcOrd="0" destOrd="0" presId="urn:microsoft.com/office/officeart/2005/8/layout/vList5"/>
    <dgm:cxn modelId="{6CDD2F40-88FE-4AFA-A139-11B1A6869E44}" srcId="{E27F4406-033B-4751-8281-22691DDB6C7A}" destId="{E8588D0C-1AAA-422D-BE57-E0673EE56E6B}" srcOrd="0" destOrd="0" parTransId="{0B92A8B0-01D1-4B80-A7E8-C00FD3FEFC56}" sibTransId="{A75B4E2D-2851-47C3-8C60-1B5019777C2F}"/>
    <dgm:cxn modelId="{E6398C50-3320-4052-8E2C-E7410179F8DB}" srcId="{F622991B-1FF6-4017-8BCA-2B9F5FA24951}" destId="{49A4CD40-F7E1-4ECD-AEA7-DED147D709FF}" srcOrd="0" destOrd="0" parTransId="{9A732DAC-9FDC-4FEF-95C2-42EC6676FEA0}" sibTransId="{80BA5E21-0BD6-4FD3-91D8-8357B7FEDE22}"/>
    <dgm:cxn modelId="{E92741F1-09D4-41F9-9761-CFDCCEAFA302}" type="presOf" srcId="{49A4CD40-F7E1-4ECD-AEA7-DED147D709FF}" destId="{8073C00F-03A1-4DBE-8773-2EEE8D4D601B}" srcOrd="0" destOrd="0" presId="urn:microsoft.com/office/officeart/2005/8/layout/vList5"/>
    <dgm:cxn modelId="{0B3CAE95-A0FE-4FB1-98FF-B9871D80BF7A}" srcId="{49A4CD40-F7E1-4ECD-AEA7-DED147D709FF}" destId="{90415BED-F114-46D1-9FDF-8A2B68341C62}" srcOrd="0" destOrd="0" parTransId="{A62CDD25-C5A1-4952-B600-B7C6137E0FB4}" sibTransId="{DC27FE22-42AE-4D85-904A-F174A3481CD7}"/>
    <dgm:cxn modelId="{1FBD4B25-2818-494A-ACED-51A764AE2283}" type="presParOf" srcId="{2038E447-D8C6-4B6C-80BF-096BA2C94F50}" destId="{6C7F4F47-FBD8-4037-9D4D-5D6F7C32CB2B}" srcOrd="0" destOrd="0" presId="urn:microsoft.com/office/officeart/2005/8/layout/vList5"/>
    <dgm:cxn modelId="{DAE0E8F3-8D0B-431B-B392-ABFB7C20C314}" type="presParOf" srcId="{6C7F4F47-FBD8-4037-9D4D-5D6F7C32CB2B}" destId="{8073C00F-03A1-4DBE-8773-2EEE8D4D601B}" srcOrd="0" destOrd="0" presId="urn:microsoft.com/office/officeart/2005/8/layout/vList5"/>
    <dgm:cxn modelId="{4BF87214-C778-4479-9C8A-14DB3AB812CF}" type="presParOf" srcId="{6C7F4F47-FBD8-4037-9D4D-5D6F7C32CB2B}" destId="{2FCB036E-A4C6-4CE5-9B54-1E82DCA6AEAF}" srcOrd="1" destOrd="0" presId="urn:microsoft.com/office/officeart/2005/8/layout/vList5"/>
    <dgm:cxn modelId="{2EB65FDC-92E6-44E1-A57B-040CFFC8B847}" type="presParOf" srcId="{2038E447-D8C6-4B6C-80BF-096BA2C94F50}" destId="{67E0A2EC-C50C-419F-89F3-F7A558900D22}" srcOrd="1" destOrd="0" presId="urn:microsoft.com/office/officeart/2005/8/layout/vList5"/>
    <dgm:cxn modelId="{CADBC2D9-0AF4-42E7-ACC3-2D4559A70D94}" type="presParOf" srcId="{2038E447-D8C6-4B6C-80BF-096BA2C94F50}" destId="{1BAD41CF-E9EE-41B6-9803-36A880316B30}" srcOrd="2" destOrd="0" presId="urn:microsoft.com/office/officeart/2005/8/layout/vList5"/>
    <dgm:cxn modelId="{A7A3E273-F4B1-4320-B650-D38FF4724789}" type="presParOf" srcId="{1BAD41CF-E9EE-41B6-9803-36A880316B30}" destId="{F1CC515A-AF6E-4F52-88F6-BF3C7D81E0AA}" srcOrd="0" destOrd="0" presId="urn:microsoft.com/office/officeart/2005/8/layout/vList5"/>
    <dgm:cxn modelId="{36773989-DB7A-484A-85F5-F0941759D62A}" type="presParOf" srcId="{1BAD41CF-E9EE-41B6-9803-36A880316B30}" destId="{77BB75AD-72DA-4825-9773-10972BA7C9D7}" srcOrd="1" destOrd="0" presId="urn:microsoft.com/office/officeart/2005/8/layout/vList5"/>
    <dgm:cxn modelId="{586A8FCA-0465-4835-A9A6-D36FD3143AEC}" type="presParOf" srcId="{2038E447-D8C6-4B6C-80BF-096BA2C94F50}" destId="{34332589-002B-4A8B-A3EC-C0C9830E9967}" srcOrd="3" destOrd="0" presId="urn:microsoft.com/office/officeart/2005/8/layout/vList5"/>
    <dgm:cxn modelId="{40868F37-1BAC-40A6-8599-4F6967B6900D}" type="presParOf" srcId="{2038E447-D8C6-4B6C-80BF-096BA2C94F50}" destId="{55D92CE7-F9C1-47C9-97BD-89CF54264F0A}" srcOrd="4" destOrd="0" presId="urn:microsoft.com/office/officeart/2005/8/layout/vList5"/>
    <dgm:cxn modelId="{4E2ADF20-87AE-44BD-B22A-E9BC4BCC71FC}" type="presParOf" srcId="{55D92CE7-F9C1-47C9-97BD-89CF54264F0A}" destId="{7AAD602D-63ED-4303-BC60-3F9A0E47FC57}" srcOrd="0" destOrd="0" presId="urn:microsoft.com/office/officeart/2005/8/layout/vList5"/>
    <dgm:cxn modelId="{4B28DC96-0E61-4990-8BC1-38297F9FC798}" type="presParOf" srcId="{55D92CE7-F9C1-47C9-97BD-89CF54264F0A}" destId="{600E874B-5956-40D3-B7AF-EE4D767AFDCD}" srcOrd="1" destOrd="0" presId="urn:microsoft.com/office/officeart/2005/8/layout/vList5"/>
    <dgm:cxn modelId="{784245C2-9D8A-4DE2-80AD-9ED829C05D1C}" type="presParOf" srcId="{2038E447-D8C6-4B6C-80BF-096BA2C94F50}" destId="{88D2C2A3-0158-46F3-98DB-8E86BF29AF04}" srcOrd="5" destOrd="0" presId="urn:microsoft.com/office/officeart/2005/8/layout/vList5"/>
    <dgm:cxn modelId="{BF037E1E-B8AF-41B2-87FF-3B2A6C318392}" type="presParOf" srcId="{2038E447-D8C6-4B6C-80BF-096BA2C94F50}" destId="{A46838BD-BC86-474D-B2B4-D82656F0071B}" srcOrd="6" destOrd="0" presId="urn:microsoft.com/office/officeart/2005/8/layout/vList5"/>
    <dgm:cxn modelId="{15EC4073-CA0C-4B36-A58E-E4A1218EBAE8}" type="presParOf" srcId="{A46838BD-BC86-474D-B2B4-D82656F0071B}" destId="{F4AB5144-F9F3-408A-91E8-6EBE1035B092}" srcOrd="0" destOrd="0" presId="urn:microsoft.com/office/officeart/2005/8/layout/vList5"/>
    <dgm:cxn modelId="{9F27D1A4-4F5B-461F-9A9F-ADF768693010}" type="presParOf" srcId="{A46838BD-BC86-474D-B2B4-D82656F0071B}" destId="{939008D2-8AF2-45FD-9A3E-8D24B382AFF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0DE8B11-71A1-4A20-9625-7E1FC655A82A}" type="doc">
      <dgm:prSet loTypeId="urn:microsoft.com/office/officeart/2005/8/layout/hProcess9" loCatId="process" qsTypeId="urn:microsoft.com/office/officeart/2005/8/quickstyle/simple5" qsCatId="simple" csTypeId="urn:microsoft.com/office/officeart/2005/8/colors/accent3_2" csCatId="accent3" phldr="1"/>
      <dgm:spPr/>
      <dgm:t>
        <a:bodyPr/>
        <a:lstStyle/>
        <a:p>
          <a:endParaRPr lang="es-MX"/>
        </a:p>
      </dgm:t>
    </dgm:pt>
    <dgm:pt modelId="{9EE14404-C006-4C4A-82F5-1066A0F3E9E6}">
      <dgm:prSet phldrT="[Texto]" custT="1"/>
      <dgm:spPr/>
      <dgm:t>
        <a:bodyPr/>
        <a:lstStyle/>
        <a:p>
          <a:r>
            <a:rPr lang="es-MX" sz="1500" dirty="0" smtClean="0">
              <a:solidFill>
                <a:schemeClr val="tx1"/>
              </a:solidFill>
              <a:latin typeface="Arial" panose="020B0604020202020204" pitchFamily="34" charset="0"/>
              <a:cs typeface="Arial" panose="020B0604020202020204" pitchFamily="34" charset="0"/>
            </a:rPr>
            <a:t>1. Definición del Problema</a:t>
          </a:r>
          <a:endParaRPr lang="es-MX" sz="1500" dirty="0">
            <a:solidFill>
              <a:schemeClr val="tx1"/>
            </a:solidFill>
            <a:latin typeface="Arial" panose="020B0604020202020204" pitchFamily="34" charset="0"/>
            <a:cs typeface="Arial" panose="020B0604020202020204" pitchFamily="34" charset="0"/>
          </a:endParaRPr>
        </a:p>
      </dgm:t>
    </dgm:pt>
    <dgm:pt modelId="{58DE8779-0535-4DE0-93B6-AD4C07244434}" type="parTrans" cxnId="{6E3C4292-3431-434B-BEE2-1661283F2D30}">
      <dgm:prSet/>
      <dgm:spPr/>
      <dgm:t>
        <a:bodyPr/>
        <a:lstStyle/>
        <a:p>
          <a:endParaRPr lang="es-MX" sz="1500">
            <a:solidFill>
              <a:schemeClr val="tx1"/>
            </a:solidFill>
            <a:latin typeface="Arial" panose="020B0604020202020204" pitchFamily="34" charset="0"/>
            <a:cs typeface="Arial" panose="020B0604020202020204" pitchFamily="34" charset="0"/>
          </a:endParaRPr>
        </a:p>
      </dgm:t>
    </dgm:pt>
    <dgm:pt modelId="{C03B0DC6-BBDA-4F3C-A965-75D9EDC658BB}" type="sibTrans" cxnId="{6E3C4292-3431-434B-BEE2-1661283F2D30}">
      <dgm:prSet/>
      <dgm:spPr/>
      <dgm:t>
        <a:bodyPr/>
        <a:lstStyle/>
        <a:p>
          <a:endParaRPr lang="es-MX" sz="1500">
            <a:solidFill>
              <a:schemeClr val="tx1"/>
            </a:solidFill>
            <a:latin typeface="Arial" panose="020B0604020202020204" pitchFamily="34" charset="0"/>
            <a:cs typeface="Arial" panose="020B0604020202020204" pitchFamily="34" charset="0"/>
          </a:endParaRPr>
        </a:p>
      </dgm:t>
    </dgm:pt>
    <dgm:pt modelId="{F8359F36-4497-455A-91B2-58EB00A0B617}">
      <dgm:prSet phldrT="[Texto]" custT="1"/>
      <dgm:spPr/>
      <dgm:t>
        <a:bodyPr/>
        <a:lstStyle/>
        <a:p>
          <a:r>
            <a:rPr lang="es-MX" sz="1500" smtClean="0">
              <a:solidFill>
                <a:schemeClr val="tx1"/>
              </a:solidFill>
              <a:latin typeface="Arial" panose="020B0604020202020204" pitchFamily="34" charset="0"/>
              <a:cs typeface="Arial" panose="020B0604020202020204" pitchFamily="34" charset="0"/>
            </a:rPr>
            <a:t>2. Análisis del Problema</a:t>
          </a:r>
          <a:endParaRPr lang="es-MX" sz="1500" dirty="0" smtClean="0">
            <a:solidFill>
              <a:schemeClr val="tx1"/>
            </a:solidFill>
            <a:latin typeface="Arial" panose="020B0604020202020204" pitchFamily="34" charset="0"/>
            <a:cs typeface="Arial" panose="020B0604020202020204" pitchFamily="34" charset="0"/>
          </a:endParaRPr>
        </a:p>
      </dgm:t>
    </dgm:pt>
    <dgm:pt modelId="{69B1A196-18AA-4FEA-BFBB-7C2D83DA6346}" type="parTrans" cxnId="{EA20BC6A-1858-4C46-8F96-C64CBD2E9F8A}">
      <dgm:prSet/>
      <dgm:spPr/>
      <dgm:t>
        <a:bodyPr/>
        <a:lstStyle/>
        <a:p>
          <a:endParaRPr lang="es-MX" sz="1500">
            <a:solidFill>
              <a:schemeClr val="tx1"/>
            </a:solidFill>
            <a:latin typeface="Arial" panose="020B0604020202020204" pitchFamily="34" charset="0"/>
            <a:cs typeface="Arial" panose="020B0604020202020204" pitchFamily="34" charset="0"/>
          </a:endParaRPr>
        </a:p>
      </dgm:t>
    </dgm:pt>
    <dgm:pt modelId="{2F002B40-106C-4D21-811A-04418AD057C5}" type="sibTrans" cxnId="{EA20BC6A-1858-4C46-8F96-C64CBD2E9F8A}">
      <dgm:prSet/>
      <dgm:spPr/>
      <dgm:t>
        <a:bodyPr/>
        <a:lstStyle/>
        <a:p>
          <a:endParaRPr lang="es-MX" sz="1500">
            <a:solidFill>
              <a:schemeClr val="tx1"/>
            </a:solidFill>
            <a:latin typeface="Arial" panose="020B0604020202020204" pitchFamily="34" charset="0"/>
            <a:cs typeface="Arial" panose="020B0604020202020204" pitchFamily="34" charset="0"/>
          </a:endParaRPr>
        </a:p>
      </dgm:t>
    </dgm:pt>
    <dgm:pt modelId="{8350EC18-38DE-4AC7-9E89-0ED3F9BE526A}">
      <dgm:prSet phldrT="[Texto]" custT="1"/>
      <dgm:spPr/>
      <dgm:t>
        <a:bodyPr/>
        <a:lstStyle/>
        <a:p>
          <a:r>
            <a:rPr lang="es-MX" sz="1500" smtClean="0">
              <a:solidFill>
                <a:schemeClr val="tx1"/>
              </a:solidFill>
              <a:latin typeface="Arial" panose="020B0604020202020204" pitchFamily="34" charset="0"/>
              <a:cs typeface="Arial" panose="020B0604020202020204" pitchFamily="34" charset="0"/>
            </a:rPr>
            <a:t>3. Definición del Objetivo</a:t>
          </a:r>
          <a:endParaRPr lang="es-MX" sz="1500" dirty="0">
            <a:solidFill>
              <a:schemeClr val="tx1"/>
            </a:solidFill>
            <a:latin typeface="Arial" panose="020B0604020202020204" pitchFamily="34" charset="0"/>
            <a:cs typeface="Arial" panose="020B0604020202020204" pitchFamily="34" charset="0"/>
          </a:endParaRPr>
        </a:p>
      </dgm:t>
    </dgm:pt>
    <dgm:pt modelId="{27E02DBA-78C9-43A0-8D29-C36F6E4EEB10}" type="parTrans" cxnId="{B65F3846-1C48-406B-9D5C-C10888F5D8E8}">
      <dgm:prSet/>
      <dgm:spPr/>
      <dgm:t>
        <a:bodyPr/>
        <a:lstStyle/>
        <a:p>
          <a:endParaRPr lang="es-MX" sz="1500">
            <a:solidFill>
              <a:schemeClr val="tx1"/>
            </a:solidFill>
            <a:latin typeface="Arial" panose="020B0604020202020204" pitchFamily="34" charset="0"/>
            <a:cs typeface="Arial" panose="020B0604020202020204" pitchFamily="34" charset="0"/>
          </a:endParaRPr>
        </a:p>
      </dgm:t>
    </dgm:pt>
    <dgm:pt modelId="{420896FE-C5AF-4F9D-B4CD-60DE5C104C65}" type="sibTrans" cxnId="{B65F3846-1C48-406B-9D5C-C10888F5D8E8}">
      <dgm:prSet/>
      <dgm:spPr/>
      <dgm:t>
        <a:bodyPr/>
        <a:lstStyle/>
        <a:p>
          <a:endParaRPr lang="es-MX" sz="1500">
            <a:solidFill>
              <a:schemeClr val="tx1"/>
            </a:solidFill>
            <a:latin typeface="Arial" panose="020B0604020202020204" pitchFamily="34" charset="0"/>
            <a:cs typeface="Arial" panose="020B0604020202020204" pitchFamily="34" charset="0"/>
          </a:endParaRPr>
        </a:p>
      </dgm:t>
    </dgm:pt>
    <dgm:pt modelId="{16C7356E-81AB-41AB-9A5C-F10775C5EB23}">
      <dgm:prSet custT="1"/>
      <dgm:spPr/>
      <dgm:t>
        <a:bodyPr/>
        <a:lstStyle/>
        <a:p>
          <a:r>
            <a:rPr lang="es-MX" sz="1500" smtClean="0">
              <a:solidFill>
                <a:schemeClr val="tx1"/>
              </a:solidFill>
              <a:latin typeface="Arial" panose="020B0604020202020204" pitchFamily="34" charset="0"/>
              <a:cs typeface="Arial" panose="020B0604020202020204" pitchFamily="34" charset="0"/>
            </a:rPr>
            <a:t>4. Selección de Alternativas</a:t>
          </a:r>
          <a:endParaRPr lang="es-MX" sz="1500" dirty="0">
            <a:solidFill>
              <a:schemeClr val="tx1"/>
            </a:solidFill>
            <a:latin typeface="Arial" panose="020B0604020202020204" pitchFamily="34" charset="0"/>
            <a:cs typeface="Arial" panose="020B0604020202020204" pitchFamily="34" charset="0"/>
          </a:endParaRPr>
        </a:p>
      </dgm:t>
    </dgm:pt>
    <dgm:pt modelId="{F77B12EC-C52F-4879-81A2-2F71FFC9FA10}" type="parTrans" cxnId="{5D35C33A-0B41-45A1-8EE9-F767ECFEBDAF}">
      <dgm:prSet/>
      <dgm:spPr/>
      <dgm:t>
        <a:bodyPr/>
        <a:lstStyle/>
        <a:p>
          <a:endParaRPr lang="es-MX" sz="1500">
            <a:solidFill>
              <a:schemeClr val="tx1"/>
            </a:solidFill>
            <a:latin typeface="Arial" panose="020B0604020202020204" pitchFamily="34" charset="0"/>
            <a:cs typeface="Arial" panose="020B0604020202020204" pitchFamily="34" charset="0"/>
          </a:endParaRPr>
        </a:p>
      </dgm:t>
    </dgm:pt>
    <dgm:pt modelId="{E9507ED4-7CF6-4586-B4C9-1CA462284F65}" type="sibTrans" cxnId="{5D35C33A-0B41-45A1-8EE9-F767ECFEBDAF}">
      <dgm:prSet/>
      <dgm:spPr/>
      <dgm:t>
        <a:bodyPr/>
        <a:lstStyle/>
        <a:p>
          <a:endParaRPr lang="es-MX" sz="1500">
            <a:solidFill>
              <a:schemeClr val="tx1"/>
            </a:solidFill>
            <a:latin typeface="Arial" panose="020B0604020202020204" pitchFamily="34" charset="0"/>
            <a:cs typeface="Arial" panose="020B0604020202020204" pitchFamily="34" charset="0"/>
          </a:endParaRPr>
        </a:p>
      </dgm:t>
    </dgm:pt>
    <dgm:pt modelId="{28E17514-8764-4144-904A-C183C0120C5E}">
      <dgm:prSet custT="1"/>
      <dgm:spPr/>
      <dgm:t>
        <a:bodyPr/>
        <a:lstStyle/>
        <a:p>
          <a:r>
            <a:rPr lang="es-MX" sz="1500" smtClean="0">
              <a:solidFill>
                <a:schemeClr val="tx1"/>
              </a:solidFill>
              <a:latin typeface="Arial" panose="020B0604020202020204" pitchFamily="34" charset="0"/>
              <a:cs typeface="Arial" panose="020B0604020202020204" pitchFamily="34" charset="0"/>
            </a:rPr>
            <a:t>5. Definición de la Estructura Analítica del Programa</a:t>
          </a:r>
          <a:endParaRPr lang="es-MX" sz="1500" dirty="0">
            <a:solidFill>
              <a:schemeClr val="tx1"/>
            </a:solidFill>
            <a:latin typeface="Arial" panose="020B0604020202020204" pitchFamily="34" charset="0"/>
            <a:cs typeface="Arial" panose="020B0604020202020204" pitchFamily="34" charset="0"/>
          </a:endParaRPr>
        </a:p>
      </dgm:t>
    </dgm:pt>
    <dgm:pt modelId="{26A07896-CCBF-4352-9AB6-28BBF319A773}" type="parTrans" cxnId="{A820E286-BE7D-456E-9638-351E6B57315B}">
      <dgm:prSet/>
      <dgm:spPr/>
      <dgm:t>
        <a:bodyPr/>
        <a:lstStyle/>
        <a:p>
          <a:endParaRPr lang="es-MX" sz="1500">
            <a:solidFill>
              <a:schemeClr val="tx1"/>
            </a:solidFill>
            <a:latin typeface="Arial" panose="020B0604020202020204" pitchFamily="34" charset="0"/>
            <a:cs typeface="Arial" panose="020B0604020202020204" pitchFamily="34" charset="0"/>
          </a:endParaRPr>
        </a:p>
      </dgm:t>
    </dgm:pt>
    <dgm:pt modelId="{EE4C5EA8-1557-4AFB-B0F9-A6340CEB6FFA}" type="sibTrans" cxnId="{A820E286-BE7D-456E-9638-351E6B57315B}">
      <dgm:prSet/>
      <dgm:spPr/>
      <dgm:t>
        <a:bodyPr/>
        <a:lstStyle/>
        <a:p>
          <a:endParaRPr lang="es-MX" sz="1500">
            <a:solidFill>
              <a:schemeClr val="tx1"/>
            </a:solidFill>
            <a:latin typeface="Arial" panose="020B0604020202020204" pitchFamily="34" charset="0"/>
            <a:cs typeface="Arial" panose="020B0604020202020204" pitchFamily="34" charset="0"/>
          </a:endParaRPr>
        </a:p>
      </dgm:t>
    </dgm:pt>
    <dgm:pt modelId="{BB4AA1D5-98AD-4624-B0CE-23919E8A67C1}">
      <dgm:prSet custT="1"/>
      <dgm:spPr/>
      <dgm:t>
        <a:bodyPr/>
        <a:lstStyle/>
        <a:p>
          <a:r>
            <a:rPr lang="es-MX" sz="1500" dirty="0" smtClean="0">
              <a:solidFill>
                <a:schemeClr val="tx1"/>
              </a:solidFill>
              <a:latin typeface="Arial" panose="020B0604020202020204" pitchFamily="34" charset="0"/>
              <a:cs typeface="Arial" panose="020B0604020202020204" pitchFamily="34" charset="0"/>
            </a:rPr>
            <a:t>6. </a:t>
          </a:r>
          <a:r>
            <a:rPr lang="es-MX" sz="1200" dirty="0" smtClean="0">
              <a:solidFill>
                <a:schemeClr val="tx1"/>
              </a:solidFill>
              <a:latin typeface="Arial" panose="020B0604020202020204" pitchFamily="34" charset="0"/>
              <a:cs typeface="Arial" panose="020B0604020202020204" pitchFamily="34" charset="0"/>
            </a:rPr>
            <a:t>Construcción de la </a:t>
          </a:r>
          <a:r>
            <a:rPr lang="es-MX" sz="1500" dirty="0" smtClean="0">
              <a:solidFill>
                <a:schemeClr val="tx1"/>
              </a:solidFill>
              <a:latin typeface="Arial" panose="020B0604020202020204" pitchFamily="34" charset="0"/>
              <a:cs typeface="Arial" panose="020B0604020202020204" pitchFamily="34" charset="0"/>
            </a:rPr>
            <a:t>Matriz de Indicadores para Resultados</a:t>
          </a:r>
          <a:endParaRPr lang="es-MX" sz="1500" dirty="0">
            <a:solidFill>
              <a:schemeClr val="tx1"/>
            </a:solidFill>
            <a:latin typeface="Arial" panose="020B0604020202020204" pitchFamily="34" charset="0"/>
            <a:cs typeface="Arial" panose="020B0604020202020204" pitchFamily="34" charset="0"/>
          </a:endParaRPr>
        </a:p>
      </dgm:t>
    </dgm:pt>
    <dgm:pt modelId="{6375B931-7725-47E8-82FE-2DEEE844B3D0}" type="parTrans" cxnId="{EE8E6776-A070-4CD1-9251-66A38EB1B7AD}">
      <dgm:prSet/>
      <dgm:spPr/>
      <dgm:t>
        <a:bodyPr/>
        <a:lstStyle/>
        <a:p>
          <a:endParaRPr lang="es-MX" sz="1500">
            <a:solidFill>
              <a:schemeClr val="tx1"/>
            </a:solidFill>
            <a:latin typeface="Arial" panose="020B0604020202020204" pitchFamily="34" charset="0"/>
            <a:cs typeface="Arial" panose="020B0604020202020204" pitchFamily="34" charset="0"/>
          </a:endParaRPr>
        </a:p>
      </dgm:t>
    </dgm:pt>
    <dgm:pt modelId="{CEC5A6C7-C54A-4765-9D44-5EC78C426B20}" type="sibTrans" cxnId="{EE8E6776-A070-4CD1-9251-66A38EB1B7AD}">
      <dgm:prSet/>
      <dgm:spPr/>
      <dgm:t>
        <a:bodyPr/>
        <a:lstStyle/>
        <a:p>
          <a:endParaRPr lang="es-MX" sz="1500">
            <a:solidFill>
              <a:schemeClr val="tx1"/>
            </a:solidFill>
            <a:latin typeface="Arial" panose="020B0604020202020204" pitchFamily="34" charset="0"/>
            <a:cs typeface="Arial" panose="020B0604020202020204" pitchFamily="34" charset="0"/>
          </a:endParaRPr>
        </a:p>
      </dgm:t>
    </dgm:pt>
    <dgm:pt modelId="{39C401F3-3CA1-4EFC-906F-65923C4F08CE}" type="pres">
      <dgm:prSet presAssocID="{E0DE8B11-71A1-4A20-9625-7E1FC655A82A}" presName="CompostProcess" presStyleCnt="0">
        <dgm:presLayoutVars>
          <dgm:dir/>
          <dgm:resizeHandles val="exact"/>
        </dgm:presLayoutVars>
      </dgm:prSet>
      <dgm:spPr/>
      <dgm:t>
        <a:bodyPr/>
        <a:lstStyle/>
        <a:p>
          <a:endParaRPr lang="es-MX"/>
        </a:p>
      </dgm:t>
    </dgm:pt>
    <dgm:pt modelId="{F64404C7-723A-4040-895A-2D709D4BF90B}" type="pres">
      <dgm:prSet presAssocID="{E0DE8B11-71A1-4A20-9625-7E1FC655A82A}" presName="arrow" presStyleLbl="bgShp" presStyleIdx="0" presStyleCnt="1"/>
      <dgm:spPr/>
    </dgm:pt>
    <dgm:pt modelId="{1534BDD7-1749-46BD-8DF9-B4CCE092EF48}" type="pres">
      <dgm:prSet presAssocID="{E0DE8B11-71A1-4A20-9625-7E1FC655A82A}" presName="linearProcess" presStyleCnt="0"/>
      <dgm:spPr/>
    </dgm:pt>
    <dgm:pt modelId="{5E7FB071-34DD-4C24-B018-8C8BC606CAC0}" type="pres">
      <dgm:prSet presAssocID="{9EE14404-C006-4C4A-82F5-1066A0F3E9E6}" presName="textNode" presStyleLbl="node1" presStyleIdx="0" presStyleCnt="6">
        <dgm:presLayoutVars>
          <dgm:bulletEnabled val="1"/>
        </dgm:presLayoutVars>
      </dgm:prSet>
      <dgm:spPr/>
      <dgm:t>
        <a:bodyPr/>
        <a:lstStyle/>
        <a:p>
          <a:endParaRPr lang="es-MX"/>
        </a:p>
      </dgm:t>
    </dgm:pt>
    <dgm:pt modelId="{F986FE98-A003-4931-90FE-DAE9D15EA1E5}" type="pres">
      <dgm:prSet presAssocID="{C03B0DC6-BBDA-4F3C-A965-75D9EDC658BB}" presName="sibTrans" presStyleCnt="0"/>
      <dgm:spPr/>
    </dgm:pt>
    <dgm:pt modelId="{7EA6430A-CDA0-48EB-AC21-28BED5D08D51}" type="pres">
      <dgm:prSet presAssocID="{F8359F36-4497-455A-91B2-58EB00A0B617}" presName="textNode" presStyleLbl="node1" presStyleIdx="1" presStyleCnt="6">
        <dgm:presLayoutVars>
          <dgm:bulletEnabled val="1"/>
        </dgm:presLayoutVars>
      </dgm:prSet>
      <dgm:spPr/>
      <dgm:t>
        <a:bodyPr/>
        <a:lstStyle/>
        <a:p>
          <a:endParaRPr lang="es-MX"/>
        </a:p>
      </dgm:t>
    </dgm:pt>
    <dgm:pt modelId="{C4EBA113-83C0-4CF6-A831-AAA502A9CA96}" type="pres">
      <dgm:prSet presAssocID="{2F002B40-106C-4D21-811A-04418AD057C5}" presName="sibTrans" presStyleCnt="0"/>
      <dgm:spPr/>
    </dgm:pt>
    <dgm:pt modelId="{A842034D-97E4-49E5-AEB8-257098820B58}" type="pres">
      <dgm:prSet presAssocID="{8350EC18-38DE-4AC7-9E89-0ED3F9BE526A}" presName="textNode" presStyleLbl="node1" presStyleIdx="2" presStyleCnt="6">
        <dgm:presLayoutVars>
          <dgm:bulletEnabled val="1"/>
        </dgm:presLayoutVars>
      </dgm:prSet>
      <dgm:spPr/>
      <dgm:t>
        <a:bodyPr/>
        <a:lstStyle/>
        <a:p>
          <a:endParaRPr lang="es-MX"/>
        </a:p>
      </dgm:t>
    </dgm:pt>
    <dgm:pt modelId="{8B75E17E-58E3-4BD3-A732-430DCB000DAD}" type="pres">
      <dgm:prSet presAssocID="{420896FE-C5AF-4F9D-B4CD-60DE5C104C65}" presName="sibTrans" presStyleCnt="0"/>
      <dgm:spPr/>
    </dgm:pt>
    <dgm:pt modelId="{8CF955F6-E271-4AEE-B67F-AD4B78F89887}" type="pres">
      <dgm:prSet presAssocID="{16C7356E-81AB-41AB-9A5C-F10775C5EB23}" presName="textNode" presStyleLbl="node1" presStyleIdx="3" presStyleCnt="6">
        <dgm:presLayoutVars>
          <dgm:bulletEnabled val="1"/>
        </dgm:presLayoutVars>
      </dgm:prSet>
      <dgm:spPr/>
      <dgm:t>
        <a:bodyPr/>
        <a:lstStyle/>
        <a:p>
          <a:endParaRPr lang="es-MX"/>
        </a:p>
      </dgm:t>
    </dgm:pt>
    <dgm:pt modelId="{B8B0FAA6-012D-44EF-BC82-38F919214320}" type="pres">
      <dgm:prSet presAssocID="{E9507ED4-7CF6-4586-B4C9-1CA462284F65}" presName="sibTrans" presStyleCnt="0"/>
      <dgm:spPr/>
    </dgm:pt>
    <dgm:pt modelId="{9D639FB0-A964-4DAC-BD6E-1508AFA783AC}" type="pres">
      <dgm:prSet presAssocID="{28E17514-8764-4144-904A-C183C0120C5E}" presName="textNode" presStyleLbl="node1" presStyleIdx="4" presStyleCnt="6">
        <dgm:presLayoutVars>
          <dgm:bulletEnabled val="1"/>
        </dgm:presLayoutVars>
      </dgm:prSet>
      <dgm:spPr/>
      <dgm:t>
        <a:bodyPr/>
        <a:lstStyle/>
        <a:p>
          <a:endParaRPr lang="es-MX"/>
        </a:p>
      </dgm:t>
    </dgm:pt>
    <dgm:pt modelId="{F7B97E70-EDEE-48A2-9171-D1F61479330D}" type="pres">
      <dgm:prSet presAssocID="{EE4C5EA8-1557-4AFB-B0F9-A6340CEB6FFA}" presName="sibTrans" presStyleCnt="0"/>
      <dgm:spPr/>
    </dgm:pt>
    <dgm:pt modelId="{E76824A4-245E-470A-BB87-528F75479D33}" type="pres">
      <dgm:prSet presAssocID="{BB4AA1D5-98AD-4624-B0CE-23919E8A67C1}" presName="textNode" presStyleLbl="node1" presStyleIdx="5" presStyleCnt="6">
        <dgm:presLayoutVars>
          <dgm:bulletEnabled val="1"/>
        </dgm:presLayoutVars>
      </dgm:prSet>
      <dgm:spPr/>
      <dgm:t>
        <a:bodyPr/>
        <a:lstStyle/>
        <a:p>
          <a:endParaRPr lang="es-MX"/>
        </a:p>
      </dgm:t>
    </dgm:pt>
  </dgm:ptLst>
  <dgm:cxnLst>
    <dgm:cxn modelId="{B65F3846-1C48-406B-9D5C-C10888F5D8E8}" srcId="{E0DE8B11-71A1-4A20-9625-7E1FC655A82A}" destId="{8350EC18-38DE-4AC7-9E89-0ED3F9BE526A}" srcOrd="2" destOrd="0" parTransId="{27E02DBA-78C9-43A0-8D29-C36F6E4EEB10}" sibTransId="{420896FE-C5AF-4F9D-B4CD-60DE5C104C65}"/>
    <dgm:cxn modelId="{8384FC7E-4D82-4370-8860-43D966355B6C}" type="presOf" srcId="{28E17514-8764-4144-904A-C183C0120C5E}" destId="{9D639FB0-A964-4DAC-BD6E-1508AFA783AC}" srcOrd="0" destOrd="0" presId="urn:microsoft.com/office/officeart/2005/8/layout/hProcess9"/>
    <dgm:cxn modelId="{EA20BC6A-1858-4C46-8F96-C64CBD2E9F8A}" srcId="{E0DE8B11-71A1-4A20-9625-7E1FC655A82A}" destId="{F8359F36-4497-455A-91B2-58EB00A0B617}" srcOrd="1" destOrd="0" parTransId="{69B1A196-18AA-4FEA-BFBB-7C2D83DA6346}" sibTransId="{2F002B40-106C-4D21-811A-04418AD057C5}"/>
    <dgm:cxn modelId="{A4896B7E-4C3F-45C0-833C-0590F246235E}" type="presOf" srcId="{16C7356E-81AB-41AB-9A5C-F10775C5EB23}" destId="{8CF955F6-E271-4AEE-B67F-AD4B78F89887}" srcOrd="0" destOrd="0" presId="urn:microsoft.com/office/officeart/2005/8/layout/hProcess9"/>
    <dgm:cxn modelId="{A820E286-BE7D-456E-9638-351E6B57315B}" srcId="{E0DE8B11-71A1-4A20-9625-7E1FC655A82A}" destId="{28E17514-8764-4144-904A-C183C0120C5E}" srcOrd="4" destOrd="0" parTransId="{26A07896-CCBF-4352-9AB6-28BBF319A773}" sibTransId="{EE4C5EA8-1557-4AFB-B0F9-A6340CEB6FFA}"/>
    <dgm:cxn modelId="{6E3C4292-3431-434B-BEE2-1661283F2D30}" srcId="{E0DE8B11-71A1-4A20-9625-7E1FC655A82A}" destId="{9EE14404-C006-4C4A-82F5-1066A0F3E9E6}" srcOrd="0" destOrd="0" parTransId="{58DE8779-0535-4DE0-93B6-AD4C07244434}" sibTransId="{C03B0DC6-BBDA-4F3C-A965-75D9EDC658BB}"/>
    <dgm:cxn modelId="{D4EE5682-570E-4E69-8EAE-8C87BEAA2D60}" type="presOf" srcId="{9EE14404-C006-4C4A-82F5-1066A0F3E9E6}" destId="{5E7FB071-34DD-4C24-B018-8C8BC606CAC0}" srcOrd="0" destOrd="0" presId="urn:microsoft.com/office/officeart/2005/8/layout/hProcess9"/>
    <dgm:cxn modelId="{050018F8-1B82-4468-B112-90B95C8AFEE7}" type="presOf" srcId="{BB4AA1D5-98AD-4624-B0CE-23919E8A67C1}" destId="{E76824A4-245E-470A-BB87-528F75479D33}" srcOrd="0" destOrd="0" presId="urn:microsoft.com/office/officeart/2005/8/layout/hProcess9"/>
    <dgm:cxn modelId="{3C235B50-E7B4-4FDD-8013-71811A51FA49}" type="presOf" srcId="{F8359F36-4497-455A-91B2-58EB00A0B617}" destId="{7EA6430A-CDA0-48EB-AC21-28BED5D08D51}" srcOrd="0" destOrd="0" presId="urn:microsoft.com/office/officeart/2005/8/layout/hProcess9"/>
    <dgm:cxn modelId="{B502C20C-2C16-4BEE-9660-0FEA6026075D}" type="presOf" srcId="{8350EC18-38DE-4AC7-9E89-0ED3F9BE526A}" destId="{A842034D-97E4-49E5-AEB8-257098820B58}" srcOrd="0" destOrd="0" presId="urn:microsoft.com/office/officeart/2005/8/layout/hProcess9"/>
    <dgm:cxn modelId="{D2EFC0F2-CCA2-47E5-B1E9-8EF43ED426F1}" type="presOf" srcId="{E0DE8B11-71A1-4A20-9625-7E1FC655A82A}" destId="{39C401F3-3CA1-4EFC-906F-65923C4F08CE}" srcOrd="0" destOrd="0" presId="urn:microsoft.com/office/officeart/2005/8/layout/hProcess9"/>
    <dgm:cxn modelId="{EE8E6776-A070-4CD1-9251-66A38EB1B7AD}" srcId="{E0DE8B11-71A1-4A20-9625-7E1FC655A82A}" destId="{BB4AA1D5-98AD-4624-B0CE-23919E8A67C1}" srcOrd="5" destOrd="0" parTransId="{6375B931-7725-47E8-82FE-2DEEE844B3D0}" sibTransId="{CEC5A6C7-C54A-4765-9D44-5EC78C426B20}"/>
    <dgm:cxn modelId="{5D35C33A-0B41-45A1-8EE9-F767ECFEBDAF}" srcId="{E0DE8B11-71A1-4A20-9625-7E1FC655A82A}" destId="{16C7356E-81AB-41AB-9A5C-F10775C5EB23}" srcOrd="3" destOrd="0" parTransId="{F77B12EC-C52F-4879-81A2-2F71FFC9FA10}" sibTransId="{E9507ED4-7CF6-4586-B4C9-1CA462284F65}"/>
    <dgm:cxn modelId="{8D669A27-CB27-4961-9EBC-C1078344CBC8}" type="presParOf" srcId="{39C401F3-3CA1-4EFC-906F-65923C4F08CE}" destId="{F64404C7-723A-4040-895A-2D709D4BF90B}" srcOrd="0" destOrd="0" presId="urn:microsoft.com/office/officeart/2005/8/layout/hProcess9"/>
    <dgm:cxn modelId="{CC3D1D6E-F1CB-45A7-8780-523BE3DFF383}" type="presParOf" srcId="{39C401F3-3CA1-4EFC-906F-65923C4F08CE}" destId="{1534BDD7-1749-46BD-8DF9-B4CCE092EF48}" srcOrd="1" destOrd="0" presId="urn:microsoft.com/office/officeart/2005/8/layout/hProcess9"/>
    <dgm:cxn modelId="{C0AABECD-4CD1-4436-931A-9B32A8EB4B68}" type="presParOf" srcId="{1534BDD7-1749-46BD-8DF9-B4CCE092EF48}" destId="{5E7FB071-34DD-4C24-B018-8C8BC606CAC0}" srcOrd="0" destOrd="0" presId="urn:microsoft.com/office/officeart/2005/8/layout/hProcess9"/>
    <dgm:cxn modelId="{988327B0-8FBA-459B-BF20-DC65A6403B5F}" type="presParOf" srcId="{1534BDD7-1749-46BD-8DF9-B4CCE092EF48}" destId="{F986FE98-A003-4931-90FE-DAE9D15EA1E5}" srcOrd="1" destOrd="0" presId="urn:microsoft.com/office/officeart/2005/8/layout/hProcess9"/>
    <dgm:cxn modelId="{F34D3C68-6D23-4CD8-81A8-B2689D39FFA1}" type="presParOf" srcId="{1534BDD7-1749-46BD-8DF9-B4CCE092EF48}" destId="{7EA6430A-CDA0-48EB-AC21-28BED5D08D51}" srcOrd="2" destOrd="0" presId="urn:microsoft.com/office/officeart/2005/8/layout/hProcess9"/>
    <dgm:cxn modelId="{479DD4B1-2077-4E38-ADBF-3F55200F57B1}" type="presParOf" srcId="{1534BDD7-1749-46BD-8DF9-B4CCE092EF48}" destId="{C4EBA113-83C0-4CF6-A831-AAA502A9CA96}" srcOrd="3" destOrd="0" presId="urn:microsoft.com/office/officeart/2005/8/layout/hProcess9"/>
    <dgm:cxn modelId="{0A8AE0BD-033F-455B-964E-64C35B1EBCDF}" type="presParOf" srcId="{1534BDD7-1749-46BD-8DF9-B4CCE092EF48}" destId="{A842034D-97E4-49E5-AEB8-257098820B58}" srcOrd="4" destOrd="0" presId="urn:microsoft.com/office/officeart/2005/8/layout/hProcess9"/>
    <dgm:cxn modelId="{A1541E5C-38B8-4DC6-9728-82B433DBB086}" type="presParOf" srcId="{1534BDD7-1749-46BD-8DF9-B4CCE092EF48}" destId="{8B75E17E-58E3-4BD3-A732-430DCB000DAD}" srcOrd="5" destOrd="0" presId="urn:microsoft.com/office/officeart/2005/8/layout/hProcess9"/>
    <dgm:cxn modelId="{F4249D49-4BC0-4CCA-9B84-24F9F9205A98}" type="presParOf" srcId="{1534BDD7-1749-46BD-8DF9-B4CCE092EF48}" destId="{8CF955F6-E271-4AEE-B67F-AD4B78F89887}" srcOrd="6" destOrd="0" presId="urn:microsoft.com/office/officeart/2005/8/layout/hProcess9"/>
    <dgm:cxn modelId="{5EF873D7-CDB9-4A33-949F-73B1693C03A4}" type="presParOf" srcId="{1534BDD7-1749-46BD-8DF9-B4CCE092EF48}" destId="{B8B0FAA6-012D-44EF-BC82-38F919214320}" srcOrd="7" destOrd="0" presId="urn:microsoft.com/office/officeart/2005/8/layout/hProcess9"/>
    <dgm:cxn modelId="{29E1FE32-3681-4A69-93D0-30B74200B8F8}" type="presParOf" srcId="{1534BDD7-1749-46BD-8DF9-B4CCE092EF48}" destId="{9D639FB0-A964-4DAC-BD6E-1508AFA783AC}" srcOrd="8" destOrd="0" presId="urn:microsoft.com/office/officeart/2005/8/layout/hProcess9"/>
    <dgm:cxn modelId="{902AF2FC-1A33-4867-A41E-EEF82DE13E9C}" type="presParOf" srcId="{1534BDD7-1749-46BD-8DF9-B4CCE092EF48}" destId="{F7B97E70-EDEE-48A2-9171-D1F61479330D}" srcOrd="9" destOrd="0" presId="urn:microsoft.com/office/officeart/2005/8/layout/hProcess9"/>
    <dgm:cxn modelId="{64361D51-47C5-4A90-AEA6-B7FE3DA0D0F4}" type="presParOf" srcId="{1534BDD7-1749-46BD-8DF9-B4CCE092EF48}" destId="{E76824A4-245E-470A-BB87-528F75479D33}" srcOrd="1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654519F-D284-4D63-9328-318D6AF870D6}" type="doc">
      <dgm:prSet loTypeId="urn:microsoft.com/office/officeart/2005/8/layout/cycle2" loCatId="cycle" qsTypeId="urn:microsoft.com/office/officeart/2005/8/quickstyle/simple1" qsCatId="simple" csTypeId="urn:microsoft.com/office/officeart/2005/8/colors/accent2_2" csCatId="accent2" phldr="1"/>
      <dgm:spPr/>
      <dgm:t>
        <a:bodyPr/>
        <a:lstStyle/>
        <a:p>
          <a:endParaRPr lang="es-MX"/>
        </a:p>
      </dgm:t>
    </dgm:pt>
    <dgm:pt modelId="{E70397CC-0F5B-4304-AEDA-6796DBC836D1}">
      <dgm:prSet phldrT="[Texto]"/>
      <dgm:spPr>
        <a:solidFill>
          <a:srgbClr val="92D050"/>
        </a:solidFill>
      </dgm:spPr>
      <dgm:t>
        <a:bodyPr/>
        <a:lstStyle/>
        <a:p>
          <a:r>
            <a:rPr lang="es-MX" dirty="0" smtClean="0">
              <a:solidFill>
                <a:schemeClr val="tx1"/>
              </a:solidFill>
            </a:rPr>
            <a:t>C. ANÁLISIS DEL PROBLEMA</a:t>
          </a:r>
          <a:endParaRPr lang="es-MX" dirty="0">
            <a:solidFill>
              <a:schemeClr val="tx1"/>
            </a:solidFill>
          </a:endParaRPr>
        </a:p>
      </dgm:t>
    </dgm:pt>
    <dgm:pt modelId="{A398DA37-817A-4015-98E0-75735395620D}" type="parTrans" cxnId="{5DC89467-1DBD-4C78-8414-4D85709C3716}">
      <dgm:prSet/>
      <dgm:spPr/>
      <dgm:t>
        <a:bodyPr/>
        <a:lstStyle/>
        <a:p>
          <a:endParaRPr lang="es-MX"/>
        </a:p>
      </dgm:t>
    </dgm:pt>
    <dgm:pt modelId="{8C3C1163-B1F8-4312-9EE2-D505AEB21393}" type="sibTrans" cxnId="{5DC89467-1DBD-4C78-8414-4D85709C3716}">
      <dgm:prSet/>
      <dgm:spPr>
        <a:solidFill>
          <a:schemeClr val="tx1"/>
        </a:solidFill>
      </dgm:spPr>
      <dgm:t>
        <a:bodyPr/>
        <a:lstStyle/>
        <a:p>
          <a:endParaRPr lang="es-MX"/>
        </a:p>
      </dgm:t>
    </dgm:pt>
    <dgm:pt modelId="{D641ED4F-AF1C-4965-A780-DE0E00A27CC8}">
      <dgm:prSet phldrT="[Texto]"/>
      <dgm:spPr>
        <a:solidFill>
          <a:schemeClr val="bg2">
            <a:lumMod val="75000"/>
          </a:schemeClr>
        </a:solidFill>
      </dgm:spPr>
      <dgm:t>
        <a:bodyPr/>
        <a:lstStyle/>
        <a:p>
          <a:r>
            <a:rPr lang="es-MX" dirty="0" smtClean="0">
              <a:solidFill>
                <a:schemeClr val="tx1"/>
              </a:solidFill>
            </a:rPr>
            <a:t>D. DEFINICIÓN DEL OBJETIVO </a:t>
          </a:r>
          <a:endParaRPr lang="es-MX" dirty="0">
            <a:solidFill>
              <a:schemeClr val="tx1"/>
            </a:solidFill>
          </a:endParaRPr>
        </a:p>
      </dgm:t>
    </dgm:pt>
    <dgm:pt modelId="{ECE1EDAF-A9E1-4167-B7E9-727757170E08}" type="parTrans" cxnId="{1702BB89-6D02-4B33-87A4-62DC215002FF}">
      <dgm:prSet/>
      <dgm:spPr/>
      <dgm:t>
        <a:bodyPr/>
        <a:lstStyle/>
        <a:p>
          <a:endParaRPr lang="es-MX"/>
        </a:p>
      </dgm:t>
    </dgm:pt>
    <dgm:pt modelId="{6752CAEF-F5AB-4657-8D8C-28E08F2D35DD}" type="sibTrans" cxnId="{1702BB89-6D02-4B33-87A4-62DC215002FF}">
      <dgm:prSet/>
      <dgm:spPr>
        <a:solidFill>
          <a:schemeClr val="tx1"/>
        </a:solidFill>
      </dgm:spPr>
      <dgm:t>
        <a:bodyPr/>
        <a:lstStyle/>
        <a:p>
          <a:endParaRPr lang="es-MX"/>
        </a:p>
      </dgm:t>
    </dgm:pt>
    <dgm:pt modelId="{95DD028A-CA65-40DF-B942-225B3649ACEB}">
      <dgm:prSet phldrT="[Texto]"/>
      <dgm:spPr>
        <a:solidFill>
          <a:schemeClr val="bg2">
            <a:lumMod val="75000"/>
          </a:schemeClr>
        </a:solidFill>
      </dgm:spPr>
      <dgm:t>
        <a:bodyPr/>
        <a:lstStyle/>
        <a:p>
          <a:r>
            <a:rPr lang="es-MX" dirty="0" smtClean="0">
              <a:solidFill>
                <a:schemeClr val="tx1"/>
              </a:solidFill>
            </a:rPr>
            <a:t>E. SELECCIÓN DE ALTERNATIVAS </a:t>
          </a:r>
          <a:endParaRPr lang="es-MX" dirty="0">
            <a:solidFill>
              <a:schemeClr val="tx1"/>
            </a:solidFill>
          </a:endParaRPr>
        </a:p>
      </dgm:t>
    </dgm:pt>
    <dgm:pt modelId="{6D3D77A6-8D81-4159-B86E-1124E31160EA}" type="parTrans" cxnId="{D48A2946-D2C4-4CCD-9EF6-AB20DDAC7572}">
      <dgm:prSet/>
      <dgm:spPr/>
      <dgm:t>
        <a:bodyPr/>
        <a:lstStyle/>
        <a:p>
          <a:endParaRPr lang="es-MX"/>
        </a:p>
      </dgm:t>
    </dgm:pt>
    <dgm:pt modelId="{FD845762-281D-4296-9120-64E199FD5164}" type="sibTrans" cxnId="{D48A2946-D2C4-4CCD-9EF6-AB20DDAC7572}">
      <dgm:prSet/>
      <dgm:spPr>
        <a:solidFill>
          <a:schemeClr val="tx1"/>
        </a:solidFill>
      </dgm:spPr>
      <dgm:t>
        <a:bodyPr/>
        <a:lstStyle/>
        <a:p>
          <a:endParaRPr lang="es-MX"/>
        </a:p>
      </dgm:t>
    </dgm:pt>
    <dgm:pt modelId="{90EEF60E-7B9D-4D46-8EDC-AD69FD016434}">
      <dgm:prSet phldrT="[Texto]"/>
      <dgm:spPr>
        <a:solidFill>
          <a:schemeClr val="accent2">
            <a:lumMod val="60000"/>
            <a:lumOff val="40000"/>
          </a:schemeClr>
        </a:solidFill>
      </dgm:spPr>
      <dgm:t>
        <a:bodyPr/>
        <a:lstStyle/>
        <a:p>
          <a:r>
            <a:rPr lang="es-MX" dirty="0" smtClean="0">
              <a:solidFill>
                <a:schemeClr val="tx1"/>
              </a:solidFill>
            </a:rPr>
            <a:t>F. ELABORACIÓN DE LA MIR </a:t>
          </a:r>
          <a:endParaRPr lang="es-MX" dirty="0">
            <a:solidFill>
              <a:schemeClr val="tx1"/>
            </a:solidFill>
          </a:endParaRPr>
        </a:p>
      </dgm:t>
    </dgm:pt>
    <dgm:pt modelId="{A3E7C28C-81A1-4916-A6AF-FFB9898AC22C}" type="parTrans" cxnId="{4FE1ABC7-2FB9-472C-9248-2E1947F7FBE3}">
      <dgm:prSet/>
      <dgm:spPr/>
      <dgm:t>
        <a:bodyPr/>
        <a:lstStyle/>
        <a:p>
          <a:endParaRPr lang="es-MX"/>
        </a:p>
      </dgm:t>
    </dgm:pt>
    <dgm:pt modelId="{1C36A42A-DB50-42A4-849D-16FEEBD7A26C}" type="sibTrans" cxnId="{4FE1ABC7-2FB9-472C-9248-2E1947F7FBE3}">
      <dgm:prSet/>
      <dgm:spPr>
        <a:solidFill>
          <a:schemeClr val="tx1"/>
        </a:solidFill>
      </dgm:spPr>
      <dgm:t>
        <a:bodyPr/>
        <a:lstStyle/>
        <a:p>
          <a:endParaRPr lang="es-MX"/>
        </a:p>
      </dgm:t>
    </dgm:pt>
    <dgm:pt modelId="{2788B407-1889-464D-8214-C482251A88CE}">
      <dgm:prSet phldrT="[Texto]"/>
      <dgm:spPr>
        <a:solidFill>
          <a:schemeClr val="accent6"/>
        </a:solidFill>
      </dgm:spPr>
      <dgm:t>
        <a:bodyPr/>
        <a:lstStyle/>
        <a:p>
          <a:r>
            <a:rPr lang="es-MX" dirty="0" smtClean="0">
              <a:solidFill>
                <a:schemeClr val="tx1"/>
              </a:solidFill>
            </a:rPr>
            <a:t>A. DEFINICIÓN DEL PROBLEMA</a:t>
          </a:r>
          <a:endParaRPr lang="es-MX" dirty="0">
            <a:solidFill>
              <a:schemeClr val="tx1"/>
            </a:solidFill>
          </a:endParaRPr>
        </a:p>
      </dgm:t>
    </dgm:pt>
    <dgm:pt modelId="{89897B67-730C-46CB-89D9-30FDC82778E4}" type="parTrans" cxnId="{11CD8F07-43F4-4283-970E-E6E1AB686FB7}">
      <dgm:prSet/>
      <dgm:spPr/>
      <dgm:t>
        <a:bodyPr/>
        <a:lstStyle/>
        <a:p>
          <a:endParaRPr lang="es-MX"/>
        </a:p>
      </dgm:t>
    </dgm:pt>
    <dgm:pt modelId="{4FECF931-CFE8-4693-9DFF-92AEC46CC26F}" type="sibTrans" cxnId="{11CD8F07-43F4-4283-970E-E6E1AB686FB7}">
      <dgm:prSet/>
      <dgm:spPr>
        <a:solidFill>
          <a:schemeClr val="tx1"/>
        </a:solidFill>
      </dgm:spPr>
      <dgm:t>
        <a:bodyPr/>
        <a:lstStyle/>
        <a:p>
          <a:endParaRPr lang="es-MX"/>
        </a:p>
      </dgm:t>
    </dgm:pt>
    <dgm:pt modelId="{2980BEA0-7B14-48AE-B7B9-E5248D8FEDB6}">
      <dgm:prSet/>
      <dgm:spPr>
        <a:solidFill>
          <a:schemeClr val="accent6"/>
        </a:solidFill>
      </dgm:spPr>
      <dgm:t>
        <a:bodyPr/>
        <a:lstStyle/>
        <a:p>
          <a:r>
            <a:rPr lang="es-MX" dirty="0" smtClean="0">
              <a:solidFill>
                <a:schemeClr val="tx1"/>
              </a:solidFill>
            </a:rPr>
            <a:t>B. IDENTIFICACIÓN DE INVOLUCRADOS</a:t>
          </a:r>
          <a:endParaRPr lang="es-MX" dirty="0">
            <a:solidFill>
              <a:schemeClr val="tx1"/>
            </a:solidFill>
          </a:endParaRPr>
        </a:p>
      </dgm:t>
    </dgm:pt>
    <dgm:pt modelId="{1301EC44-6760-4F75-AD3C-4C8A908B9B44}" type="sibTrans" cxnId="{0336D4BC-8590-4AAD-B58A-795E5BD65879}">
      <dgm:prSet/>
      <dgm:spPr>
        <a:solidFill>
          <a:schemeClr val="tx1"/>
        </a:solidFill>
      </dgm:spPr>
      <dgm:t>
        <a:bodyPr/>
        <a:lstStyle/>
        <a:p>
          <a:endParaRPr lang="es-MX"/>
        </a:p>
      </dgm:t>
    </dgm:pt>
    <dgm:pt modelId="{4BF6E775-5491-4B33-AAA0-6E8FBCBC8E9C}" type="parTrans" cxnId="{0336D4BC-8590-4AAD-B58A-795E5BD65879}">
      <dgm:prSet/>
      <dgm:spPr/>
      <dgm:t>
        <a:bodyPr/>
        <a:lstStyle/>
        <a:p>
          <a:endParaRPr lang="es-MX"/>
        </a:p>
      </dgm:t>
    </dgm:pt>
    <dgm:pt modelId="{7768A6D5-B604-4F19-87BD-68BAA0973DF0}" type="pres">
      <dgm:prSet presAssocID="{A654519F-D284-4D63-9328-318D6AF870D6}" presName="cycle" presStyleCnt="0">
        <dgm:presLayoutVars>
          <dgm:dir/>
          <dgm:resizeHandles val="exact"/>
        </dgm:presLayoutVars>
      </dgm:prSet>
      <dgm:spPr/>
      <dgm:t>
        <a:bodyPr/>
        <a:lstStyle/>
        <a:p>
          <a:endParaRPr lang="es-MX"/>
        </a:p>
      </dgm:t>
    </dgm:pt>
    <dgm:pt modelId="{8E0B21E9-5290-4466-8CE3-7B61538E355C}" type="pres">
      <dgm:prSet presAssocID="{2980BEA0-7B14-48AE-B7B9-E5248D8FEDB6}" presName="node" presStyleLbl="node1" presStyleIdx="0" presStyleCnt="6">
        <dgm:presLayoutVars>
          <dgm:bulletEnabled val="1"/>
        </dgm:presLayoutVars>
      </dgm:prSet>
      <dgm:spPr/>
      <dgm:t>
        <a:bodyPr/>
        <a:lstStyle/>
        <a:p>
          <a:endParaRPr lang="es-MX"/>
        </a:p>
      </dgm:t>
    </dgm:pt>
    <dgm:pt modelId="{8ADA58BB-7138-4081-A705-99C2F78414AE}" type="pres">
      <dgm:prSet presAssocID="{1301EC44-6760-4F75-AD3C-4C8A908B9B44}" presName="sibTrans" presStyleLbl="sibTrans2D1" presStyleIdx="0" presStyleCnt="6"/>
      <dgm:spPr/>
      <dgm:t>
        <a:bodyPr/>
        <a:lstStyle/>
        <a:p>
          <a:endParaRPr lang="es-MX"/>
        </a:p>
      </dgm:t>
    </dgm:pt>
    <dgm:pt modelId="{3EF8AE01-B6D4-405E-9C4F-3AA824BB234B}" type="pres">
      <dgm:prSet presAssocID="{1301EC44-6760-4F75-AD3C-4C8A908B9B44}" presName="connectorText" presStyleLbl="sibTrans2D1" presStyleIdx="0" presStyleCnt="6"/>
      <dgm:spPr/>
      <dgm:t>
        <a:bodyPr/>
        <a:lstStyle/>
        <a:p>
          <a:endParaRPr lang="es-MX"/>
        </a:p>
      </dgm:t>
    </dgm:pt>
    <dgm:pt modelId="{9439DBF3-8C63-4664-A7D1-624E11336ABB}" type="pres">
      <dgm:prSet presAssocID="{E70397CC-0F5B-4304-AEDA-6796DBC836D1}" presName="node" presStyleLbl="node1" presStyleIdx="1" presStyleCnt="6">
        <dgm:presLayoutVars>
          <dgm:bulletEnabled val="1"/>
        </dgm:presLayoutVars>
      </dgm:prSet>
      <dgm:spPr/>
      <dgm:t>
        <a:bodyPr/>
        <a:lstStyle/>
        <a:p>
          <a:endParaRPr lang="es-MX"/>
        </a:p>
      </dgm:t>
    </dgm:pt>
    <dgm:pt modelId="{1DA319AB-6B5C-4631-8C87-2718FCE672C4}" type="pres">
      <dgm:prSet presAssocID="{8C3C1163-B1F8-4312-9EE2-D505AEB21393}" presName="sibTrans" presStyleLbl="sibTrans2D1" presStyleIdx="1" presStyleCnt="6"/>
      <dgm:spPr/>
      <dgm:t>
        <a:bodyPr/>
        <a:lstStyle/>
        <a:p>
          <a:endParaRPr lang="es-MX"/>
        </a:p>
      </dgm:t>
    </dgm:pt>
    <dgm:pt modelId="{451BA08C-21C1-419C-A1AD-205E7D147C1E}" type="pres">
      <dgm:prSet presAssocID="{8C3C1163-B1F8-4312-9EE2-D505AEB21393}" presName="connectorText" presStyleLbl="sibTrans2D1" presStyleIdx="1" presStyleCnt="6"/>
      <dgm:spPr/>
      <dgm:t>
        <a:bodyPr/>
        <a:lstStyle/>
        <a:p>
          <a:endParaRPr lang="es-MX"/>
        </a:p>
      </dgm:t>
    </dgm:pt>
    <dgm:pt modelId="{818DF2E5-84D8-433C-9AD9-10A7F6715313}" type="pres">
      <dgm:prSet presAssocID="{D641ED4F-AF1C-4965-A780-DE0E00A27CC8}" presName="node" presStyleLbl="node1" presStyleIdx="2" presStyleCnt="6">
        <dgm:presLayoutVars>
          <dgm:bulletEnabled val="1"/>
        </dgm:presLayoutVars>
      </dgm:prSet>
      <dgm:spPr/>
      <dgm:t>
        <a:bodyPr/>
        <a:lstStyle/>
        <a:p>
          <a:endParaRPr lang="es-MX"/>
        </a:p>
      </dgm:t>
    </dgm:pt>
    <dgm:pt modelId="{AD443D78-BBC2-4DD5-9DBB-9F96DE8A95CB}" type="pres">
      <dgm:prSet presAssocID="{6752CAEF-F5AB-4657-8D8C-28E08F2D35DD}" presName="sibTrans" presStyleLbl="sibTrans2D1" presStyleIdx="2" presStyleCnt="6"/>
      <dgm:spPr/>
      <dgm:t>
        <a:bodyPr/>
        <a:lstStyle/>
        <a:p>
          <a:endParaRPr lang="es-MX"/>
        </a:p>
      </dgm:t>
    </dgm:pt>
    <dgm:pt modelId="{F6495B84-C398-4D98-A652-0B7AA6BC1917}" type="pres">
      <dgm:prSet presAssocID="{6752CAEF-F5AB-4657-8D8C-28E08F2D35DD}" presName="connectorText" presStyleLbl="sibTrans2D1" presStyleIdx="2" presStyleCnt="6"/>
      <dgm:spPr/>
      <dgm:t>
        <a:bodyPr/>
        <a:lstStyle/>
        <a:p>
          <a:endParaRPr lang="es-MX"/>
        </a:p>
      </dgm:t>
    </dgm:pt>
    <dgm:pt modelId="{FCDB4899-FDD1-4EA1-9C54-D3CDCD6C240D}" type="pres">
      <dgm:prSet presAssocID="{95DD028A-CA65-40DF-B942-225B3649ACEB}" presName="node" presStyleLbl="node1" presStyleIdx="3" presStyleCnt="6">
        <dgm:presLayoutVars>
          <dgm:bulletEnabled val="1"/>
        </dgm:presLayoutVars>
      </dgm:prSet>
      <dgm:spPr/>
      <dgm:t>
        <a:bodyPr/>
        <a:lstStyle/>
        <a:p>
          <a:endParaRPr lang="es-MX"/>
        </a:p>
      </dgm:t>
    </dgm:pt>
    <dgm:pt modelId="{E3BA90CF-E310-4117-B0E4-83B36ED83626}" type="pres">
      <dgm:prSet presAssocID="{FD845762-281D-4296-9120-64E199FD5164}" presName="sibTrans" presStyleLbl="sibTrans2D1" presStyleIdx="3" presStyleCnt="6"/>
      <dgm:spPr/>
      <dgm:t>
        <a:bodyPr/>
        <a:lstStyle/>
        <a:p>
          <a:endParaRPr lang="es-MX"/>
        </a:p>
      </dgm:t>
    </dgm:pt>
    <dgm:pt modelId="{17EFE8DA-0D76-4D59-A5CF-4BC016CADDAE}" type="pres">
      <dgm:prSet presAssocID="{FD845762-281D-4296-9120-64E199FD5164}" presName="connectorText" presStyleLbl="sibTrans2D1" presStyleIdx="3" presStyleCnt="6"/>
      <dgm:spPr/>
      <dgm:t>
        <a:bodyPr/>
        <a:lstStyle/>
        <a:p>
          <a:endParaRPr lang="es-MX"/>
        </a:p>
      </dgm:t>
    </dgm:pt>
    <dgm:pt modelId="{B183F6F3-4539-4818-9D60-AB2858772645}" type="pres">
      <dgm:prSet presAssocID="{90EEF60E-7B9D-4D46-8EDC-AD69FD016434}" presName="node" presStyleLbl="node1" presStyleIdx="4" presStyleCnt="6">
        <dgm:presLayoutVars>
          <dgm:bulletEnabled val="1"/>
        </dgm:presLayoutVars>
      </dgm:prSet>
      <dgm:spPr/>
      <dgm:t>
        <a:bodyPr/>
        <a:lstStyle/>
        <a:p>
          <a:endParaRPr lang="es-MX"/>
        </a:p>
      </dgm:t>
    </dgm:pt>
    <dgm:pt modelId="{9C4A1BD9-2152-40E3-8E99-E73AC123ADF4}" type="pres">
      <dgm:prSet presAssocID="{1C36A42A-DB50-42A4-849D-16FEEBD7A26C}" presName="sibTrans" presStyleLbl="sibTrans2D1" presStyleIdx="4" presStyleCnt="6"/>
      <dgm:spPr/>
      <dgm:t>
        <a:bodyPr/>
        <a:lstStyle/>
        <a:p>
          <a:endParaRPr lang="es-MX"/>
        </a:p>
      </dgm:t>
    </dgm:pt>
    <dgm:pt modelId="{213BD2FD-4D3D-4B8F-8244-376EBE692B98}" type="pres">
      <dgm:prSet presAssocID="{1C36A42A-DB50-42A4-849D-16FEEBD7A26C}" presName="connectorText" presStyleLbl="sibTrans2D1" presStyleIdx="4" presStyleCnt="6"/>
      <dgm:spPr/>
      <dgm:t>
        <a:bodyPr/>
        <a:lstStyle/>
        <a:p>
          <a:endParaRPr lang="es-MX"/>
        </a:p>
      </dgm:t>
    </dgm:pt>
    <dgm:pt modelId="{AD91C39A-E554-4B1F-9E20-EB0A035FD1D7}" type="pres">
      <dgm:prSet presAssocID="{2788B407-1889-464D-8214-C482251A88CE}" presName="node" presStyleLbl="node1" presStyleIdx="5" presStyleCnt="6">
        <dgm:presLayoutVars>
          <dgm:bulletEnabled val="1"/>
        </dgm:presLayoutVars>
      </dgm:prSet>
      <dgm:spPr/>
      <dgm:t>
        <a:bodyPr/>
        <a:lstStyle/>
        <a:p>
          <a:endParaRPr lang="es-MX"/>
        </a:p>
      </dgm:t>
    </dgm:pt>
    <dgm:pt modelId="{4D9D1944-E87E-41A7-92DF-1200D6328F22}" type="pres">
      <dgm:prSet presAssocID="{4FECF931-CFE8-4693-9DFF-92AEC46CC26F}" presName="sibTrans" presStyleLbl="sibTrans2D1" presStyleIdx="5" presStyleCnt="6"/>
      <dgm:spPr/>
      <dgm:t>
        <a:bodyPr/>
        <a:lstStyle/>
        <a:p>
          <a:endParaRPr lang="es-MX"/>
        </a:p>
      </dgm:t>
    </dgm:pt>
    <dgm:pt modelId="{D8112476-E97A-43D5-9249-C08B6D48666D}" type="pres">
      <dgm:prSet presAssocID="{4FECF931-CFE8-4693-9DFF-92AEC46CC26F}" presName="connectorText" presStyleLbl="sibTrans2D1" presStyleIdx="5" presStyleCnt="6"/>
      <dgm:spPr/>
      <dgm:t>
        <a:bodyPr/>
        <a:lstStyle/>
        <a:p>
          <a:endParaRPr lang="es-MX"/>
        </a:p>
      </dgm:t>
    </dgm:pt>
  </dgm:ptLst>
  <dgm:cxnLst>
    <dgm:cxn modelId="{990CB53F-422F-4896-8362-4CCCE57904FB}" type="presOf" srcId="{2788B407-1889-464D-8214-C482251A88CE}" destId="{AD91C39A-E554-4B1F-9E20-EB0A035FD1D7}" srcOrd="0" destOrd="0" presId="urn:microsoft.com/office/officeart/2005/8/layout/cycle2"/>
    <dgm:cxn modelId="{312E04BB-2EB3-43F1-A7F3-543C265B2FC6}" type="presOf" srcId="{1C36A42A-DB50-42A4-849D-16FEEBD7A26C}" destId="{213BD2FD-4D3D-4B8F-8244-376EBE692B98}" srcOrd="1" destOrd="0" presId="urn:microsoft.com/office/officeart/2005/8/layout/cycle2"/>
    <dgm:cxn modelId="{1702BB89-6D02-4B33-87A4-62DC215002FF}" srcId="{A654519F-D284-4D63-9328-318D6AF870D6}" destId="{D641ED4F-AF1C-4965-A780-DE0E00A27CC8}" srcOrd="2" destOrd="0" parTransId="{ECE1EDAF-A9E1-4167-B7E9-727757170E08}" sibTransId="{6752CAEF-F5AB-4657-8D8C-28E08F2D35DD}"/>
    <dgm:cxn modelId="{8AEE40FE-6B63-4459-AB6C-EC2E6CD24B49}" type="presOf" srcId="{95DD028A-CA65-40DF-B942-225B3649ACEB}" destId="{FCDB4899-FDD1-4EA1-9C54-D3CDCD6C240D}" srcOrd="0" destOrd="0" presId="urn:microsoft.com/office/officeart/2005/8/layout/cycle2"/>
    <dgm:cxn modelId="{F8BD34DE-3A83-4AC5-B885-3B00B6D239F4}" type="presOf" srcId="{2980BEA0-7B14-48AE-B7B9-E5248D8FEDB6}" destId="{8E0B21E9-5290-4466-8CE3-7B61538E355C}" srcOrd="0" destOrd="0" presId="urn:microsoft.com/office/officeart/2005/8/layout/cycle2"/>
    <dgm:cxn modelId="{AF72BA7E-8D1D-4547-9969-3A321A2EA58D}" type="presOf" srcId="{FD845762-281D-4296-9120-64E199FD5164}" destId="{E3BA90CF-E310-4117-B0E4-83B36ED83626}" srcOrd="0" destOrd="0" presId="urn:microsoft.com/office/officeart/2005/8/layout/cycle2"/>
    <dgm:cxn modelId="{11CD8F07-43F4-4283-970E-E6E1AB686FB7}" srcId="{A654519F-D284-4D63-9328-318D6AF870D6}" destId="{2788B407-1889-464D-8214-C482251A88CE}" srcOrd="5" destOrd="0" parTransId="{89897B67-730C-46CB-89D9-30FDC82778E4}" sibTransId="{4FECF931-CFE8-4693-9DFF-92AEC46CC26F}"/>
    <dgm:cxn modelId="{72BB3F95-EE24-4BC7-9C89-7537C057E8ED}" type="presOf" srcId="{90EEF60E-7B9D-4D46-8EDC-AD69FD016434}" destId="{B183F6F3-4539-4818-9D60-AB2858772645}" srcOrd="0" destOrd="0" presId="urn:microsoft.com/office/officeart/2005/8/layout/cycle2"/>
    <dgm:cxn modelId="{2830FC92-FA8F-4B53-8AB8-22F56699950E}" type="presOf" srcId="{6752CAEF-F5AB-4657-8D8C-28E08F2D35DD}" destId="{AD443D78-BBC2-4DD5-9DBB-9F96DE8A95CB}" srcOrd="0" destOrd="0" presId="urn:microsoft.com/office/officeart/2005/8/layout/cycle2"/>
    <dgm:cxn modelId="{4FE1ABC7-2FB9-472C-9248-2E1947F7FBE3}" srcId="{A654519F-D284-4D63-9328-318D6AF870D6}" destId="{90EEF60E-7B9D-4D46-8EDC-AD69FD016434}" srcOrd="4" destOrd="0" parTransId="{A3E7C28C-81A1-4916-A6AF-FFB9898AC22C}" sibTransId="{1C36A42A-DB50-42A4-849D-16FEEBD7A26C}"/>
    <dgm:cxn modelId="{6C21F3BC-F5AB-4A8E-8416-98CFB51A1F14}" type="presOf" srcId="{8C3C1163-B1F8-4312-9EE2-D505AEB21393}" destId="{1DA319AB-6B5C-4631-8C87-2718FCE672C4}" srcOrd="0" destOrd="0" presId="urn:microsoft.com/office/officeart/2005/8/layout/cycle2"/>
    <dgm:cxn modelId="{5DC89467-1DBD-4C78-8414-4D85709C3716}" srcId="{A654519F-D284-4D63-9328-318D6AF870D6}" destId="{E70397CC-0F5B-4304-AEDA-6796DBC836D1}" srcOrd="1" destOrd="0" parTransId="{A398DA37-817A-4015-98E0-75735395620D}" sibTransId="{8C3C1163-B1F8-4312-9EE2-D505AEB21393}"/>
    <dgm:cxn modelId="{C50BD171-5872-4718-83FC-BAD77399C5DB}" type="presOf" srcId="{8C3C1163-B1F8-4312-9EE2-D505AEB21393}" destId="{451BA08C-21C1-419C-A1AD-205E7D147C1E}" srcOrd="1" destOrd="0" presId="urn:microsoft.com/office/officeart/2005/8/layout/cycle2"/>
    <dgm:cxn modelId="{0AD4D330-402C-4EFD-B428-30C51DAAF590}" type="presOf" srcId="{1301EC44-6760-4F75-AD3C-4C8A908B9B44}" destId="{3EF8AE01-B6D4-405E-9C4F-3AA824BB234B}" srcOrd="1" destOrd="0" presId="urn:microsoft.com/office/officeart/2005/8/layout/cycle2"/>
    <dgm:cxn modelId="{730B300A-EE4C-47E8-B49E-CDDF0132AD7F}" type="presOf" srcId="{4FECF931-CFE8-4693-9DFF-92AEC46CC26F}" destId="{4D9D1944-E87E-41A7-92DF-1200D6328F22}" srcOrd="0" destOrd="0" presId="urn:microsoft.com/office/officeart/2005/8/layout/cycle2"/>
    <dgm:cxn modelId="{5A9703D2-A8FB-4891-96AB-9774C1350E95}" type="presOf" srcId="{1C36A42A-DB50-42A4-849D-16FEEBD7A26C}" destId="{9C4A1BD9-2152-40E3-8E99-E73AC123ADF4}" srcOrd="0" destOrd="0" presId="urn:microsoft.com/office/officeart/2005/8/layout/cycle2"/>
    <dgm:cxn modelId="{240B517C-BA69-4E0E-B48C-82910BD95A88}" type="presOf" srcId="{4FECF931-CFE8-4693-9DFF-92AEC46CC26F}" destId="{D8112476-E97A-43D5-9249-C08B6D48666D}" srcOrd="1" destOrd="0" presId="urn:microsoft.com/office/officeart/2005/8/layout/cycle2"/>
    <dgm:cxn modelId="{824F0099-DBCC-4820-8A1B-0AED2569DD69}" type="presOf" srcId="{E70397CC-0F5B-4304-AEDA-6796DBC836D1}" destId="{9439DBF3-8C63-4664-A7D1-624E11336ABB}" srcOrd="0" destOrd="0" presId="urn:microsoft.com/office/officeart/2005/8/layout/cycle2"/>
    <dgm:cxn modelId="{CE3105F0-64B8-4EA2-A5E2-8616DA138BDF}" type="presOf" srcId="{1301EC44-6760-4F75-AD3C-4C8A908B9B44}" destId="{8ADA58BB-7138-4081-A705-99C2F78414AE}" srcOrd="0" destOrd="0" presId="urn:microsoft.com/office/officeart/2005/8/layout/cycle2"/>
    <dgm:cxn modelId="{0336D4BC-8590-4AAD-B58A-795E5BD65879}" srcId="{A654519F-D284-4D63-9328-318D6AF870D6}" destId="{2980BEA0-7B14-48AE-B7B9-E5248D8FEDB6}" srcOrd="0" destOrd="0" parTransId="{4BF6E775-5491-4B33-AAA0-6E8FBCBC8E9C}" sibTransId="{1301EC44-6760-4F75-AD3C-4C8A908B9B44}"/>
    <dgm:cxn modelId="{9DD246EA-BE2F-4EB6-8961-B101F2F4683E}" type="presOf" srcId="{FD845762-281D-4296-9120-64E199FD5164}" destId="{17EFE8DA-0D76-4D59-A5CF-4BC016CADDAE}" srcOrd="1" destOrd="0" presId="urn:microsoft.com/office/officeart/2005/8/layout/cycle2"/>
    <dgm:cxn modelId="{D48A2946-D2C4-4CCD-9EF6-AB20DDAC7572}" srcId="{A654519F-D284-4D63-9328-318D6AF870D6}" destId="{95DD028A-CA65-40DF-B942-225B3649ACEB}" srcOrd="3" destOrd="0" parTransId="{6D3D77A6-8D81-4159-B86E-1124E31160EA}" sibTransId="{FD845762-281D-4296-9120-64E199FD5164}"/>
    <dgm:cxn modelId="{C1223E0E-DBC8-48E9-8054-CD7B7C90AF8D}" type="presOf" srcId="{6752CAEF-F5AB-4657-8D8C-28E08F2D35DD}" destId="{F6495B84-C398-4D98-A652-0B7AA6BC1917}" srcOrd="1" destOrd="0" presId="urn:microsoft.com/office/officeart/2005/8/layout/cycle2"/>
    <dgm:cxn modelId="{160ED86B-B14D-4379-BA04-907DF381B599}" type="presOf" srcId="{D641ED4F-AF1C-4965-A780-DE0E00A27CC8}" destId="{818DF2E5-84D8-433C-9AD9-10A7F6715313}" srcOrd="0" destOrd="0" presId="urn:microsoft.com/office/officeart/2005/8/layout/cycle2"/>
    <dgm:cxn modelId="{6AB19601-D62E-4DD2-80A0-A4A7F39DB4D1}" type="presOf" srcId="{A654519F-D284-4D63-9328-318D6AF870D6}" destId="{7768A6D5-B604-4F19-87BD-68BAA0973DF0}" srcOrd="0" destOrd="0" presId="urn:microsoft.com/office/officeart/2005/8/layout/cycle2"/>
    <dgm:cxn modelId="{08E869B9-7EA8-4958-A716-9961FAB83D7E}" type="presParOf" srcId="{7768A6D5-B604-4F19-87BD-68BAA0973DF0}" destId="{8E0B21E9-5290-4466-8CE3-7B61538E355C}" srcOrd="0" destOrd="0" presId="urn:microsoft.com/office/officeart/2005/8/layout/cycle2"/>
    <dgm:cxn modelId="{AAAF8B20-EB75-4A16-A5AC-86EF922DCFA0}" type="presParOf" srcId="{7768A6D5-B604-4F19-87BD-68BAA0973DF0}" destId="{8ADA58BB-7138-4081-A705-99C2F78414AE}" srcOrd="1" destOrd="0" presId="urn:microsoft.com/office/officeart/2005/8/layout/cycle2"/>
    <dgm:cxn modelId="{ADA658D8-A604-4459-AEA5-45AA7CF4886B}" type="presParOf" srcId="{8ADA58BB-7138-4081-A705-99C2F78414AE}" destId="{3EF8AE01-B6D4-405E-9C4F-3AA824BB234B}" srcOrd="0" destOrd="0" presId="urn:microsoft.com/office/officeart/2005/8/layout/cycle2"/>
    <dgm:cxn modelId="{83A2B3FC-A562-4218-9165-75D44538AC00}" type="presParOf" srcId="{7768A6D5-B604-4F19-87BD-68BAA0973DF0}" destId="{9439DBF3-8C63-4664-A7D1-624E11336ABB}" srcOrd="2" destOrd="0" presId="urn:microsoft.com/office/officeart/2005/8/layout/cycle2"/>
    <dgm:cxn modelId="{C62A6BB6-40DA-45E2-9FAA-FEA68931C0EB}" type="presParOf" srcId="{7768A6D5-B604-4F19-87BD-68BAA0973DF0}" destId="{1DA319AB-6B5C-4631-8C87-2718FCE672C4}" srcOrd="3" destOrd="0" presId="urn:microsoft.com/office/officeart/2005/8/layout/cycle2"/>
    <dgm:cxn modelId="{58A31F3F-97C1-4608-BECC-95DE1D662B33}" type="presParOf" srcId="{1DA319AB-6B5C-4631-8C87-2718FCE672C4}" destId="{451BA08C-21C1-419C-A1AD-205E7D147C1E}" srcOrd="0" destOrd="0" presId="urn:microsoft.com/office/officeart/2005/8/layout/cycle2"/>
    <dgm:cxn modelId="{3276FE26-4770-4B65-BBF3-CC85583D2BB2}" type="presParOf" srcId="{7768A6D5-B604-4F19-87BD-68BAA0973DF0}" destId="{818DF2E5-84D8-433C-9AD9-10A7F6715313}" srcOrd="4" destOrd="0" presId="urn:microsoft.com/office/officeart/2005/8/layout/cycle2"/>
    <dgm:cxn modelId="{49237A9D-2734-4658-B557-9BD605F4308C}" type="presParOf" srcId="{7768A6D5-B604-4F19-87BD-68BAA0973DF0}" destId="{AD443D78-BBC2-4DD5-9DBB-9F96DE8A95CB}" srcOrd="5" destOrd="0" presId="urn:microsoft.com/office/officeart/2005/8/layout/cycle2"/>
    <dgm:cxn modelId="{D63C6379-40CE-42E4-A8B2-671366EE9F7D}" type="presParOf" srcId="{AD443D78-BBC2-4DD5-9DBB-9F96DE8A95CB}" destId="{F6495B84-C398-4D98-A652-0B7AA6BC1917}" srcOrd="0" destOrd="0" presId="urn:microsoft.com/office/officeart/2005/8/layout/cycle2"/>
    <dgm:cxn modelId="{0DCAB4BE-1F46-4391-8920-B9F47D4F89B5}" type="presParOf" srcId="{7768A6D5-B604-4F19-87BD-68BAA0973DF0}" destId="{FCDB4899-FDD1-4EA1-9C54-D3CDCD6C240D}" srcOrd="6" destOrd="0" presId="urn:microsoft.com/office/officeart/2005/8/layout/cycle2"/>
    <dgm:cxn modelId="{43181FD3-B668-48B1-AD53-8703048D6408}" type="presParOf" srcId="{7768A6D5-B604-4F19-87BD-68BAA0973DF0}" destId="{E3BA90CF-E310-4117-B0E4-83B36ED83626}" srcOrd="7" destOrd="0" presId="urn:microsoft.com/office/officeart/2005/8/layout/cycle2"/>
    <dgm:cxn modelId="{A1AFA728-7331-4D25-AE70-F458D390C12D}" type="presParOf" srcId="{E3BA90CF-E310-4117-B0E4-83B36ED83626}" destId="{17EFE8DA-0D76-4D59-A5CF-4BC016CADDAE}" srcOrd="0" destOrd="0" presId="urn:microsoft.com/office/officeart/2005/8/layout/cycle2"/>
    <dgm:cxn modelId="{8B06BC54-8342-4C05-A964-B5A9002D46E1}" type="presParOf" srcId="{7768A6D5-B604-4F19-87BD-68BAA0973DF0}" destId="{B183F6F3-4539-4818-9D60-AB2858772645}" srcOrd="8" destOrd="0" presId="urn:microsoft.com/office/officeart/2005/8/layout/cycle2"/>
    <dgm:cxn modelId="{EEA3E6F4-F0E3-4EA7-9449-0FB21E3094A8}" type="presParOf" srcId="{7768A6D5-B604-4F19-87BD-68BAA0973DF0}" destId="{9C4A1BD9-2152-40E3-8E99-E73AC123ADF4}" srcOrd="9" destOrd="0" presId="urn:microsoft.com/office/officeart/2005/8/layout/cycle2"/>
    <dgm:cxn modelId="{B827690C-5122-45F1-82EA-8937FFBA5AC0}" type="presParOf" srcId="{9C4A1BD9-2152-40E3-8E99-E73AC123ADF4}" destId="{213BD2FD-4D3D-4B8F-8244-376EBE692B98}" srcOrd="0" destOrd="0" presId="urn:microsoft.com/office/officeart/2005/8/layout/cycle2"/>
    <dgm:cxn modelId="{097DC1EC-CCB8-4F85-8660-4A6FD5319593}" type="presParOf" srcId="{7768A6D5-B604-4F19-87BD-68BAA0973DF0}" destId="{AD91C39A-E554-4B1F-9E20-EB0A035FD1D7}" srcOrd="10" destOrd="0" presId="urn:microsoft.com/office/officeart/2005/8/layout/cycle2"/>
    <dgm:cxn modelId="{92D5AEFA-98CE-4926-B6C2-FA521D39F5CF}" type="presParOf" srcId="{7768A6D5-B604-4F19-87BD-68BAA0973DF0}" destId="{4D9D1944-E87E-41A7-92DF-1200D6328F22}" srcOrd="11" destOrd="0" presId="urn:microsoft.com/office/officeart/2005/8/layout/cycle2"/>
    <dgm:cxn modelId="{3D004264-B95D-45AD-A629-38FED32B3024}" type="presParOf" srcId="{4D9D1944-E87E-41A7-92DF-1200D6328F22}" destId="{D8112476-E97A-43D5-9249-C08B6D48666D}"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150373D-D5D7-40C5-8054-EC38D9208C88}" type="doc">
      <dgm:prSet loTypeId="urn:microsoft.com/office/officeart/2005/8/layout/default" loCatId="list" qsTypeId="urn:microsoft.com/office/officeart/2005/8/quickstyle/3d1" qsCatId="3D" csTypeId="urn:microsoft.com/office/officeart/2005/8/colors/accent3_2" csCatId="accent3" phldr="1"/>
      <dgm:spPr/>
      <dgm:t>
        <a:bodyPr/>
        <a:lstStyle/>
        <a:p>
          <a:endParaRPr lang="es-MX"/>
        </a:p>
      </dgm:t>
    </dgm:pt>
    <dgm:pt modelId="{4DE15702-8DE3-4CEC-AB51-DCE488186B4A}">
      <dgm:prSet phldrT="[Texto]"/>
      <dgm:spPr/>
      <dgm:t>
        <a:bodyPr/>
        <a:lstStyle/>
        <a:p>
          <a:r>
            <a:rPr lang="es-MX" dirty="0" smtClean="0">
              <a:solidFill>
                <a:schemeClr val="tx1"/>
              </a:solidFill>
              <a:latin typeface="Arial" panose="020B0604020202020204" pitchFamily="34" charset="0"/>
              <a:cs typeface="Arial" panose="020B0604020202020204" pitchFamily="34" charset="0"/>
            </a:rPr>
            <a:t>Alinear el proceso presupuestario hacia los resultados</a:t>
          </a:r>
          <a:endParaRPr lang="es-MX" dirty="0">
            <a:solidFill>
              <a:schemeClr val="tx1"/>
            </a:solidFill>
            <a:latin typeface="Arial" panose="020B0604020202020204" pitchFamily="34" charset="0"/>
            <a:cs typeface="Arial" panose="020B0604020202020204" pitchFamily="34" charset="0"/>
          </a:endParaRPr>
        </a:p>
      </dgm:t>
    </dgm:pt>
    <dgm:pt modelId="{00E756DD-817C-4621-8F4E-881E0076105A}" type="parTrans" cxnId="{29027A16-6A66-4460-89F6-9B47403AD6F5}">
      <dgm:prSet/>
      <dgm:spPr/>
      <dgm:t>
        <a:bodyPr/>
        <a:lstStyle/>
        <a:p>
          <a:endParaRPr lang="es-MX">
            <a:solidFill>
              <a:schemeClr val="tx1"/>
            </a:solidFill>
            <a:latin typeface="Arial" panose="020B0604020202020204" pitchFamily="34" charset="0"/>
            <a:cs typeface="Arial" panose="020B0604020202020204" pitchFamily="34" charset="0"/>
          </a:endParaRPr>
        </a:p>
      </dgm:t>
    </dgm:pt>
    <dgm:pt modelId="{BCC66EB7-8875-44EF-9048-3D50E27B2BDF}" type="sibTrans" cxnId="{29027A16-6A66-4460-89F6-9B47403AD6F5}">
      <dgm:prSet/>
      <dgm:spPr/>
      <dgm:t>
        <a:bodyPr/>
        <a:lstStyle/>
        <a:p>
          <a:endParaRPr lang="es-MX">
            <a:solidFill>
              <a:schemeClr val="tx1"/>
            </a:solidFill>
            <a:latin typeface="Arial" panose="020B0604020202020204" pitchFamily="34" charset="0"/>
            <a:cs typeface="Arial" panose="020B0604020202020204" pitchFamily="34" charset="0"/>
          </a:endParaRPr>
        </a:p>
      </dgm:t>
    </dgm:pt>
    <dgm:pt modelId="{96F182BC-F7FC-4B89-AEC5-00A31ABEB1C8}">
      <dgm:prSet phldrT="[Texto]"/>
      <dgm:spPr/>
      <dgm:t>
        <a:bodyPr/>
        <a:lstStyle/>
        <a:p>
          <a:r>
            <a:rPr lang="es-MX" dirty="0" smtClean="0">
              <a:solidFill>
                <a:schemeClr val="tx1"/>
              </a:solidFill>
              <a:latin typeface="Arial" panose="020B0604020202020204" pitchFamily="34" charset="0"/>
              <a:cs typeface="Arial" panose="020B0604020202020204" pitchFamily="34" charset="0"/>
            </a:rPr>
            <a:t>Fortalecer la planeación estratégica para resultados</a:t>
          </a:r>
          <a:endParaRPr lang="es-MX" dirty="0">
            <a:solidFill>
              <a:schemeClr val="tx1"/>
            </a:solidFill>
            <a:latin typeface="Arial" panose="020B0604020202020204" pitchFamily="34" charset="0"/>
            <a:cs typeface="Arial" panose="020B0604020202020204" pitchFamily="34" charset="0"/>
          </a:endParaRPr>
        </a:p>
      </dgm:t>
    </dgm:pt>
    <dgm:pt modelId="{14E2F6DD-BD0D-4F1D-8F45-24B38459110E}" type="parTrans" cxnId="{493CD593-6005-41DA-B622-6989DCFAE2DA}">
      <dgm:prSet/>
      <dgm:spPr/>
      <dgm:t>
        <a:bodyPr/>
        <a:lstStyle/>
        <a:p>
          <a:endParaRPr lang="es-MX">
            <a:solidFill>
              <a:schemeClr val="tx1"/>
            </a:solidFill>
            <a:latin typeface="Arial" panose="020B0604020202020204" pitchFamily="34" charset="0"/>
            <a:cs typeface="Arial" panose="020B0604020202020204" pitchFamily="34" charset="0"/>
          </a:endParaRPr>
        </a:p>
      </dgm:t>
    </dgm:pt>
    <dgm:pt modelId="{7856CD83-3243-4AC6-9AA2-17AC1B1780B3}" type="sibTrans" cxnId="{493CD593-6005-41DA-B622-6989DCFAE2DA}">
      <dgm:prSet/>
      <dgm:spPr/>
      <dgm:t>
        <a:bodyPr/>
        <a:lstStyle/>
        <a:p>
          <a:endParaRPr lang="es-MX">
            <a:solidFill>
              <a:schemeClr val="tx1"/>
            </a:solidFill>
            <a:latin typeface="Arial" panose="020B0604020202020204" pitchFamily="34" charset="0"/>
            <a:cs typeface="Arial" panose="020B0604020202020204" pitchFamily="34" charset="0"/>
          </a:endParaRPr>
        </a:p>
      </dgm:t>
    </dgm:pt>
    <dgm:pt modelId="{87CFC571-3118-4488-B7E1-66746D6F74E4}">
      <dgm:prSet phldrT="[Texto]"/>
      <dgm:spPr/>
      <dgm:t>
        <a:bodyPr/>
        <a:lstStyle/>
        <a:p>
          <a:r>
            <a:rPr lang="es-MX" dirty="0" smtClean="0">
              <a:solidFill>
                <a:schemeClr val="tx1"/>
              </a:solidFill>
              <a:latin typeface="Arial" panose="020B0604020202020204" pitchFamily="34" charset="0"/>
              <a:cs typeface="Arial" panose="020B0604020202020204" pitchFamily="34" charset="0"/>
            </a:rPr>
            <a:t>Medir el desempeño para evaluar los resultados</a:t>
          </a:r>
          <a:endParaRPr lang="es-MX" dirty="0">
            <a:solidFill>
              <a:schemeClr val="tx1"/>
            </a:solidFill>
            <a:latin typeface="Arial" panose="020B0604020202020204" pitchFamily="34" charset="0"/>
            <a:cs typeface="Arial" panose="020B0604020202020204" pitchFamily="34" charset="0"/>
          </a:endParaRPr>
        </a:p>
      </dgm:t>
    </dgm:pt>
    <dgm:pt modelId="{29E61E89-6367-474E-A710-69E124B54F97}" type="parTrans" cxnId="{CAB52190-EF3C-40F7-91C6-3A14862C1152}">
      <dgm:prSet/>
      <dgm:spPr/>
      <dgm:t>
        <a:bodyPr/>
        <a:lstStyle/>
        <a:p>
          <a:endParaRPr lang="es-MX">
            <a:solidFill>
              <a:schemeClr val="tx1"/>
            </a:solidFill>
            <a:latin typeface="Arial" panose="020B0604020202020204" pitchFamily="34" charset="0"/>
            <a:cs typeface="Arial" panose="020B0604020202020204" pitchFamily="34" charset="0"/>
          </a:endParaRPr>
        </a:p>
      </dgm:t>
    </dgm:pt>
    <dgm:pt modelId="{0A5F6274-6798-4DAB-BAB3-604C4EF47E7C}" type="sibTrans" cxnId="{CAB52190-EF3C-40F7-91C6-3A14862C1152}">
      <dgm:prSet/>
      <dgm:spPr/>
      <dgm:t>
        <a:bodyPr/>
        <a:lstStyle/>
        <a:p>
          <a:endParaRPr lang="es-MX">
            <a:solidFill>
              <a:schemeClr val="tx1"/>
            </a:solidFill>
            <a:latin typeface="Arial" panose="020B0604020202020204" pitchFamily="34" charset="0"/>
            <a:cs typeface="Arial" panose="020B0604020202020204" pitchFamily="34" charset="0"/>
          </a:endParaRPr>
        </a:p>
      </dgm:t>
    </dgm:pt>
    <dgm:pt modelId="{C6FCEDC2-8E19-435B-BF61-87147F740161}">
      <dgm:prSet phldrT="[Texto]"/>
      <dgm:spPr/>
      <dgm:t>
        <a:bodyPr/>
        <a:lstStyle/>
        <a:p>
          <a:r>
            <a:rPr lang="es-MX" dirty="0" smtClean="0">
              <a:solidFill>
                <a:schemeClr val="tx1"/>
              </a:solidFill>
              <a:latin typeface="Arial" panose="020B0604020202020204" pitchFamily="34" charset="0"/>
              <a:cs typeface="Arial" panose="020B0604020202020204" pitchFamily="34" charset="0"/>
            </a:rPr>
            <a:t>Asignar recursos considerando la evaluación de los resultados</a:t>
          </a:r>
          <a:endParaRPr lang="es-MX" dirty="0">
            <a:solidFill>
              <a:schemeClr val="tx1"/>
            </a:solidFill>
            <a:latin typeface="Arial" panose="020B0604020202020204" pitchFamily="34" charset="0"/>
            <a:cs typeface="Arial" panose="020B0604020202020204" pitchFamily="34" charset="0"/>
          </a:endParaRPr>
        </a:p>
      </dgm:t>
    </dgm:pt>
    <dgm:pt modelId="{77688864-3EEE-4810-A0AB-496ACD1742CB}" type="parTrans" cxnId="{D4EBE748-2721-418D-A24B-E7ADE88D73A3}">
      <dgm:prSet/>
      <dgm:spPr/>
      <dgm:t>
        <a:bodyPr/>
        <a:lstStyle/>
        <a:p>
          <a:endParaRPr lang="es-MX">
            <a:solidFill>
              <a:schemeClr val="tx1"/>
            </a:solidFill>
            <a:latin typeface="Arial" panose="020B0604020202020204" pitchFamily="34" charset="0"/>
            <a:cs typeface="Arial" panose="020B0604020202020204" pitchFamily="34" charset="0"/>
          </a:endParaRPr>
        </a:p>
      </dgm:t>
    </dgm:pt>
    <dgm:pt modelId="{F2672DBB-32FC-4C3A-A34B-D9D8CC7D4097}" type="sibTrans" cxnId="{D4EBE748-2721-418D-A24B-E7ADE88D73A3}">
      <dgm:prSet/>
      <dgm:spPr/>
      <dgm:t>
        <a:bodyPr/>
        <a:lstStyle/>
        <a:p>
          <a:endParaRPr lang="es-MX">
            <a:solidFill>
              <a:schemeClr val="tx1"/>
            </a:solidFill>
            <a:latin typeface="Arial" panose="020B0604020202020204" pitchFamily="34" charset="0"/>
            <a:cs typeface="Arial" panose="020B0604020202020204" pitchFamily="34" charset="0"/>
          </a:endParaRPr>
        </a:p>
      </dgm:t>
    </dgm:pt>
    <dgm:pt modelId="{6B067C07-41BE-4AB1-9D25-1A5031A645AC}">
      <dgm:prSet phldrT="[Texto]"/>
      <dgm:spPr/>
      <dgm:t>
        <a:bodyPr/>
        <a:lstStyle/>
        <a:p>
          <a:r>
            <a:rPr lang="es-MX" dirty="0" smtClean="0">
              <a:solidFill>
                <a:schemeClr val="tx1"/>
              </a:solidFill>
              <a:latin typeface="Arial" panose="020B0604020202020204" pitchFamily="34" charset="0"/>
              <a:cs typeface="Arial" panose="020B0604020202020204" pitchFamily="34" charset="0"/>
            </a:rPr>
            <a:t>Establecer una dinámica organizacional orientada a resultados</a:t>
          </a:r>
          <a:endParaRPr lang="es-MX" dirty="0">
            <a:solidFill>
              <a:schemeClr val="tx1"/>
            </a:solidFill>
            <a:latin typeface="Arial" panose="020B0604020202020204" pitchFamily="34" charset="0"/>
            <a:cs typeface="Arial" panose="020B0604020202020204" pitchFamily="34" charset="0"/>
          </a:endParaRPr>
        </a:p>
      </dgm:t>
    </dgm:pt>
    <dgm:pt modelId="{3A987AF0-80E9-4350-84AF-3F790D8C6892}" type="parTrans" cxnId="{0B4B3A01-66ED-4E71-9196-9B3C26332021}">
      <dgm:prSet/>
      <dgm:spPr/>
      <dgm:t>
        <a:bodyPr/>
        <a:lstStyle/>
        <a:p>
          <a:endParaRPr lang="es-MX">
            <a:solidFill>
              <a:schemeClr val="tx1"/>
            </a:solidFill>
            <a:latin typeface="Arial" panose="020B0604020202020204" pitchFamily="34" charset="0"/>
            <a:cs typeface="Arial" panose="020B0604020202020204" pitchFamily="34" charset="0"/>
          </a:endParaRPr>
        </a:p>
      </dgm:t>
    </dgm:pt>
    <dgm:pt modelId="{D70E373F-4087-45F0-A68E-B3F81F6C5B35}" type="sibTrans" cxnId="{0B4B3A01-66ED-4E71-9196-9B3C26332021}">
      <dgm:prSet/>
      <dgm:spPr/>
      <dgm:t>
        <a:bodyPr/>
        <a:lstStyle/>
        <a:p>
          <a:endParaRPr lang="es-MX">
            <a:solidFill>
              <a:schemeClr val="tx1"/>
            </a:solidFill>
            <a:latin typeface="Arial" panose="020B0604020202020204" pitchFamily="34" charset="0"/>
            <a:cs typeface="Arial" panose="020B0604020202020204" pitchFamily="34" charset="0"/>
          </a:endParaRPr>
        </a:p>
      </dgm:t>
    </dgm:pt>
    <dgm:pt modelId="{BC85E666-4207-4DF8-963A-F143A2A07F48}" type="pres">
      <dgm:prSet presAssocID="{5150373D-D5D7-40C5-8054-EC38D9208C88}" presName="diagram" presStyleCnt="0">
        <dgm:presLayoutVars>
          <dgm:dir/>
          <dgm:resizeHandles val="exact"/>
        </dgm:presLayoutVars>
      </dgm:prSet>
      <dgm:spPr/>
      <dgm:t>
        <a:bodyPr/>
        <a:lstStyle/>
        <a:p>
          <a:endParaRPr lang="es-MX"/>
        </a:p>
      </dgm:t>
    </dgm:pt>
    <dgm:pt modelId="{5436DCDE-3A53-4AF4-BC0D-105030FFBACA}" type="pres">
      <dgm:prSet presAssocID="{4DE15702-8DE3-4CEC-AB51-DCE488186B4A}" presName="node" presStyleLbl="node1" presStyleIdx="0" presStyleCnt="5">
        <dgm:presLayoutVars>
          <dgm:bulletEnabled val="1"/>
        </dgm:presLayoutVars>
      </dgm:prSet>
      <dgm:spPr/>
      <dgm:t>
        <a:bodyPr/>
        <a:lstStyle/>
        <a:p>
          <a:endParaRPr lang="es-MX"/>
        </a:p>
      </dgm:t>
    </dgm:pt>
    <dgm:pt modelId="{FB528668-8FD7-4AB3-8C22-7D7B97FB8D1F}" type="pres">
      <dgm:prSet presAssocID="{BCC66EB7-8875-44EF-9048-3D50E27B2BDF}" presName="sibTrans" presStyleCnt="0"/>
      <dgm:spPr/>
    </dgm:pt>
    <dgm:pt modelId="{9CFF6106-3B87-441A-A2A7-CF4A08BA9160}" type="pres">
      <dgm:prSet presAssocID="{96F182BC-F7FC-4B89-AEC5-00A31ABEB1C8}" presName="node" presStyleLbl="node1" presStyleIdx="1" presStyleCnt="5">
        <dgm:presLayoutVars>
          <dgm:bulletEnabled val="1"/>
        </dgm:presLayoutVars>
      </dgm:prSet>
      <dgm:spPr/>
      <dgm:t>
        <a:bodyPr/>
        <a:lstStyle/>
        <a:p>
          <a:endParaRPr lang="es-MX"/>
        </a:p>
      </dgm:t>
    </dgm:pt>
    <dgm:pt modelId="{9D4D2D28-795E-4398-920C-9BECFE7C6FEC}" type="pres">
      <dgm:prSet presAssocID="{7856CD83-3243-4AC6-9AA2-17AC1B1780B3}" presName="sibTrans" presStyleCnt="0"/>
      <dgm:spPr/>
    </dgm:pt>
    <dgm:pt modelId="{A5C923AE-4A0B-4CA6-A3C6-971A6F043835}" type="pres">
      <dgm:prSet presAssocID="{87CFC571-3118-4488-B7E1-66746D6F74E4}" presName="node" presStyleLbl="node1" presStyleIdx="2" presStyleCnt="5">
        <dgm:presLayoutVars>
          <dgm:bulletEnabled val="1"/>
        </dgm:presLayoutVars>
      </dgm:prSet>
      <dgm:spPr/>
      <dgm:t>
        <a:bodyPr/>
        <a:lstStyle/>
        <a:p>
          <a:endParaRPr lang="es-MX"/>
        </a:p>
      </dgm:t>
    </dgm:pt>
    <dgm:pt modelId="{F9CE53EA-A290-4A8F-B6D1-8FE56AEACBC5}" type="pres">
      <dgm:prSet presAssocID="{0A5F6274-6798-4DAB-BAB3-604C4EF47E7C}" presName="sibTrans" presStyleCnt="0"/>
      <dgm:spPr/>
    </dgm:pt>
    <dgm:pt modelId="{439DCC77-E348-4CB3-8280-1026696AEB4B}" type="pres">
      <dgm:prSet presAssocID="{C6FCEDC2-8E19-435B-BF61-87147F740161}" presName="node" presStyleLbl="node1" presStyleIdx="3" presStyleCnt="5">
        <dgm:presLayoutVars>
          <dgm:bulletEnabled val="1"/>
        </dgm:presLayoutVars>
      </dgm:prSet>
      <dgm:spPr/>
      <dgm:t>
        <a:bodyPr/>
        <a:lstStyle/>
        <a:p>
          <a:endParaRPr lang="es-MX"/>
        </a:p>
      </dgm:t>
    </dgm:pt>
    <dgm:pt modelId="{28436F3F-871D-4F4F-A171-D9F707EB9879}" type="pres">
      <dgm:prSet presAssocID="{F2672DBB-32FC-4C3A-A34B-D9D8CC7D4097}" presName="sibTrans" presStyleCnt="0"/>
      <dgm:spPr/>
    </dgm:pt>
    <dgm:pt modelId="{367078DF-4EB9-4CA5-989A-8254261D4DA6}" type="pres">
      <dgm:prSet presAssocID="{6B067C07-41BE-4AB1-9D25-1A5031A645AC}" presName="node" presStyleLbl="node1" presStyleIdx="4" presStyleCnt="5">
        <dgm:presLayoutVars>
          <dgm:bulletEnabled val="1"/>
        </dgm:presLayoutVars>
      </dgm:prSet>
      <dgm:spPr/>
      <dgm:t>
        <a:bodyPr/>
        <a:lstStyle/>
        <a:p>
          <a:endParaRPr lang="es-MX"/>
        </a:p>
      </dgm:t>
    </dgm:pt>
  </dgm:ptLst>
  <dgm:cxnLst>
    <dgm:cxn modelId="{FDBB4506-FFC4-4A39-984E-9446EE2934F5}" type="presOf" srcId="{4DE15702-8DE3-4CEC-AB51-DCE488186B4A}" destId="{5436DCDE-3A53-4AF4-BC0D-105030FFBACA}" srcOrd="0" destOrd="0" presId="urn:microsoft.com/office/officeart/2005/8/layout/default"/>
    <dgm:cxn modelId="{0B4B3A01-66ED-4E71-9196-9B3C26332021}" srcId="{5150373D-D5D7-40C5-8054-EC38D9208C88}" destId="{6B067C07-41BE-4AB1-9D25-1A5031A645AC}" srcOrd="4" destOrd="0" parTransId="{3A987AF0-80E9-4350-84AF-3F790D8C6892}" sibTransId="{D70E373F-4087-45F0-A68E-B3F81F6C5B35}"/>
    <dgm:cxn modelId="{493CD593-6005-41DA-B622-6989DCFAE2DA}" srcId="{5150373D-D5D7-40C5-8054-EC38D9208C88}" destId="{96F182BC-F7FC-4B89-AEC5-00A31ABEB1C8}" srcOrd="1" destOrd="0" parTransId="{14E2F6DD-BD0D-4F1D-8F45-24B38459110E}" sibTransId="{7856CD83-3243-4AC6-9AA2-17AC1B1780B3}"/>
    <dgm:cxn modelId="{D4EBE748-2721-418D-A24B-E7ADE88D73A3}" srcId="{5150373D-D5D7-40C5-8054-EC38D9208C88}" destId="{C6FCEDC2-8E19-435B-BF61-87147F740161}" srcOrd="3" destOrd="0" parTransId="{77688864-3EEE-4810-A0AB-496ACD1742CB}" sibTransId="{F2672DBB-32FC-4C3A-A34B-D9D8CC7D4097}"/>
    <dgm:cxn modelId="{E392F91F-EE8E-4565-9C81-DB44E16E0096}" type="presOf" srcId="{6B067C07-41BE-4AB1-9D25-1A5031A645AC}" destId="{367078DF-4EB9-4CA5-989A-8254261D4DA6}" srcOrd="0" destOrd="0" presId="urn:microsoft.com/office/officeart/2005/8/layout/default"/>
    <dgm:cxn modelId="{CAB52190-EF3C-40F7-91C6-3A14862C1152}" srcId="{5150373D-D5D7-40C5-8054-EC38D9208C88}" destId="{87CFC571-3118-4488-B7E1-66746D6F74E4}" srcOrd="2" destOrd="0" parTransId="{29E61E89-6367-474E-A710-69E124B54F97}" sibTransId="{0A5F6274-6798-4DAB-BAB3-604C4EF47E7C}"/>
    <dgm:cxn modelId="{145CACD0-0692-49FD-9126-D16A6B3C7C38}" type="presOf" srcId="{87CFC571-3118-4488-B7E1-66746D6F74E4}" destId="{A5C923AE-4A0B-4CA6-A3C6-971A6F043835}" srcOrd="0" destOrd="0" presId="urn:microsoft.com/office/officeart/2005/8/layout/default"/>
    <dgm:cxn modelId="{00B3ADEE-4491-4737-84E0-722C2856B907}" type="presOf" srcId="{5150373D-D5D7-40C5-8054-EC38D9208C88}" destId="{BC85E666-4207-4DF8-963A-F143A2A07F48}" srcOrd="0" destOrd="0" presId="urn:microsoft.com/office/officeart/2005/8/layout/default"/>
    <dgm:cxn modelId="{085DE6DF-6DB8-419D-B732-036481E28F97}" type="presOf" srcId="{96F182BC-F7FC-4B89-AEC5-00A31ABEB1C8}" destId="{9CFF6106-3B87-441A-A2A7-CF4A08BA9160}" srcOrd="0" destOrd="0" presId="urn:microsoft.com/office/officeart/2005/8/layout/default"/>
    <dgm:cxn modelId="{29027A16-6A66-4460-89F6-9B47403AD6F5}" srcId="{5150373D-D5D7-40C5-8054-EC38D9208C88}" destId="{4DE15702-8DE3-4CEC-AB51-DCE488186B4A}" srcOrd="0" destOrd="0" parTransId="{00E756DD-817C-4621-8F4E-881E0076105A}" sibTransId="{BCC66EB7-8875-44EF-9048-3D50E27B2BDF}"/>
    <dgm:cxn modelId="{525C1A4B-CCBE-40A2-A04B-36D10B628A5F}" type="presOf" srcId="{C6FCEDC2-8E19-435B-BF61-87147F740161}" destId="{439DCC77-E348-4CB3-8280-1026696AEB4B}" srcOrd="0" destOrd="0" presId="urn:microsoft.com/office/officeart/2005/8/layout/default"/>
    <dgm:cxn modelId="{87DFCC70-4C20-4A19-9B9D-283F7B18A625}" type="presParOf" srcId="{BC85E666-4207-4DF8-963A-F143A2A07F48}" destId="{5436DCDE-3A53-4AF4-BC0D-105030FFBACA}" srcOrd="0" destOrd="0" presId="urn:microsoft.com/office/officeart/2005/8/layout/default"/>
    <dgm:cxn modelId="{CE5E637C-A188-4F66-BD74-7AA970F1C5A9}" type="presParOf" srcId="{BC85E666-4207-4DF8-963A-F143A2A07F48}" destId="{FB528668-8FD7-4AB3-8C22-7D7B97FB8D1F}" srcOrd="1" destOrd="0" presId="urn:microsoft.com/office/officeart/2005/8/layout/default"/>
    <dgm:cxn modelId="{09C1DE50-6502-4721-95BD-6A1CCE0481A3}" type="presParOf" srcId="{BC85E666-4207-4DF8-963A-F143A2A07F48}" destId="{9CFF6106-3B87-441A-A2A7-CF4A08BA9160}" srcOrd="2" destOrd="0" presId="urn:microsoft.com/office/officeart/2005/8/layout/default"/>
    <dgm:cxn modelId="{33F26037-4971-469A-B8FB-84BDC170B6A1}" type="presParOf" srcId="{BC85E666-4207-4DF8-963A-F143A2A07F48}" destId="{9D4D2D28-795E-4398-920C-9BECFE7C6FEC}" srcOrd="3" destOrd="0" presId="urn:microsoft.com/office/officeart/2005/8/layout/default"/>
    <dgm:cxn modelId="{18BEFB31-1AA6-4F71-BBAB-08C1C6356530}" type="presParOf" srcId="{BC85E666-4207-4DF8-963A-F143A2A07F48}" destId="{A5C923AE-4A0B-4CA6-A3C6-971A6F043835}" srcOrd="4" destOrd="0" presId="urn:microsoft.com/office/officeart/2005/8/layout/default"/>
    <dgm:cxn modelId="{681223EC-D882-497F-A64A-B7841AC71D88}" type="presParOf" srcId="{BC85E666-4207-4DF8-963A-F143A2A07F48}" destId="{F9CE53EA-A290-4A8F-B6D1-8FE56AEACBC5}" srcOrd="5" destOrd="0" presId="urn:microsoft.com/office/officeart/2005/8/layout/default"/>
    <dgm:cxn modelId="{BCD0837C-3752-4B46-8E45-EBA45DC1A3F2}" type="presParOf" srcId="{BC85E666-4207-4DF8-963A-F143A2A07F48}" destId="{439DCC77-E348-4CB3-8280-1026696AEB4B}" srcOrd="6" destOrd="0" presId="urn:microsoft.com/office/officeart/2005/8/layout/default"/>
    <dgm:cxn modelId="{A04C08F4-8039-4E1B-941F-B6CCCDE866A1}" type="presParOf" srcId="{BC85E666-4207-4DF8-963A-F143A2A07F48}" destId="{28436F3F-871D-4F4F-A171-D9F707EB9879}" srcOrd="7" destOrd="0" presId="urn:microsoft.com/office/officeart/2005/8/layout/default"/>
    <dgm:cxn modelId="{16D63ABA-9833-4324-83E1-EC00FE6F717B}" type="presParOf" srcId="{BC85E666-4207-4DF8-963A-F143A2A07F48}" destId="{367078DF-4EB9-4CA5-989A-8254261D4DA6}"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CB7C24-CD29-4BF7-8B5B-291905F6E823}" type="doc">
      <dgm:prSet loTypeId="urn:microsoft.com/office/officeart/2005/8/layout/hProcess4" loCatId="process" qsTypeId="urn:microsoft.com/office/officeart/2005/8/quickstyle/simple1" qsCatId="simple" csTypeId="urn:microsoft.com/office/officeart/2005/8/colors/accent6_1" csCatId="accent6" phldr="1"/>
      <dgm:spPr/>
      <dgm:t>
        <a:bodyPr/>
        <a:lstStyle/>
        <a:p>
          <a:endParaRPr lang="es-MX"/>
        </a:p>
      </dgm:t>
    </dgm:pt>
    <dgm:pt modelId="{F38E8A83-93C7-469E-B856-33F7E0DE9FAC}">
      <dgm:prSet phldrT="[Texto]"/>
      <dgm:spPr/>
      <dgm:t>
        <a:bodyPr/>
        <a:lstStyle/>
        <a:p>
          <a:r>
            <a:rPr lang="es-MX" dirty="0" smtClean="0"/>
            <a:t>Planeación Estratégica</a:t>
          </a:r>
          <a:endParaRPr lang="es-MX" dirty="0"/>
        </a:p>
      </dgm:t>
    </dgm:pt>
    <dgm:pt modelId="{4BE907A7-0CFB-4009-8510-FF743FF026A9}" type="parTrans" cxnId="{08C43983-4D42-4E6E-B008-AE538BF8B9AD}">
      <dgm:prSet/>
      <dgm:spPr/>
      <dgm:t>
        <a:bodyPr/>
        <a:lstStyle/>
        <a:p>
          <a:endParaRPr lang="es-MX"/>
        </a:p>
      </dgm:t>
    </dgm:pt>
    <dgm:pt modelId="{56B4AEA1-2061-4977-A23A-DA7EEE7F2221}" type="sibTrans" cxnId="{08C43983-4D42-4E6E-B008-AE538BF8B9AD}">
      <dgm:prSet/>
      <dgm:spPr>
        <a:solidFill>
          <a:srgbClr val="FF0000"/>
        </a:solidFill>
      </dgm:spPr>
      <dgm:t>
        <a:bodyPr/>
        <a:lstStyle/>
        <a:p>
          <a:endParaRPr lang="es-MX"/>
        </a:p>
      </dgm:t>
    </dgm:pt>
    <dgm:pt modelId="{A366DD31-75FC-45D7-894E-FE9C3A1EDC39}">
      <dgm:prSet phldrT="[Texto]" custT="1"/>
      <dgm:spPr/>
      <dgm:t>
        <a:bodyPr/>
        <a:lstStyle/>
        <a:p>
          <a:r>
            <a:rPr lang="es-MX" sz="1200" b="1" u="sng" dirty="0" smtClean="0"/>
            <a:t>¿Dónde estamos y a dónde queremos ir?</a:t>
          </a:r>
          <a:endParaRPr lang="es-MX" sz="1200" b="1" u="sng" dirty="0"/>
        </a:p>
      </dgm:t>
    </dgm:pt>
    <dgm:pt modelId="{A367B64E-B55B-4BC0-8959-BA8D3CBFFED3}" type="parTrans" cxnId="{B90C7E62-10F0-4566-B946-FE2BFBD26DDF}">
      <dgm:prSet/>
      <dgm:spPr/>
      <dgm:t>
        <a:bodyPr/>
        <a:lstStyle/>
        <a:p>
          <a:endParaRPr lang="es-MX"/>
        </a:p>
      </dgm:t>
    </dgm:pt>
    <dgm:pt modelId="{7795742B-BE90-42C3-B916-708DF16A2441}" type="sibTrans" cxnId="{B90C7E62-10F0-4566-B946-FE2BFBD26DDF}">
      <dgm:prSet/>
      <dgm:spPr/>
      <dgm:t>
        <a:bodyPr/>
        <a:lstStyle/>
        <a:p>
          <a:endParaRPr lang="es-MX"/>
        </a:p>
      </dgm:t>
    </dgm:pt>
    <dgm:pt modelId="{C9C9472F-CB3E-4A42-9D8E-6E59B8834824}">
      <dgm:prSet phldrT="[Texto]" custT="1"/>
      <dgm:spPr/>
      <dgm:t>
        <a:bodyPr/>
        <a:lstStyle/>
        <a:p>
          <a:r>
            <a:rPr lang="es-MX" sz="1200" b="0" dirty="0" smtClean="0"/>
            <a:t>Carta de navegación del Municipio.</a:t>
          </a:r>
          <a:endParaRPr lang="es-MX" sz="1200" b="0" dirty="0"/>
        </a:p>
      </dgm:t>
    </dgm:pt>
    <dgm:pt modelId="{3C7248DB-2528-4136-B359-B3D74B8D6D5F}" type="parTrans" cxnId="{4A407480-AF46-4D12-9D27-813FB7485030}">
      <dgm:prSet/>
      <dgm:spPr/>
      <dgm:t>
        <a:bodyPr/>
        <a:lstStyle/>
        <a:p>
          <a:endParaRPr lang="es-MX"/>
        </a:p>
      </dgm:t>
    </dgm:pt>
    <dgm:pt modelId="{8CC1D227-6463-4B47-BA63-6AF0F93047E2}" type="sibTrans" cxnId="{4A407480-AF46-4D12-9D27-813FB7485030}">
      <dgm:prSet/>
      <dgm:spPr/>
      <dgm:t>
        <a:bodyPr/>
        <a:lstStyle/>
        <a:p>
          <a:endParaRPr lang="es-MX"/>
        </a:p>
      </dgm:t>
    </dgm:pt>
    <dgm:pt modelId="{63DB5EC2-72FD-40C2-8C93-53F7E520C0A0}">
      <dgm:prSet phldrT="[Texto]"/>
      <dgm:spPr/>
      <dgm:t>
        <a:bodyPr/>
        <a:lstStyle/>
        <a:p>
          <a:r>
            <a:rPr lang="es-MX" dirty="0" smtClean="0"/>
            <a:t>Planeación Operativa</a:t>
          </a:r>
          <a:endParaRPr lang="es-MX" dirty="0"/>
        </a:p>
      </dgm:t>
    </dgm:pt>
    <dgm:pt modelId="{0482A2F1-BD7A-489A-85E5-4FF90D338E32}" type="parTrans" cxnId="{1557D94A-8BCC-4191-AB28-EFD9052CC3CF}">
      <dgm:prSet/>
      <dgm:spPr/>
      <dgm:t>
        <a:bodyPr/>
        <a:lstStyle/>
        <a:p>
          <a:endParaRPr lang="es-MX"/>
        </a:p>
      </dgm:t>
    </dgm:pt>
    <dgm:pt modelId="{D509C907-45C0-41C4-AD36-00420C6D8A49}" type="sibTrans" cxnId="{1557D94A-8BCC-4191-AB28-EFD9052CC3CF}">
      <dgm:prSet/>
      <dgm:spPr>
        <a:solidFill>
          <a:srgbClr val="FF0000"/>
        </a:solidFill>
      </dgm:spPr>
      <dgm:t>
        <a:bodyPr/>
        <a:lstStyle/>
        <a:p>
          <a:endParaRPr lang="es-MX"/>
        </a:p>
      </dgm:t>
    </dgm:pt>
    <dgm:pt modelId="{C609526C-C769-43CB-B42F-DA8988669CBE}">
      <dgm:prSet phldrT="[Texto]" custT="1"/>
      <dgm:spPr/>
      <dgm:t>
        <a:bodyPr/>
        <a:lstStyle/>
        <a:p>
          <a:r>
            <a:rPr lang="es-MX" sz="1200" b="1" u="sng" dirty="0" smtClean="0"/>
            <a:t>¿Cómo lograremos llegar y con qué recursos?</a:t>
          </a:r>
          <a:endParaRPr lang="es-MX" sz="1200" b="1" u="sng" dirty="0"/>
        </a:p>
      </dgm:t>
    </dgm:pt>
    <dgm:pt modelId="{73D8D587-349B-4CFC-ACF5-B1B1A96302AA}" type="parTrans" cxnId="{8E35D770-F510-4C6F-8676-2677F978A83E}">
      <dgm:prSet/>
      <dgm:spPr/>
      <dgm:t>
        <a:bodyPr/>
        <a:lstStyle/>
        <a:p>
          <a:endParaRPr lang="es-MX"/>
        </a:p>
      </dgm:t>
    </dgm:pt>
    <dgm:pt modelId="{707AAE5E-B368-492C-A188-F1E71E443CB2}" type="sibTrans" cxnId="{8E35D770-F510-4C6F-8676-2677F978A83E}">
      <dgm:prSet/>
      <dgm:spPr/>
      <dgm:t>
        <a:bodyPr/>
        <a:lstStyle/>
        <a:p>
          <a:endParaRPr lang="es-MX"/>
        </a:p>
      </dgm:t>
    </dgm:pt>
    <dgm:pt modelId="{04221E26-A1FC-4708-BF0B-A1876996AAF9}">
      <dgm:prSet phldrT="[Texto]" custT="1"/>
      <dgm:spPr/>
      <dgm:t>
        <a:bodyPr/>
        <a:lstStyle/>
        <a:p>
          <a:r>
            <a:rPr lang="es-MX" sz="1200" dirty="0" smtClean="0"/>
            <a:t>Se trata de un procedimiento que permite alcanzar objetivos intermedios que contribuyen al logro de los resultados finales y asignarles los recursos en cada tramo del proceso. </a:t>
          </a:r>
          <a:endParaRPr lang="es-MX" sz="1200" dirty="0"/>
        </a:p>
      </dgm:t>
    </dgm:pt>
    <dgm:pt modelId="{60788D9C-7F62-4C81-B99C-3185F98A054B}" type="parTrans" cxnId="{77868A4D-D945-4528-984F-39BA32F76E61}">
      <dgm:prSet/>
      <dgm:spPr/>
      <dgm:t>
        <a:bodyPr/>
        <a:lstStyle/>
        <a:p>
          <a:endParaRPr lang="es-MX"/>
        </a:p>
      </dgm:t>
    </dgm:pt>
    <dgm:pt modelId="{07BE1AAB-B153-4561-BDC2-0D910BFE93ED}" type="sibTrans" cxnId="{77868A4D-D945-4528-984F-39BA32F76E61}">
      <dgm:prSet/>
      <dgm:spPr/>
      <dgm:t>
        <a:bodyPr/>
        <a:lstStyle/>
        <a:p>
          <a:endParaRPr lang="es-MX"/>
        </a:p>
      </dgm:t>
    </dgm:pt>
    <dgm:pt modelId="{B387AB0C-21F0-4F08-AB21-C0824D28E306}">
      <dgm:prSet phldrT="[Texto]"/>
      <dgm:spPr/>
      <dgm:t>
        <a:bodyPr/>
        <a:lstStyle/>
        <a:p>
          <a:r>
            <a:rPr lang="es-MX" dirty="0" smtClean="0"/>
            <a:t>Planeación Participativa</a:t>
          </a:r>
          <a:endParaRPr lang="es-MX" dirty="0"/>
        </a:p>
      </dgm:t>
    </dgm:pt>
    <dgm:pt modelId="{6557D103-956A-48F0-A2CC-2CF2CF7323BF}" type="parTrans" cxnId="{A825EAA9-DD16-4538-ACE3-CD408C40FABA}">
      <dgm:prSet/>
      <dgm:spPr/>
      <dgm:t>
        <a:bodyPr/>
        <a:lstStyle/>
        <a:p>
          <a:endParaRPr lang="es-MX"/>
        </a:p>
      </dgm:t>
    </dgm:pt>
    <dgm:pt modelId="{D179CE59-67FA-4CDB-B33B-CB37AA61AEB9}" type="sibTrans" cxnId="{A825EAA9-DD16-4538-ACE3-CD408C40FABA}">
      <dgm:prSet/>
      <dgm:spPr/>
      <dgm:t>
        <a:bodyPr/>
        <a:lstStyle/>
        <a:p>
          <a:endParaRPr lang="es-MX"/>
        </a:p>
      </dgm:t>
    </dgm:pt>
    <dgm:pt modelId="{63B2DF3D-3D2C-4D1E-AC17-5A356642977A}">
      <dgm:prSet phldrT="[Texto]" custT="1"/>
      <dgm:spPr/>
      <dgm:t>
        <a:bodyPr/>
        <a:lstStyle/>
        <a:p>
          <a:r>
            <a:rPr lang="es-MX" sz="1200" b="1" u="sng" dirty="0" smtClean="0"/>
            <a:t>¿Cómo generar participación y preservar el Valor Público? </a:t>
          </a:r>
          <a:endParaRPr lang="es-MX" sz="1200" b="1" u="sng" dirty="0"/>
        </a:p>
      </dgm:t>
    </dgm:pt>
    <dgm:pt modelId="{F699D5CD-B694-4784-A1B0-915920C76D85}" type="parTrans" cxnId="{45AC33A4-481F-4760-ABC5-89E1E02F6434}">
      <dgm:prSet/>
      <dgm:spPr/>
      <dgm:t>
        <a:bodyPr/>
        <a:lstStyle/>
        <a:p>
          <a:endParaRPr lang="es-MX"/>
        </a:p>
      </dgm:t>
    </dgm:pt>
    <dgm:pt modelId="{2B54721E-536C-43C0-ACD7-4F583964E1CD}" type="sibTrans" cxnId="{45AC33A4-481F-4760-ABC5-89E1E02F6434}">
      <dgm:prSet/>
      <dgm:spPr/>
      <dgm:t>
        <a:bodyPr/>
        <a:lstStyle/>
        <a:p>
          <a:endParaRPr lang="es-MX"/>
        </a:p>
      </dgm:t>
    </dgm:pt>
    <dgm:pt modelId="{96ECCDD0-8100-4EAC-A595-DF25B8372058}">
      <dgm:prSet phldrT="[Texto]" custT="1"/>
      <dgm:spPr/>
      <dgm:t>
        <a:bodyPr/>
        <a:lstStyle/>
        <a:p>
          <a:r>
            <a:rPr lang="es-MX" sz="1200" dirty="0" smtClean="0"/>
            <a:t>Los ciudadanos aspiran a una mayor cantidad de servicios públicos, mayor calidad en ellos y que se haga un empleo eficiente de los recursos económicos aplicados a los programas.</a:t>
          </a:r>
          <a:endParaRPr lang="es-MX" sz="1200" dirty="0"/>
        </a:p>
      </dgm:t>
    </dgm:pt>
    <dgm:pt modelId="{A9956C9D-850C-4F9B-BCA1-033B0AF560BC}" type="parTrans" cxnId="{69E97B94-21B6-45F9-B648-AAD282C3AFA5}">
      <dgm:prSet/>
      <dgm:spPr/>
      <dgm:t>
        <a:bodyPr/>
        <a:lstStyle/>
        <a:p>
          <a:endParaRPr lang="es-MX"/>
        </a:p>
      </dgm:t>
    </dgm:pt>
    <dgm:pt modelId="{6B28E8A4-F69C-448D-82F7-C107E38863AB}" type="sibTrans" cxnId="{69E97B94-21B6-45F9-B648-AAD282C3AFA5}">
      <dgm:prSet/>
      <dgm:spPr/>
      <dgm:t>
        <a:bodyPr/>
        <a:lstStyle/>
        <a:p>
          <a:endParaRPr lang="es-MX"/>
        </a:p>
      </dgm:t>
    </dgm:pt>
    <dgm:pt modelId="{EB1B7A3E-CE6F-4954-8BBF-6108B7DE6384}">
      <dgm:prSet phldrT="[Texto]" custT="1"/>
      <dgm:spPr/>
      <dgm:t>
        <a:bodyPr/>
        <a:lstStyle/>
        <a:p>
          <a:r>
            <a:rPr lang="es-MX" sz="1200" b="0" dirty="0" smtClean="0"/>
            <a:t>Precisa, jerarquiza y establece prioridades respecto de las razones de interés público, que los ciudadanos han innvocado, para entregar atribuciones a los poderes públicos; y por tanto, define, las políticas, los objetivos, estrategias, líneas de acción, metas e indicadores del desarrollo.</a:t>
          </a:r>
          <a:endParaRPr lang="es-MX" sz="1200" b="0" dirty="0"/>
        </a:p>
      </dgm:t>
    </dgm:pt>
    <dgm:pt modelId="{234D1485-134D-4589-9147-DC4114554D75}" type="parTrans" cxnId="{C4506E2B-8602-487A-9F8A-025759990915}">
      <dgm:prSet/>
      <dgm:spPr/>
      <dgm:t>
        <a:bodyPr/>
        <a:lstStyle/>
        <a:p>
          <a:endParaRPr lang="es-MX"/>
        </a:p>
      </dgm:t>
    </dgm:pt>
    <dgm:pt modelId="{443BD69E-884F-4061-AF25-3A708DF9573A}" type="sibTrans" cxnId="{C4506E2B-8602-487A-9F8A-025759990915}">
      <dgm:prSet/>
      <dgm:spPr/>
      <dgm:t>
        <a:bodyPr/>
        <a:lstStyle/>
        <a:p>
          <a:endParaRPr lang="es-MX"/>
        </a:p>
      </dgm:t>
    </dgm:pt>
    <dgm:pt modelId="{9AA963C7-5E26-4146-80FD-DFDD5061945C}">
      <dgm:prSet phldrT="[Texto]" custT="1"/>
      <dgm:spPr/>
      <dgm:t>
        <a:bodyPr/>
        <a:lstStyle/>
        <a:p>
          <a:r>
            <a:rPr lang="es-MX" sz="1200" dirty="0" smtClean="0"/>
            <a:t>La articulación entre lo planeado en relación con los recursos materiales a través de las actividades es lo que permite que los deseos se conviertan en realidades.</a:t>
          </a:r>
          <a:endParaRPr lang="es-MX" sz="1200" dirty="0"/>
        </a:p>
      </dgm:t>
    </dgm:pt>
    <dgm:pt modelId="{FA86A905-4CCF-48E6-B491-1A021FDC812C}" type="parTrans" cxnId="{5D75EAD7-A24E-4E40-A90D-2559EB5E1F36}">
      <dgm:prSet/>
      <dgm:spPr/>
      <dgm:t>
        <a:bodyPr/>
        <a:lstStyle/>
        <a:p>
          <a:endParaRPr lang="es-MX"/>
        </a:p>
      </dgm:t>
    </dgm:pt>
    <dgm:pt modelId="{0EEC3B1C-E9BA-4E93-A03A-642379031368}" type="sibTrans" cxnId="{5D75EAD7-A24E-4E40-A90D-2559EB5E1F36}">
      <dgm:prSet/>
      <dgm:spPr/>
      <dgm:t>
        <a:bodyPr/>
        <a:lstStyle/>
        <a:p>
          <a:endParaRPr lang="es-MX"/>
        </a:p>
      </dgm:t>
    </dgm:pt>
    <dgm:pt modelId="{FC35C00A-DEBD-449B-9D1B-56BFE76FAF5D}">
      <dgm:prSet phldrT="[Texto]" custT="1"/>
      <dgm:spPr/>
      <dgm:t>
        <a:bodyPr/>
        <a:lstStyle/>
        <a:p>
          <a:r>
            <a:rPr lang="es-MX" sz="1200" dirty="0" smtClean="0"/>
            <a:t>El reto es lograr consistencia entre el Plan Operativo y la Planeación Estratégica.</a:t>
          </a:r>
          <a:endParaRPr lang="es-MX" sz="1200" dirty="0"/>
        </a:p>
      </dgm:t>
    </dgm:pt>
    <dgm:pt modelId="{A12A8234-F949-42C6-BD4A-080A1B43020F}" type="parTrans" cxnId="{9760BD7C-3F60-4C49-82A7-999E18388EBB}">
      <dgm:prSet/>
      <dgm:spPr/>
      <dgm:t>
        <a:bodyPr/>
        <a:lstStyle/>
        <a:p>
          <a:endParaRPr lang="es-MX"/>
        </a:p>
      </dgm:t>
    </dgm:pt>
    <dgm:pt modelId="{6999421C-B66F-4B2D-96C7-1A22B2CE7319}" type="sibTrans" cxnId="{9760BD7C-3F60-4C49-82A7-999E18388EBB}">
      <dgm:prSet/>
      <dgm:spPr/>
      <dgm:t>
        <a:bodyPr/>
        <a:lstStyle/>
        <a:p>
          <a:endParaRPr lang="es-MX"/>
        </a:p>
      </dgm:t>
    </dgm:pt>
    <dgm:pt modelId="{DA74E6EC-91CA-41DB-BE71-27687A663397}">
      <dgm:prSet phldrT="[Texto]"/>
      <dgm:spPr/>
      <dgm:t>
        <a:bodyPr/>
        <a:lstStyle/>
        <a:p>
          <a:endParaRPr lang="es-MX" sz="1100" dirty="0"/>
        </a:p>
      </dgm:t>
    </dgm:pt>
    <dgm:pt modelId="{E4C48FA3-561F-4B80-8B81-E3B58C979F42}" type="parTrans" cxnId="{A4ED958D-BF9B-4739-8785-3CC9DC06CE83}">
      <dgm:prSet/>
      <dgm:spPr/>
      <dgm:t>
        <a:bodyPr/>
        <a:lstStyle/>
        <a:p>
          <a:endParaRPr lang="es-MX"/>
        </a:p>
      </dgm:t>
    </dgm:pt>
    <dgm:pt modelId="{F94426CE-F2D9-4261-A5DC-DEA3E5BC57F7}" type="sibTrans" cxnId="{A4ED958D-BF9B-4739-8785-3CC9DC06CE83}">
      <dgm:prSet/>
      <dgm:spPr/>
      <dgm:t>
        <a:bodyPr/>
        <a:lstStyle/>
        <a:p>
          <a:endParaRPr lang="es-MX"/>
        </a:p>
      </dgm:t>
    </dgm:pt>
    <dgm:pt modelId="{6F41D0FD-2DF3-4F4E-B9ED-8037E24D21BB}">
      <dgm:prSet phldrT="[Texto]" custT="1"/>
      <dgm:spPr/>
      <dgm:t>
        <a:bodyPr/>
        <a:lstStyle/>
        <a:p>
          <a:r>
            <a:rPr lang="es-MX" sz="1200" dirty="0" smtClean="0"/>
            <a:t>Consulta pública (Regulada por la Ley de Planeación).</a:t>
          </a:r>
          <a:endParaRPr lang="es-MX" sz="1200" dirty="0"/>
        </a:p>
      </dgm:t>
    </dgm:pt>
    <dgm:pt modelId="{842A57A8-90EC-4A55-A5E9-5CB22CEF5953}" type="parTrans" cxnId="{FC0D8930-4485-491F-8951-D9AFB50B6CB7}">
      <dgm:prSet/>
      <dgm:spPr/>
      <dgm:t>
        <a:bodyPr/>
        <a:lstStyle/>
        <a:p>
          <a:endParaRPr lang="es-MX"/>
        </a:p>
      </dgm:t>
    </dgm:pt>
    <dgm:pt modelId="{051D2040-2AF3-4EB4-8E27-F271216757FA}" type="sibTrans" cxnId="{FC0D8930-4485-491F-8951-D9AFB50B6CB7}">
      <dgm:prSet/>
      <dgm:spPr/>
      <dgm:t>
        <a:bodyPr/>
        <a:lstStyle/>
        <a:p>
          <a:endParaRPr lang="es-MX"/>
        </a:p>
      </dgm:t>
    </dgm:pt>
    <dgm:pt modelId="{60364991-C5EB-4055-9AF5-7E9DF1198F68}">
      <dgm:prSet phldrT="[Texto]" custT="1"/>
      <dgm:spPr/>
      <dgm:t>
        <a:bodyPr/>
        <a:lstStyle/>
        <a:p>
          <a:r>
            <a:rPr lang="es-MX" sz="1200" dirty="0" smtClean="0"/>
            <a:t>Consulta a los Pueblos y Comunidades Indígenas (Regulada por la Ley en la materia).</a:t>
          </a:r>
          <a:endParaRPr lang="es-MX" sz="1200" dirty="0"/>
        </a:p>
      </dgm:t>
    </dgm:pt>
    <dgm:pt modelId="{1F0553D9-E661-4AA0-B2DF-46B9CF4CA798}" type="parTrans" cxnId="{A6A546A2-5CC2-47D6-ADA3-E48CEED8018C}">
      <dgm:prSet/>
      <dgm:spPr/>
      <dgm:t>
        <a:bodyPr/>
        <a:lstStyle/>
        <a:p>
          <a:endParaRPr lang="es-MX"/>
        </a:p>
      </dgm:t>
    </dgm:pt>
    <dgm:pt modelId="{A1E1886B-D577-4305-90B6-94FDB4A79C53}" type="sibTrans" cxnId="{A6A546A2-5CC2-47D6-ADA3-E48CEED8018C}">
      <dgm:prSet/>
      <dgm:spPr/>
      <dgm:t>
        <a:bodyPr/>
        <a:lstStyle/>
        <a:p>
          <a:endParaRPr lang="es-MX"/>
        </a:p>
      </dgm:t>
    </dgm:pt>
    <dgm:pt modelId="{48E1C039-425F-4B49-8DAA-B9A1E8AC95CD}">
      <dgm:prSet phldrT="[Texto]" custT="1"/>
      <dgm:spPr/>
      <dgm:t>
        <a:bodyPr/>
        <a:lstStyle/>
        <a:p>
          <a:r>
            <a:rPr lang="es-MX" sz="1200" dirty="0" smtClean="0"/>
            <a:t>Cuando la ciudadanía participa en los planes de desarrollo se benefician todos los actores sociales, las organizaciones de la sociedad civil, los gobernantes y, por supuesto, los ciudadanos considerados individualmente.</a:t>
          </a:r>
          <a:endParaRPr lang="es-MX" sz="1200" dirty="0"/>
        </a:p>
      </dgm:t>
    </dgm:pt>
    <dgm:pt modelId="{A9AF90CD-7D59-44FD-8367-74D02DCF4F85}" type="parTrans" cxnId="{1F94305C-6C30-4BDB-BCF7-B49B35C2BF51}">
      <dgm:prSet/>
      <dgm:spPr/>
      <dgm:t>
        <a:bodyPr/>
        <a:lstStyle/>
        <a:p>
          <a:endParaRPr lang="es-MX"/>
        </a:p>
      </dgm:t>
    </dgm:pt>
    <dgm:pt modelId="{4F56CAEE-2024-411F-BB41-1DEDCE9F37B8}" type="sibTrans" cxnId="{1F94305C-6C30-4BDB-BCF7-B49B35C2BF51}">
      <dgm:prSet/>
      <dgm:spPr/>
      <dgm:t>
        <a:bodyPr/>
        <a:lstStyle/>
        <a:p>
          <a:endParaRPr lang="es-MX"/>
        </a:p>
      </dgm:t>
    </dgm:pt>
    <dgm:pt modelId="{4A0BF9D5-5AC9-4B4A-93C1-A094E89A74BC}" type="pres">
      <dgm:prSet presAssocID="{3CCB7C24-CD29-4BF7-8B5B-291905F6E823}" presName="Name0" presStyleCnt="0">
        <dgm:presLayoutVars>
          <dgm:dir/>
          <dgm:animLvl val="lvl"/>
          <dgm:resizeHandles val="exact"/>
        </dgm:presLayoutVars>
      </dgm:prSet>
      <dgm:spPr/>
      <dgm:t>
        <a:bodyPr/>
        <a:lstStyle/>
        <a:p>
          <a:endParaRPr lang="es-MX"/>
        </a:p>
      </dgm:t>
    </dgm:pt>
    <dgm:pt modelId="{A010806E-699E-4D34-BB95-A9E7C201811D}" type="pres">
      <dgm:prSet presAssocID="{3CCB7C24-CD29-4BF7-8B5B-291905F6E823}" presName="tSp" presStyleCnt="0"/>
      <dgm:spPr/>
    </dgm:pt>
    <dgm:pt modelId="{428F0C35-039E-4B8A-A737-79DD2A5A716F}" type="pres">
      <dgm:prSet presAssocID="{3CCB7C24-CD29-4BF7-8B5B-291905F6E823}" presName="bSp" presStyleCnt="0"/>
      <dgm:spPr/>
    </dgm:pt>
    <dgm:pt modelId="{3329A0E0-9841-4852-8A90-2235EBB538ED}" type="pres">
      <dgm:prSet presAssocID="{3CCB7C24-CD29-4BF7-8B5B-291905F6E823}" presName="process" presStyleCnt="0"/>
      <dgm:spPr/>
    </dgm:pt>
    <dgm:pt modelId="{5484F0C6-3123-4984-AF8D-877F0F7A5576}" type="pres">
      <dgm:prSet presAssocID="{F38E8A83-93C7-469E-B856-33F7E0DE9FAC}" presName="composite1" presStyleCnt="0"/>
      <dgm:spPr/>
    </dgm:pt>
    <dgm:pt modelId="{6FA97BD3-EC8A-4241-AA89-B6210B34C27A}" type="pres">
      <dgm:prSet presAssocID="{F38E8A83-93C7-469E-B856-33F7E0DE9FAC}" presName="dummyNode1" presStyleLbl="node1" presStyleIdx="0" presStyleCnt="3"/>
      <dgm:spPr/>
    </dgm:pt>
    <dgm:pt modelId="{84DC9A0A-BA15-4034-BC44-399F02BC5582}" type="pres">
      <dgm:prSet presAssocID="{F38E8A83-93C7-469E-B856-33F7E0DE9FAC}" presName="childNode1" presStyleLbl="bgAcc1" presStyleIdx="0" presStyleCnt="3" custScaleY="208982">
        <dgm:presLayoutVars>
          <dgm:bulletEnabled val="1"/>
        </dgm:presLayoutVars>
      </dgm:prSet>
      <dgm:spPr/>
      <dgm:t>
        <a:bodyPr/>
        <a:lstStyle/>
        <a:p>
          <a:endParaRPr lang="es-MX"/>
        </a:p>
      </dgm:t>
    </dgm:pt>
    <dgm:pt modelId="{F1320386-007C-4348-B1D6-7A9E87785BCC}" type="pres">
      <dgm:prSet presAssocID="{F38E8A83-93C7-469E-B856-33F7E0DE9FAC}" presName="childNode1tx" presStyleLbl="bgAcc1" presStyleIdx="0" presStyleCnt="3">
        <dgm:presLayoutVars>
          <dgm:bulletEnabled val="1"/>
        </dgm:presLayoutVars>
      </dgm:prSet>
      <dgm:spPr/>
      <dgm:t>
        <a:bodyPr/>
        <a:lstStyle/>
        <a:p>
          <a:endParaRPr lang="es-MX"/>
        </a:p>
      </dgm:t>
    </dgm:pt>
    <dgm:pt modelId="{EBBEBE8C-F6D7-430C-A0AB-582F85FF39C4}" type="pres">
      <dgm:prSet presAssocID="{F38E8A83-93C7-469E-B856-33F7E0DE9FAC}" presName="parentNode1" presStyleLbl="node1" presStyleIdx="0" presStyleCnt="3">
        <dgm:presLayoutVars>
          <dgm:chMax val="1"/>
          <dgm:bulletEnabled val="1"/>
        </dgm:presLayoutVars>
      </dgm:prSet>
      <dgm:spPr/>
      <dgm:t>
        <a:bodyPr/>
        <a:lstStyle/>
        <a:p>
          <a:endParaRPr lang="es-MX"/>
        </a:p>
      </dgm:t>
    </dgm:pt>
    <dgm:pt modelId="{2B45EEF3-841F-4922-A988-69D9700871D3}" type="pres">
      <dgm:prSet presAssocID="{F38E8A83-93C7-469E-B856-33F7E0DE9FAC}" presName="connSite1" presStyleCnt="0"/>
      <dgm:spPr/>
    </dgm:pt>
    <dgm:pt modelId="{11E80F42-1F5F-4BE7-B3C7-5E80C850EEAC}" type="pres">
      <dgm:prSet presAssocID="{56B4AEA1-2061-4977-A23A-DA7EEE7F2221}" presName="Name9" presStyleLbl="sibTrans2D1" presStyleIdx="0" presStyleCnt="2"/>
      <dgm:spPr/>
      <dgm:t>
        <a:bodyPr/>
        <a:lstStyle/>
        <a:p>
          <a:endParaRPr lang="es-MX"/>
        </a:p>
      </dgm:t>
    </dgm:pt>
    <dgm:pt modelId="{4DE8C65D-89AF-4619-8FCA-72BEBD8A87B9}" type="pres">
      <dgm:prSet presAssocID="{63DB5EC2-72FD-40C2-8C93-53F7E520C0A0}" presName="composite2" presStyleCnt="0"/>
      <dgm:spPr/>
    </dgm:pt>
    <dgm:pt modelId="{EBBF830F-9FE8-4D69-9AFD-D88FA20CC0C9}" type="pres">
      <dgm:prSet presAssocID="{63DB5EC2-72FD-40C2-8C93-53F7E520C0A0}" presName="dummyNode2" presStyleLbl="node1" presStyleIdx="0" presStyleCnt="3"/>
      <dgm:spPr/>
    </dgm:pt>
    <dgm:pt modelId="{A1620367-8119-425C-AB26-A9FB5952731F}" type="pres">
      <dgm:prSet presAssocID="{63DB5EC2-72FD-40C2-8C93-53F7E520C0A0}" presName="childNode2" presStyleLbl="bgAcc1" presStyleIdx="1" presStyleCnt="3" custScaleY="204357" custLinFactNeighborY="7560">
        <dgm:presLayoutVars>
          <dgm:bulletEnabled val="1"/>
        </dgm:presLayoutVars>
      </dgm:prSet>
      <dgm:spPr/>
      <dgm:t>
        <a:bodyPr/>
        <a:lstStyle/>
        <a:p>
          <a:endParaRPr lang="es-MX"/>
        </a:p>
      </dgm:t>
    </dgm:pt>
    <dgm:pt modelId="{99905190-BFC3-413D-B73A-B968CFC88A10}" type="pres">
      <dgm:prSet presAssocID="{63DB5EC2-72FD-40C2-8C93-53F7E520C0A0}" presName="childNode2tx" presStyleLbl="bgAcc1" presStyleIdx="1" presStyleCnt="3">
        <dgm:presLayoutVars>
          <dgm:bulletEnabled val="1"/>
        </dgm:presLayoutVars>
      </dgm:prSet>
      <dgm:spPr/>
      <dgm:t>
        <a:bodyPr/>
        <a:lstStyle/>
        <a:p>
          <a:endParaRPr lang="es-MX"/>
        </a:p>
      </dgm:t>
    </dgm:pt>
    <dgm:pt modelId="{9E0668F0-919F-477B-915D-CE2B480AFE95}" type="pres">
      <dgm:prSet presAssocID="{63DB5EC2-72FD-40C2-8C93-53F7E520C0A0}" presName="parentNode2" presStyleLbl="node1" presStyleIdx="1" presStyleCnt="3" custLinFactNeighborX="-2623" custLinFactNeighborY="-38633">
        <dgm:presLayoutVars>
          <dgm:chMax val="0"/>
          <dgm:bulletEnabled val="1"/>
        </dgm:presLayoutVars>
      </dgm:prSet>
      <dgm:spPr/>
      <dgm:t>
        <a:bodyPr/>
        <a:lstStyle/>
        <a:p>
          <a:endParaRPr lang="es-MX"/>
        </a:p>
      </dgm:t>
    </dgm:pt>
    <dgm:pt modelId="{57B21DD4-6431-4516-BC71-44121EABCB52}" type="pres">
      <dgm:prSet presAssocID="{63DB5EC2-72FD-40C2-8C93-53F7E520C0A0}" presName="connSite2" presStyleCnt="0"/>
      <dgm:spPr/>
    </dgm:pt>
    <dgm:pt modelId="{80C4363A-C155-4A11-A222-7A57D3E3A63A}" type="pres">
      <dgm:prSet presAssocID="{D509C907-45C0-41C4-AD36-00420C6D8A49}" presName="Name18" presStyleLbl="sibTrans2D1" presStyleIdx="1" presStyleCnt="2"/>
      <dgm:spPr/>
      <dgm:t>
        <a:bodyPr/>
        <a:lstStyle/>
        <a:p>
          <a:endParaRPr lang="es-MX"/>
        </a:p>
      </dgm:t>
    </dgm:pt>
    <dgm:pt modelId="{550CBC60-D6EE-41DA-BF3B-E5A3DDD22D84}" type="pres">
      <dgm:prSet presAssocID="{B387AB0C-21F0-4F08-AB21-C0824D28E306}" presName="composite1" presStyleCnt="0"/>
      <dgm:spPr/>
    </dgm:pt>
    <dgm:pt modelId="{538D500B-0EA3-4D81-8AFA-60B50551C497}" type="pres">
      <dgm:prSet presAssocID="{B387AB0C-21F0-4F08-AB21-C0824D28E306}" presName="dummyNode1" presStyleLbl="node1" presStyleIdx="1" presStyleCnt="3"/>
      <dgm:spPr/>
    </dgm:pt>
    <dgm:pt modelId="{DFDD0D5A-7E18-49CC-96AC-072B008D9EAD}" type="pres">
      <dgm:prSet presAssocID="{B387AB0C-21F0-4F08-AB21-C0824D28E306}" presName="childNode1" presStyleLbl="bgAcc1" presStyleIdx="2" presStyleCnt="3" custScaleY="242936">
        <dgm:presLayoutVars>
          <dgm:bulletEnabled val="1"/>
        </dgm:presLayoutVars>
      </dgm:prSet>
      <dgm:spPr/>
      <dgm:t>
        <a:bodyPr/>
        <a:lstStyle/>
        <a:p>
          <a:endParaRPr lang="es-MX"/>
        </a:p>
      </dgm:t>
    </dgm:pt>
    <dgm:pt modelId="{1DF0E86B-25CF-4642-9C90-D8B51C375892}" type="pres">
      <dgm:prSet presAssocID="{B387AB0C-21F0-4F08-AB21-C0824D28E306}" presName="childNode1tx" presStyleLbl="bgAcc1" presStyleIdx="2" presStyleCnt="3">
        <dgm:presLayoutVars>
          <dgm:bulletEnabled val="1"/>
        </dgm:presLayoutVars>
      </dgm:prSet>
      <dgm:spPr/>
      <dgm:t>
        <a:bodyPr/>
        <a:lstStyle/>
        <a:p>
          <a:endParaRPr lang="es-MX"/>
        </a:p>
      </dgm:t>
    </dgm:pt>
    <dgm:pt modelId="{EE179F99-4BB4-4492-969F-42D86466904E}" type="pres">
      <dgm:prSet presAssocID="{B387AB0C-21F0-4F08-AB21-C0824D28E306}" presName="parentNode1" presStyleLbl="node1" presStyleIdx="2" presStyleCnt="3" custLinFactY="10564" custLinFactNeighborX="-3747" custLinFactNeighborY="100000">
        <dgm:presLayoutVars>
          <dgm:chMax val="1"/>
          <dgm:bulletEnabled val="1"/>
        </dgm:presLayoutVars>
      </dgm:prSet>
      <dgm:spPr/>
      <dgm:t>
        <a:bodyPr/>
        <a:lstStyle/>
        <a:p>
          <a:endParaRPr lang="es-MX"/>
        </a:p>
      </dgm:t>
    </dgm:pt>
    <dgm:pt modelId="{8A99A5E5-249F-4B88-BA18-15D22DAC310A}" type="pres">
      <dgm:prSet presAssocID="{B387AB0C-21F0-4F08-AB21-C0824D28E306}" presName="connSite1" presStyleCnt="0"/>
      <dgm:spPr/>
    </dgm:pt>
  </dgm:ptLst>
  <dgm:cxnLst>
    <dgm:cxn modelId="{7267B3C6-C0F4-4787-8C2E-0D6415C40584}" type="presOf" srcId="{63DB5EC2-72FD-40C2-8C93-53F7E520C0A0}" destId="{9E0668F0-919F-477B-915D-CE2B480AFE95}" srcOrd="0" destOrd="0" presId="urn:microsoft.com/office/officeart/2005/8/layout/hProcess4"/>
    <dgm:cxn modelId="{C4506E2B-8602-487A-9F8A-025759990915}" srcId="{F38E8A83-93C7-469E-B856-33F7E0DE9FAC}" destId="{EB1B7A3E-CE6F-4954-8BBF-6108B7DE6384}" srcOrd="2" destOrd="0" parTransId="{234D1485-134D-4589-9147-DC4114554D75}" sibTransId="{443BD69E-884F-4061-AF25-3A708DF9573A}"/>
    <dgm:cxn modelId="{3D800986-EED6-46B7-A866-3EBB12CB90AB}" type="presOf" srcId="{DA74E6EC-91CA-41DB-BE71-27687A663397}" destId="{1DF0E86B-25CF-4642-9C90-D8B51C375892}" srcOrd="1" destOrd="5" presId="urn:microsoft.com/office/officeart/2005/8/layout/hProcess4"/>
    <dgm:cxn modelId="{69E97B94-21B6-45F9-B648-AAD282C3AFA5}" srcId="{B387AB0C-21F0-4F08-AB21-C0824D28E306}" destId="{96ECCDD0-8100-4EAC-A595-DF25B8372058}" srcOrd="1" destOrd="0" parTransId="{A9956C9D-850C-4F9B-BCA1-033B0AF560BC}" sibTransId="{6B28E8A4-F69C-448D-82F7-C107E38863AB}"/>
    <dgm:cxn modelId="{9760BD7C-3F60-4C49-82A7-999E18388EBB}" srcId="{63DB5EC2-72FD-40C2-8C93-53F7E520C0A0}" destId="{FC35C00A-DEBD-449B-9D1B-56BFE76FAF5D}" srcOrd="3" destOrd="0" parTransId="{A12A8234-F949-42C6-BD4A-080A1B43020F}" sibTransId="{6999421C-B66F-4B2D-96C7-1A22B2CE7319}"/>
    <dgm:cxn modelId="{08C43983-4D42-4E6E-B008-AE538BF8B9AD}" srcId="{3CCB7C24-CD29-4BF7-8B5B-291905F6E823}" destId="{F38E8A83-93C7-469E-B856-33F7E0DE9FAC}" srcOrd="0" destOrd="0" parTransId="{4BE907A7-0CFB-4009-8510-FF743FF026A9}" sibTransId="{56B4AEA1-2061-4977-A23A-DA7EEE7F2221}"/>
    <dgm:cxn modelId="{7F5B7266-2E3C-45C2-A3B4-6BDDDB39B705}" type="presOf" srcId="{C9C9472F-CB3E-4A42-9D8E-6E59B8834824}" destId="{F1320386-007C-4348-B1D6-7A9E87785BCC}" srcOrd="1" destOrd="1" presId="urn:microsoft.com/office/officeart/2005/8/layout/hProcess4"/>
    <dgm:cxn modelId="{FC0D8930-4485-491F-8951-D9AFB50B6CB7}" srcId="{B387AB0C-21F0-4F08-AB21-C0824D28E306}" destId="{6F41D0FD-2DF3-4F4E-B9ED-8037E24D21BB}" srcOrd="2" destOrd="0" parTransId="{842A57A8-90EC-4A55-A5E9-5CB22CEF5953}" sibTransId="{051D2040-2AF3-4EB4-8E27-F271216757FA}"/>
    <dgm:cxn modelId="{5A8F116C-76CB-477F-90DB-D60E19CB4C84}" type="presOf" srcId="{FC35C00A-DEBD-449B-9D1B-56BFE76FAF5D}" destId="{99905190-BFC3-413D-B73A-B968CFC88A10}" srcOrd="1" destOrd="3" presId="urn:microsoft.com/office/officeart/2005/8/layout/hProcess4"/>
    <dgm:cxn modelId="{101B9F08-F3C1-4ED7-A4CD-27E185F44E5A}" type="presOf" srcId="{3CCB7C24-CD29-4BF7-8B5B-291905F6E823}" destId="{4A0BF9D5-5AC9-4B4A-93C1-A094E89A74BC}" srcOrd="0" destOrd="0" presId="urn:microsoft.com/office/officeart/2005/8/layout/hProcess4"/>
    <dgm:cxn modelId="{543FD8F5-F4CE-40D9-9425-F7F2A4403AB7}" type="presOf" srcId="{63B2DF3D-3D2C-4D1E-AC17-5A356642977A}" destId="{DFDD0D5A-7E18-49CC-96AC-072B008D9EAD}" srcOrd="0" destOrd="0" presId="urn:microsoft.com/office/officeart/2005/8/layout/hProcess4"/>
    <dgm:cxn modelId="{4A407480-AF46-4D12-9D27-813FB7485030}" srcId="{F38E8A83-93C7-469E-B856-33F7E0DE9FAC}" destId="{C9C9472F-CB3E-4A42-9D8E-6E59B8834824}" srcOrd="1" destOrd="0" parTransId="{3C7248DB-2528-4136-B359-B3D74B8D6D5F}" sibTransId="{8CC1D227-6463-4B47-BA63-6AF0F93047E2}"/>
    <dgm:cxn modelId="{B90C7E62-10F0-4566-B946-FE2BFBD26DDF}" srcId="{F38E8A83-93C7-469E-B856-33F7E0DE9FAC}" destId="{A366DD31-75FC-45D7-894E-FE9C3A1EDC39}" srcOrd="0" destOrd="0" parTransId="{A367B64E-B55B-4BC0-8959-BA8D3CBFFED3}" sibTransId="{7795742B-BE90-42C3-B916-708DF16A2441}"/>
    <dgm:cxn modelId="{5E26512A-041D-4848-AA6E-59F9C7507BB5}" type="presOf" srcId="{04221E26-A1FC-4708-BF0B-A1876996AAF9}" destId="{A1620367-8119-425C-AB26-A9FB5952731F}" srcOrd="0" destOrd="1" presId="urn:microsoft.com/office/officeart/2005/8/layout/hProcess4"/>
    <dgm:cxn modelId="{A31D0F8C-300D-4979-A69A-AFCACC6F7017}" type="presOf" srcId="{9AA963C7-5E26-4146-80FD-DFDD5061945C}" destId="{A1620367-8119-425C-AB26-A9FB5952731F}" srcOrd="0" destOrd="2" presId="urn:microsoft.com/office/officeart/2005/8/layout/hProcess4"/>
    <dgm:cxn modelId="{50F64191-E104-40E2-81AF-492075F61460}" type="presOf" srcId="{56B4AEA1-2061-4977-A23A-DA7EEE7F2221}" destId="{11E80F42-1F5F-4BE7-B3C7-5E80C850EEAC}" srcOrd="0" destOrd="0" presId="urn:microsoft.com/office/officeart/2005/8/layout/hProcess4"/>
    <dgm:cxn modelId="{D1972C53-8F8A-4477-83BB-B107A649E9AC}" type="presOf" srcId="{C9C9472F-CB3E-4A42-9D8E-6E59B8834824}" destId="{84DC9A0A-BA15-4034-BC44-399F02BC5582}" srcOrd="0" destOrd="1" presId="urn:microsoft.com/office/officeart/2005/8/layout/hProcess4"/>
    <dgm:cxn modelId="{1F94305C-6C30-4BDB-BCF7-B49B35C2BF51}" srcId="{B387AB0C-21F0-4F08-AB21-C0824D28E306}" destId="{48E1C039-425F-4B49-8DAA-B9A1E8AC95CD}" srcOrd="4" destOrd="0" parTransId="{A9AF90CD-7D59-44FD-8367-74D02DCF4F85}" sibTransId="{4F56CAEE-2024-411F-BB41-1DEDCE9F37B8}"/>
    <dgm:cxn modelId="{B1B7C0F6-3988-4B9A-8892-71FB8A351636}" type="presOf" srcId="{60364991-C5EB-4055-9AF5-7E9DF1198F68}" destId="{DFDD0D5A-7E18-49CC-96AC-072B008D9EAD}" srcOrd="0" destOrd="3" presId="urn:microsoft.com/office/officeart/2005/8/layout/hProcess4"/>
    <dgm:cxn modelId="{C69B10FC-47A2-48D4-9CCC-9AEDA29A98D4}" type="presOf" srcId="{EB1B7A3E-CE6F-4954-8BBF-6108B7DE6384}" destId="{84DC9A0A-BA15-4034-BC44-399F02BC5582}" srcOrd="0" destOrd="2" presId="urn:microsoft.com/office/officeart/2005/8/layout/hProcess4"/>
    <dgm:cxn modelId="{085CD8AD-8DA5-4B4C-A51D-F60420EAB129}" type="presOf" srcId="{FC35C00A-DEBD-449B-9D1B-56BFE76FAF5D}" destId="{A1620367-8119-425C-AB26-A9FB5952731F}" srcOrd="0" destOrd="3" presId="urn:microsoft.com/office/officeart/2005/8/layout/hProcess4"/>
    <dgm:cxn modelId="{0636CBD9-92CC-4D3A-839A-7A2E435EA0A9}" type="presOf" srcId="{96ECCDD0-8100-4EAC-A595-DF25B8372058}" destId="{1DF0E86B-25CF-4642-9C90-D8B51C375892}" srcOrd="1" destOrd="1" presId="urn:microsoft.com/office/officeart/2005/8/layout/hProcess4"/>
    <dgm:cxn modelId="{A4ED958D-BF9B-4739-8785-3CC9DC06CE83}" srcId="{B387AB0C-21F0-4F08-AB21-C0824D28E306}" destId="{DA74E6EC-91CA-41DB-BE71-27687A663397}" srcOrd="5" destOrd="0" parTransId="{E4C48FA3-561F-4B80-8B81-E3B58C979F42}" sibTransId="{F94426CE-F2D9-4261-A5DC-DEA3E5BC57F7}"/>
    <dgm:cxn modelId="{A6A546A2-5CC2-47D6-ADA3-E48CEED8018C}" srcId="{B387AB0C-21F0-4F08-AB21-C0824D28E306}" destId="{60364991-C5EB-4055-9AF5-7E9DF1198F68}" srcOrd="3" destOrd="0" parTransId="{1F0553D9-E661-4AA0-B2DF-46B9CF4CA798}" sibTransId="{A1E1886B-D577-4305-90B6-94FDB4A79C53}"/>
    <dgm:cxn modelId="{E6905B81-101B-485E-9273-1946EC78B91E}" type="presOf" srcId="{B387AB0C-21F0-4F08-AB21-C0824D28E306}" destId="{EE179F99-4BB4-4492-969F-42D86466904E}" srcOrd="0" destOrd="0" presId="urn:microsoft.com/office/officeart/2005/8/layout/hProcess4"/>
    <dgm:cxn modelId="{A825EAA9-DD16-4538-ACE3-CD408C40FABA}" srcId="{3CCB7C24-CD29-4BF7-8B5B-291905F6E823}" destId="{B387AB0C-21F0-4F08-AB21-C0824D28E306}" srcOrd="2" destOrd="0" parTransId="{6557D103-956A-48F0-A2CC-2CF2CF7323BF}" sibTransId="{D179CE59-67FA-4CDB-B33B-CB37AA61AEB9}"/>
    <dgm:cxn modelId="{60CC8B8E-FEF4-4E5C-8EFE-9BCEF105EC2C}" type="presOf" srcId="{48E1C039-425F-4B49-8DAA-B9A1E8AC95CD}" destId="{1DF0E86B-25CF-4642-9C90-D8B51C375892}" srcOrd="1" destOrd="4" presId="urn:microsoft.com/office/officeart/2005/8/layout/hProcess4"/>
    <dgm:cxn modelId="{45AC33A4-481F-4760-ABC5-89E1E02F6434}" srcId="{B387AB0C-21F0-4F08-AB21-C0824D28E306}" destId="{63B2DF3D-3D2C-4D1E-AC17-5A356642977A}" srcOrd="0" destOrd="0" parTransId="{F699D5CD-B694-4784-A1B0-915920C76D85}" sibTransId="{2B54721E-536C-43C0-ACD7-4F583964E1CD}"/>
    <dgm:cxn modelId="{0529999F-D47C-4394-81AC-54F43DC082C0}" type="presOf" srcId="{9AA963C7-5E26-4146-80FD-DFDD5061945C}" destId="{99905190-BFC3-413D-B73A-B968CFC88A10}" srcOrd="1" destOrd="2" presId="urn:microsoft.com/office/officeart/2005/8/layout/hProcess4"/>
    <dgm:cxn modelId="{6491C89A-7497-4A76-B7D3-1A729AD578BE}" type="presOf" srcId="{EB1B7A3E-CE6F-4954-8BBF-6108B7DE6384}" destId="{F1320386-007C-4348-B1D6-7A9E87785BCC}" srcOrd="1" destOrd="2" presId="urn:microsoft.com/office/officeart/2005/8/layout/hProcess4"/>
    <dgm:cxn modelId="{F51DEB34-88B3-4460-A36B-65C3B17DFDD1}" type="presOf" srcId="{A366DD31-75FC-45D7-894E-FE9C3A1EDC39}" destId="{F1320386-007C-4348-B1D6-7A9E87785BCC}" srcOrd="1" destOrd="0" presId="urn:microsoft.com/office/officeart/2005/8/layout/hProcess4"/>
    <dgm:cxn modelId="{8E35D770-F510-4C6F-8676-2677F978A83E}" srcId="{63DB5EC2-72FD-40C2-8C93-53F7E520C0A0}" destId="{C609526C-C769-43CB-B42F-DA8988669CBE}" srcOrd="0" destOrd="0" parTransId="{73D8D587-349B-4CFC-ACF5-B1B1A96302AA}" sibTransId="{707AAE5E-B368-492C-A188-F1E71E443CB2}"/>
    <dgm:cxn modelId="{5A0E1464-D4B4-4779-9D7C-260CB155AAA1}" type="presOf" srcId="{F38E8A83-93C7-469E-B856-33F7E0DE9FAC}" destId="{EBBEBE8C-F6D7-430C-A0AB-582F85FF39C4}" srcOrd="0" destOrd="0" presId="urn:microsoft.com/office/officeart/2005/8/layout/hProcess4"/>
    <dgm:cxn modelId="{E0BCBFE8-BFA5-44E7-9F96-8FDB790499EE}" type="presOf" srcId="{04221E26-A1FC-4708-BF0B-A1876996AAF9}" destId="{99905190-BFC3-413D-B73A-B968CFC88A10}" srcOrd="1" destOrd="1" presId="urn:microsoft.com/office/officeart/2005/8/layout/hProcess4"/>
    <dgm:cxn modelId="{0215F606-6689-40BE-A232-4C047094B6F0}" type="presOf" srcId="{60364991-C5EB-4055-9AF5-7E9DF1198F68}" destId="{1DF0E86B-25CF-4642-9C90-D8B51C375892}" srcOrd="1" destOrd="3" presId="urn:microsoft.com/office/officeart/2005/8/layout/hProcess4"/>
    <dgm:cxn modelId="{5DF37167-CC98-470C-BE96-1FA0877A847F}" type="presOf" srcId="{6F41D0FD-2DF3-4F4E-B9ED-8037E24D21BB}" destId="{DFDD0D5A-7E18-49CC-96AC-072B008D9EAD}" srcOrd="0" destOrd="2" presId="urn:microsoft.com/office/officeart/2005/8/layout/hProcess4"/>
    <dgm:cxn modelId="{208CB457-0CAA-4766-8B07-48A0FFB459BC}" type="presOf" srcId="{C609526C-C769-43CB-B42F-DA8988669CBE}" destId="{A1620367-8119-425C-AB26-A9FB5952731F}" srcOrd="0" destOrd="0" presId="urn:microsoft.com/office/officeart/2005/8/layout/hProcess4"/>
    <dgm:cxn modelId="{F287A702-5C86-4907-88C1-127A0A10F777}" type="presOf" srcId="{96ECCDD0-8100-4EAC-A595-DF25B8372058}" destId="{DFDD0D5A-7E18-49CC-96AC-072B008D9EAD}" srcOrd="0" destOrd="1" presId="urn:microsoft.com/office/officeart/2005/8/layout/hProcess4"/>
    <dgm:cxn modelId="{2ECD12E7-76CF-474B-9AD1-26929DD4780E}" type="presOf" srcId="{48E1C039-425F-4B49-8DAA-B9A1E8AC95CD}" destId="{DFDD0D5A-7E18-49CC-96AC-072B008D9EAD}" srcOrd="0" destOrd="4" presId="urn:microsoft.com/office/officeart/2005/8/layout/hProcess4"/>
    <dgm:cxn modelId="{1557D94A-8BCC-4191-AB28-EFD9052CC3CF}" srcId="{3CCB7C24-CD29-4BF7-8B5B-291905F6E823}" destId="{63DB5EC2-72FD-40C2-8C93-53F7E520C0A0}" srcOrd="1" destOrd="0" parTransId="{0482A2F1-BD7A-489A-85E5-4FF90D338E32}" sibTransId="{D509C907-45C0-41C4-AD36-00420C6D8A49}"/>
    <dgm:cxn modelId="{F88E215A-05DB-4C55-ADAB-BBB9A2548FFD}" type="presOf" srcId="{A366DD31-75FC-45D7-894E-FE9C3A1EDC39}" destId="{84DC9A0A-BA15-4034-BC44-399F02BC5582}" srcOrd="0" destOrd="0" presId="urn:microsoft.com/office/officeart/2005/8/layout/hProcess4"/>
    <dgm:cxn modelId="{2069FB10-FAAF-425E-A1FB-C2214342C817}" type="presOf" srcId="{6F41D0FD-2DF3-4F4E-B9ED-8037E24D21BB}" destId="{1DF0E86B-25CF-4642-9C90-D8B51C375892}" srcOrd="1" destOrd="2" presId="urn:microsoft.com/office/officeart/2005/8/layout/hProcess4"/>
    <dgm:cxn modelId="{1007883C-7E6A-4ED2-91FC-DFEF80D7335E}" type="presOf" srcId="{63B2DF3D-3D2C-4D1E-AC17-5A356642977A}" destId="{1DF0E86B-25CF-4642-9C90-D8B51C375892}" srcOrd="1" destOrd="0" presId="urn:microsoft.com/office/officeart/2005/8/layout/hProcess4"/>
    <dgm:cxn modelId="{5758F5EE-338B-4FBF-B7AF-63314049013A}" type="presOf" srcId="{DA74E6EC-91CA-41DB-BE71-27687A663397}" destId="{DFDD0D5A-7E18-49CC-96AC-072B008D9EAD}" srcOrd="0" destOrd="5" presId="urn:microsoft.com/office/officeart/2005/8/layout/hProcess4"/>
    <dgm:cxn modelId="{E2CE4193-90E5-401F-B67E-3D1ACA38399D}" type="presOf" srcId="{D509C907-45C0-41C4-AD36-00420C6D8A49}" destId="{80C4363A-C155-4A11-A222-7A57D3E3A63A}" srcOrd="0" destOrd="0" presId="urn:microsoft.com/office/officeart/2005/8/layout/hProcess4"/>
    <dgm:cxn modelId="{3936E23A-30FE-4B03-B852-9D19F9F8D587}" type="presOf" srcId="{C609526C-C769-43CB-B42F-DA8988669CBE}" destId="{99905190-BFC3-413D-B73A-B968CFC88A10}" srcOrd="1" destOrd="0" presId="urn:microsoft.com/office/officeart/2005/8/layout/hProcess4"/>
    <dgm:cxn modelId="{77868A4D-D945-4528-984F-39BA32F76E61}" srcId="{63DB5EC2-72FD-40C2-8C93-53F7E520C0A0}" destId="{04221E26-A1FC-4708-BF0B-A1876996AAF9}" srcOrd="1" destOrd="0" parTransId="{60788D9C-7F62-4C81-B99C-3185F98A054B}" sibTransId="{07BE1AAB-B153-4561-BDC2-0D910BFE93ED}"/>
    <dgm:cxn modelId="{5D75EAD7-A24E-4E40-A90D-2559EB5E1F36}" srcId="{63DB5EC2-72FD-40C2-8C93-53F7E520C0A0}" destId="{9AA963C7-5E26-4146-80FD-DFDD5061945C}" srcOrd="2" destOrd="0" parTransId="{FA86A905-4CCF-48E6-B491-1A021FDC812C}" sibTransId="{0EEC3B1C-E9BA-4E93-A03A-642379031368}"/>
    <dgm:cxn modelId="{8FB985CA-788E-4109-B266-19AAD29551F3}" type="presParOf" srcId="{4A0BF9D5-5AC9-4B4A-93C1-A094E89A74BC}" destId="{A010806E-699E-4D34-BB95-A9E7C201811D}" srcOrd="0" destOrd="0" presId="urn:microsoft.com/office/officeart/2005/8/layout/hProcess4"/>
    <dgm:cxn modelId="{24ADA45A-1E3B-41A4-9915-D86262E5C44D}" type="presParOf" srcId="{4A0BF9D5-5AC9-4B4A-93C1-A094E89A74BC}" destId="{428F0C35-039E-4B8A-A737-79DD2A5A716F}" srcOrd="1" destOrd="0" presId="urn:microsoft.com/office/officeart/2005/8/layout/hProcess4"/>
    <dgm:cxn modelId="{E93F3E21-739C-40CC-9D03-275A943C0F26}" type="presParOf" srcId="{4A0BF9D5-5AC9-4B4A-93C1-A094E89A74BC}" destId="{3329A0E0-9841-4852-8A90-2235EBB538ED}" srcOrd="2" destOrd="0" presId="urn:microsoft.com/office/officeart/2005/8/layout/hProcess4"/>
    <dgm:cxn modelId="{3F49EEF9-7667-4833-8335-EE638FA207A8}" type="presParOf" srcId="{3329A0E0-9841-4852-8A90-2235EBB538ED}" destId="{5484F0C6-3123-4984-AF8D-877F0F7A5576}" srcOrd="0" destOrd="0" presId="urn:microsoft.com/office/officeart/2005/8/layout/hProcess4"/>
    <dgm:cxn modelId="{F95628B8-E0DB-4C1A-BA16-17F6FB626176}" type="presParOf" srcId="{5484F0C6-3123-4984-AF8D-877F0F7A5576}" destId="{6FA97BD3-EC8A-4241-AA89-B6210B34C27A}" srcOrd="0" destOrd="0" presId="urn:microsoft.com/office/officeart/2005/8/layout/hProcess4"/>
    <dgm:cxn modelId="{3E1A81BB-537E-42AA-8FC6-92438A439DDF}" type="presParOf" srcId="{5484F0C6-3123-4984-AF8D-877F0F7A5576}" destId="{84DC9A0A-BA15-4034-BC44-399F02BC5582}" srcOrd="1" destOrd="0" presId="urn:microsoft.com/office/officeart/2005/8/layout/hProcess4"/>
    <dgm:cxn modelId="{3CF404A0-5C5D-4068-ADF5-60B2FF7FBBF3}" type="presParOf" srcId="{5484F0C6-3123-4984-AF8D-877F0F7A5576}" destId="{F1320386-007C-4348-B1D6-7A9E87785BCC}" srcOrd="2" destOrd="0" presId="urn:microsoft.com/office/officeart/2005/8/layout/hProcess4"/>
    <dgm:cxn modelId="{B9B21F86-FC91-422A-AF54-438C3158AD17}" type="presParOf" srcId="{5484F0C6-3123-4984-AF8D-877F0F7A5576}" destId="{EBBEBE8C-F6D7-430C-A0AB-582F85FF39C4}" srcOrd="3" destOrd="0" presId="urn:microsoft.com/office/officeart/2005/8/layout/hProcess4"/>
    <dgm:cxn modelId="{252937B7-7B43-4C49-AAE5-3E8F3436931E}" type="presParOf" srcId="{5484F0C6-3123-4984-AF8D-877F0F7A5576}" destId="{2B45EEF3-841F-4922-A988-69D9700871D3}" srcOrd="4" destOrd="0" presId="urn:microsoft.com/office/officeart/2005/8/layout/hProcess4"/>
    <dgm:cxn modelId="{4F68A387-4038-4F33-88E3-522737A7571B}" type="presParOf" srcId="{3329A0E0-9841-4852-8A90-2235EBB538ED}" destId="{11E80F42-1F5F-4BE7-B3C7-5E80C850EEAC}" srcOrd="1" destOrd="0" presId="urn:microsoft.com/office/officeart/2005/8/layout/hProcess4"/>
    <dgm:cxn modelId="{4DF32FE2-E8F3-4C3B-8845-F13A7A3DB7FB}" type="presParOf" srcId="{3329A0E0-9841-4852-8A90-2235EBB538ED}" destId="{4DE8C65D-89AF-4619-8FCA-72BEBD8A87B9}" srcOrd="2" destOrd="0" presId="urn:microsoft.com/office/officeart/2005/8/layout/hProcess4"/>
    <dgm:cxn modelId="{64FEFA96-EB74-40D6-98BE-50EAB3CB3799}" type="presParOf" srcId="{4DE8C65D-89AF-4619-8FCA-72BEBD8A87B9}" destId="{EBBF830F-9FE8-4D69-9AFD-D88FA20CC0C9}" srcOrd="0" destOrd="0" presId="urn:microsoft.com/office/officeart/2005/8/layout/hProcess4"/>
    <dgm:cxn modelId="{B7DC4900-D65D-4B28-B3E6-1652A0DC0B26}" type="presParOf" srcId="{4DE8C65D-89AF-4619-8FCA-72BEBD8A87B9}" destId="{A1620367-8119-425C-AB26-A9FB5952731F}" srcOrd="1" destOrd="0" presId="urn:microsoft.com/office/officeart/2005/8/layout/hProcess4"/>
    <dgm:cxn modelId="{22E9DF74-36DC-42CD-8112-5FEF4377212A}" type="presParOf" srcId="{4DE8C65D-89AF-4619-8FCA-72BEBD8A87B9}" destId="{99905190-BFC3-413D-B73A-B968CFC88A10}" srcOrd="2" destOrd="0" presId="urn:microsoft.com/office/officeart/2005/8/layout/hProcess4"/>
    <dgm:cxn modelId="{443045BB-A42D-49B3-B315-224751F085FB}" type="presParOf" srcId="{4DE8C65D-89AF-4619-8FCA-72BEBD8A87B9}" destId="{9E0668F0-919F-477B-915D-CE2B480AFE95}" srcOrd="3" destOrd="0" presId="urn:microsoft.com/office/officeart/2005/8/layout/hProcess4"/>
    <dgm:cxn modelId="{A1F6802A-C4CC-4D1F-8B7A-095CF8FC68AE}" type="presParOf" srcId="{4DE8C65D-89AF-4619-8FCA-72BEBD8A87B9}" destId="{57B21DD4-6431-4516-BC71-44121EABCB52}" srcOrd="4" destOrd="0" presId="urn:microsoft.com/office/officeart/2005/8/layout/hProcess4"/>
    <dgm:cxn modelId="{A321ADFC-B69F-4D2D-873A-D5E20E89CDA6}" type="presParOf" srcId="{3329A0E0-9841-4852-8A90-2235EBB538ED}" destId="{80C4363A-C155-4A11-A222-7A57D3E3A63A}" srcOrd="3" destOrd="0" presId="urn:microsoft.com/office/officeart/2005/8/layout/hProcess4"/>
    <dgm:cxn modelId="{BA24C628-83C4-468D-B67B-9CE695D4A547}" type="presParOf" srcId="{3329A0E0-9841-4852-8A90-2235EBB538ED}" destId="{550CBC60-D6EE-41DA-BF3B-E5A3DDD22D84}" srcOrd="4" destOrd="0" presId="urn:microsoft.com/office/officeart/2005/8/layout/hProcess4"/>
    <dgm:cxn modelId="{22BA2A6C-DD04-4AE6-9DF4-AF5BEAC4EB4B}" type="presParOf" srcId="{550CBC60-D6EE-41DA-BF3B-E5A3DDD22D84}" destId="{538D500B-0EA3-4D81-8AFA-60B50551C497}" srcOrd="0" destOrd="0" presId="urn:microsoft.com/office/officeart/2005/8/layout/hProcess4"/>
    <dgm:cxn modelId="{8C2829F3-8C5C-41EC-8D41-CED1383322EE}" type="presParOf" srcId="{550CBC60-D6EE-41DA-BF3B-E5A3DDD22D84}" destId="{DFDD0D5A-7E18-49CC-96AC-072B008D9EAD}" srcOrd="1" destOrd="0" presId="urn:microsoft.com/office/officeart/2005/8/layout/hProcess4"/>
    <dgm:cxn modelId="{407C8BB7-1951-46C3-8028-1833090C1525}" type="presParOf" srcId="{550CBC60-D6EE-41DA-BF3B-E5A3DDD22D84}" destId="{1DF0E86B-25CF-4642-9C90-D8B51C375892}" srcOrd="2" destOrd="0" presId="urn:microsoft.com/office/officeart/2005/8/layout/hProcess4"/>
    <dgm:cxn modelId="{5FC36F2D-C770-40B9-AF36-919E36201E05}" type="presParOf" srcId="{550CBC60-D6EE-41DA-BF3B-E5A3DDD22D84}" destId="{EE179F99-4BB4-4492-969F-42D86466904E}" srcOrd="3" destOrd="0" presId="urn:microsoft.com/office/officeart/2005/8/layout/hProcess4"/>
    <dgm:cxn modelId="{229A735E-3C7E-4BD3-A88D-B379BC6348FB}" type="presParOf" srcId="{550CBC60-D6EE-41DA-BF3B-E5A3DDD22D84}" destId="{8A99A5E5-249F-4B88-BA18-15D22DAC310A}"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3EA9AB7-D3CC-4CC6-BDDE-FBB5084B65FE}" type="doc">
      <dgm:prSet loTypeId="urn:microsoft.com/office/officeart/2005/8/layout/lProcess3" loCatId="process" qsTypeId="urn:microsoft.com/office/officeart/2005/8/quickstyle/simple1" qsCatId="simple" csTypeId="urn:microsoft.com/office/officeart/2005/8/colors/accent0_1" csCatId="mainScheme" phldr="1"/>
      <dgm:spPr/>
      <dgm:t>
        <a:bodyPr/>
        <a:lstStyle/>
        <a:p>
          <a:endParaRPr lang="es-MX"/>
        </a:p>
      </dgm:t>
    </dgm:pt>
    <dgm:pt modelId="{686B8BBA-F892-4631-BA29-96CE3069B8B8}">
      <dgm:prSet/>
      <dgm:spPr/>
      <dgm:t>
        <a:bodyPr/>
        <a:lstStyle/>
        <a:p>
          <a:pPr rtl="0"/>
          <a:r>
            <a:rPr lang="es-MX" smtClean="0"/>
            <a:t>Misión</a:t>
          </a:r>
          <a:endParaRPr lang="es-MX"/>
        </a:p>
      </dgm:t>
    </dgm:pt>
    <dgm:pt modelId="{5F353A6B-8320-4628-AC45-E5D6EEC806E4}" type="parTrans" cxnId="{C159F3BC-3EA8-4D4C-8A05-AB65821B8434}">
      <dgm:prSet/>
      <dgm:spPr/>
      <dgm:t>
        <a:bodyPr/>
        <a:lstStyle/>
        <a:p>
          <a:endParaRPr lang="es-MX"/>
        </a:p>
      </dgm:t>
    </dgm:pt>
    <dgm:pt modelId="{88D086BF-3B82-465D-8B13-365E29DBA9AE}" type="sibTrans" cxnId="{C159F3BC-3EA8-4D4C-8A05-AB65821B8434}">
      <dgm:prSet/>
      <dgm:spPr/>
      <dgm:t>
        <a:bodyPr/>
        <a:lstStyle/>
        <a:p>
          <a:endParaRPr lang="es-MX"/>
        </a:p>
      </dgm:t>
    </dgm:pt>
    <dgm:pt modelId="{43AEBCFA-5973-432E-8C80-3A09906D052A}">
      <dgm:prSet/>
      <dgm:spPr/>
      <dgm:t>
        <a:bodyPr/>
        <a:lstStyle/>
        <a:p>
          <a:pPr rtl="0"/>
          <a:r>
            <a:rPr lang="es-MX" smtClean="0"/>
            <a:t>Visión</a:t>
          </a:r>
          <a:endParaRPr lang="es-MX"/>
        </a:p>
      </dgm:t>
    </dgm:pt>
    <dgm:pt modelId="{9200109E-5A64-432F-ABF3-C302C6AA7788}" type="parTrans" cxnId="{F140C102-B2ED-49B8-844B-140E4694C49B}">
      <dgm:prSet/>
      <dgm:spPr/>
      <dgm:t>
        <a:bodyPr/>
        <a:lstStyle/>
        <a:p>
          <a:endParaRPr lang="es-MX"/>
        </a:p>
      </dgm:t>
    </dgm:pt>
    <dgm:pt modelId="{E1FF243F-0EAB-4CE1-A432-82690299BC4F}" type="sibTrans" cxnId="{F140C102-B2ED-49B8-844B-140E4694C49B}">
      <dgm:prSet/>
      <dgm:spPr/>
      <dgm:t>
        <a:bodyPr/>
        <a:lstStyle/>
        <a:p>
          <a:endParaRPr lang="es-MX"/>
        </a:p>
      </dgm:t>
    </dgm:pt>
    <dgm:pt modelId="{3D731DED-5FAB-4680-908D-5F4CF18970F1}">
      <dgm:prSet/>
      <dgm:spPr/>
      <dgm:t>
        <a:bodyPr/>
        <a:lstStyle/>
        <a:p>
          <a:pPr rtl="0"/>
          <a:r>
            <a:rPr lang="es-MX" dirty="0" smtClean="0"/>
            <a:t>Objetivos Estratégicos</a:t>
          </a:r>
          <a:endParaRPr lang="es-MX" dirty="0"/>
        </a:p>
      </dgm:t>
    </dgm:pt>
    <dgm:pt modelId="{9654E430-67C7-4235-A83D-942DA3CAB854}" type="parTrans" cxnId="{9E2CFB7D-35BF-4430-8D7D-28FC0C4970CB}">
      <dgm:prSet/>
      <dgm:spPr/>
      <dgm:t>
        <a:bodyPr/>
        <a:lstStyle/>
        <a:p>
          <a:endParaRPr lang="es-MX"/>
        </a:p>
      </dgm:t>
    </dgm:pt>
    <dgm:pt modelId="{32AFEA2A-7918-4764-8854-D7912C504DFC}" type="sibTrans" cxnId="{9E2CFB7D-35BF-4430-8D7D-28FC0C4970CB}">
      <dgm:prSet/>
      <dgm:spPr/>
      <dgm:t>
        <a:bodyPr/>
        <a:lstStyle/>
        <a:p>
          <a:endParaRPr lang="es-MX"/>
        </a:p>
      </dgm:t>
    </dgm:pt>
    <dgm:pt modelId="{5E0D8670-90F0-45EC-A35B-AA4C2C53A98D}">
      <dgm:prSet/>
      <dgm:spPr/>
      <dgm:t>
        <a:bodyPr/>
        <a:lstStyle/>
        <a:p>
          <a:pPr rtl="0"/>
          <a:r>
            <a:rPr lang="es-MX" smtClean="0"/>
            <a:t>Estrategias</a:t>
          </a:r>
          <a:endParaRPr lang="es-MX"/>
        </a:p>
      </dgm:t>
    </dgm:pt>
    <dgm:pt modelId="{C019CB2B-7523-47CD-A53D-6AC109C592A8}" type="parTrans" cxnId="{DFB03C1F-CE7F-4CDB-BE5A-05C8BF60BDD5}">
      <dgm:prSet/>
      <dgm:spPr/>
      <dgm:t>
        <a:bodyPr/>
        <a:lstStyle/>
        <a:p>
          <a:endParaRPr lang="es-MX"/>
        </a:p>
      </dgm:t>
    </dgm:pt>
    <dgm:pt modelId="{F06C0B5A-48F3-4AAD-9345-9796F06FC61E}" type="sibTrans" cxnId="{DFB03C1F-CE7F-4CDB-BE5A-05C8BF60BDD5}">
      <dgm:prSet/>
      <dgm:spPr/>
      <dgm:t>
        <a:bodyPr/>
        <a:lstStyle/>
        <a:p>
          <a:endParaRPr lang="es-MX"/>
        </a:p>
      </dgm:t>
    </dgm:pt>
    <dgm:pt modelId="{A17F630D-E75C-447A-9FC0-3612D5C60008}">
      <dgm:prSet/>
      <dgm:spPr/>
      <dgm:t>
        <a:bodyPr/>
        <a:lstStyle/>
        <a:p>
          <a:pPr rtl="0"/>
          <a:r>
            <a:rPr lang="es-MX" dirty="0" smtClean="0"/>
            <a:t>Líneas de Acción</a:t>
          </a:r>
          <a:endParaRPr lang="es-MX" dirty="0"/>
        </a:p>
      </dgm:t>
    </dgm:pt>
    <dgm:pt modelId="{FF70F4D8-1835-4083-992B-62C51446D816}" type="parTrans" cxnId="{246C0C0D-F0CC-4D8F-89FA-1FA5DA4B54C8}">
      <dgm:prSet/>
      <dgm:spPr/>
      <dgm:t>
        <a:bodyPr/>
        <a:lstStyle/>
        <a:p>
          <a:endParaRPr lang="es-MX"/>
        </a:p>
      </dgm:t>
    </dgm:pt>
    <dgm:pt modelId="{DBA05959-B899-43AE-8CD2-60F0BE7F79D9}" type="sibTrans" cxnId="{246C0C0D-F0CC-4D8F-89FA-1FA5DA4B54C8}">
      <dgm:prSet/>
      <dgm:spPr/>
      <dgm:t>
        <a:bodyPr/>
        <a:lstStyle/>
        <a:p>
          <a:endParaRPr lang="es-MX"/>
        </a:p>
      </dgm:t>
    </dgm:pt>
    <dgm:pt modelId="{6217E7AE-27A9-43E9-B480-173355FB7A3A}" type="pres">
      <dgm:prSet presAssocID="{43EA9AB7-D3CC-4CC6-BDDE-FBB5084B65FE}" presName="Name0" presStyleCnt="0">
        <dgm:presLayoutVars>
          <dgm:chPref val="3"/>
          <dgm:dir/>
          <dgm:animLvl val="lvl"/>
          <dgm:resizeHandles/>
        </dgm:presLayoutVars>
      </dgm:prSet>
      <dgm:spPr/>
      <dgm:t>
        <a:bodyPr/>
        <a:lstStyle/>
        <a:p>
          <a:endParaRPr lang="es-MX"/>
        </a:p>
      </dgm:t>
    </dgm:pt>
    <dgm:pt modelId="{40D0BE8F-DE59-4F9B-B01A-1A31EC1C38C8}" type="pres">
      <dgm:prSet presAssocID="{686B8BBA-F892-4631-BA29-96CE3069B8B8}" presName="horFlow" presStyleCnt="0"/>
      <dgm:spPr/>
    </dgm:pt>
    <dgm:pt modelId="{506F0745-EF32-4324-8953-58C5B682A9D2}" type="pres">
      <dgm:prSet presAssocID="{686B8BBA-F892-4631-BA29-96CE3069B8B8}" presName="bigChev" presStyleLbl="node1" presStyleIdx="0" presStyleCnt="5"/>
      <dgm:spPr/>
      <dgm:t>
        <a:bodyPr/>
        <a:lstStyle/>
        <a:p>
          <a:endParaRPr lang="es-MX"/>
        </a:p>
      </dgm:t>
    </dgm:pt>
    <dgm:pt modelId="{2840F0F1-580E-480A-9204-C72369DB7E45}" type="pres">
      <dgm:prSet presAssocID="{686B8BBA-F892-4631-BA29-96CE3069B8B8}" presName="vSp" presStyleCnt="0"/>
      <dgm:spPr/>
    </dgm:pt>
    <dgm:pt modelId="{A20A6BB6-09CD-41DF-882B-52F324808041}" type="pres">
      <dgm:prSet presAssocID="{43AEBCFA-5973-432E-8C80-3A09906D052A}" presName="horFlow" presStyleCnt="0"/>
      <dgm:spPr/>
    </dgm:pt>
    <dgm:pt modelId="{8D7EEA4A-570E-45EB-A9D0-79504C238A72}" type="pres">
      <dgm:prSet presAssocID="{43AEBCFA-5973-432E-8C80-3A09906D052A}" presName="bigChev" presStyleLbl="node1" presStyleIdx="1" presStyleCnt="5"/>
      <dgm:spPr/>
      <dgm:t>
        <a:bodyPr/>
        <a:lstStyle/>
        <a:p>
          <a:endParaRPr lang="es-MX"/>
        </a:p>
      </dgm:t>
    </dgm:pt>
    <dgm:pt modelId="{3B53BD09-0A37-4D5A-A9B9-6EB9643B5ADD}" type="pres">
      <dgm:prSet presAssocID="{43AEBCFA-5973-432E-8C80-3A09906D052A}" presName="vSp" presStyleCnt="0"/>
      <dgm:spPr/>
    </dgm:pt>
    <dgm:pt modelId="{4EB20758-4305-4CF5-BC2C-D63462884C87}" type="pres">
      <dgm:prSet presAssocID="{3D731DED-5FAB-4680-908D-5F4CF18970F1}" presName="horFlow" presStyleCnt="0"/>
      <dgm:spPr/>
    </dgm:pt>
    <dgm:pt modelId="{0BCC3B40-1C55-4437-BA52-D09A1BE7DF3A}" type="pres">
      <dgm:prSet presAssocID="{3D731DED-5FAB-4680-908D-5F4CF18970F1}" presName="bigChev" presStyleLbl="node1" presStyleIdx="2" presStyleCnt="5"/>
      <dgm:spPr/>
      <dgm:t>
        <a:bodyPr/>
        <a:lstStyle/>
        <a:p>
          <a:endParaRPr lang="es-MX"/>
        </a:p>
      </dgm:t>
    </dgm:pt>
    <dgm:pt modelId="{65C64517-FF72-4AE1-8EAE-C80DA128556E}" type="pres">
      <dgm:prSet presAssocID="{3D731DED-5FAB-4680-908D-5F4CF18970F1}" presName="vSp" presStyleCnt="0"/>
      <dgm:spPr/>
    </dgm:pt>
    <dgm:pt modelId="{46E3077B-8881-4E1E-BFE3-4A85BFB466ED}" type="pres">
      <dgm:prSet presAssocID="{5E0D8670-90F0-45EC-A35B-AA4C2C53A98D}" presName="horFlow" presStyleCnt="0"/>
      <dgm:spPr/>
    </dgm:pt>
    <dgm:pt modelId="{20A29D69-106C-4A28-9747-CE6625F3E408}" type="pres">
      <dgm:prSet presAssocID="{5E0D8670-90F0-45EC-A35B-AA4C2C53A98D}" presName="bigChev" presStyleLbl="node1" presStyleIdx="3" presStyleCnt="5"/>
      <dgm:spPr/>
      <dgm:t>
        <a:bodyPr/>
        <a:lstStyle/>
        <a:p>
          <a:endParaRPr lang="es-MX"/>
        </a:p>
      </dgm:t>
    </dgm:pt>
    <dgm:pt modelId="{D42FF592-4C51-4ABC-95A0-0903C61CF2ED}" type="pres">
      <dgm:prSet presAssocID="{5E0D8670-90F0-45EC-A35B-AA4C2C53A98D}" presName="vSp" presStyleCnt="0"/>
      <dgm:spPr/>
    </dgm:pt>
    <dgm:pt modelId="{7797CBE5-E0D6-415A-ADE5-9F79385D6BEC}" type="pres">
      <dgm:prSet presAssocID="{A17F630D-E75C-447A-9FC0-3612D5C60008}" presName="horFlow" presStyleCnt="0"/>
      <dgm:spPr/>
    </dgm:pt>
    <dgm:pt modelId="{99CA7172-18FE-44A1-AC70-D011A6EE7466}" type="pres">
      <dgm:prSet presAssocID="{A17F630D-E75C-447A-9FC0-3612D5C60008}" presName="bigChev" presStyleLbl="node1" presStyleIdx="4" presStyleCnt="5"/>
      <dgm:spPr/>
      <dgm:t>
        <a:bodyPr/>
        <a:lstStyle/>
        <a:p>
          <a:endParaRPr lang="es-MX"/>
        </a:p>
      </dgm:t>
    </dgm:pt>
  </dgm:ptLst>
  <dgm:cxnLst>
    <dgm:cxn modelId="{F7A4FF99-1F9C-4EED-A4AB-6B58BC81B20E}" type="presOf" srcId="{5E0D8670-90F0-45EC-A35B-AA4C2C53A98D}" destId="{20A29D69-106C-4A28-9747-CE6625F3E408}" srcOrd="0" destOrd="0" presId="urn:microsoft.com/office/officeart/2005/8/layout/lProcess3"/>
    <dgm:cxn modelId="{246C0C0D-F0CC-4D8F-89FA-1FA5DA4B54C8}" srcId="{43EA9AB7-D3CC-4CC6-BDDE-FBB5084B65FE}" destId="{A17F630D-E75C-447A-9FC0-3612D5C60008}" srcOrd="4" destOrd="0" parTransId="{FF70F4D8-1835-4083-992B-62C51446D816}" sibTransId="{DBA05959-B899-43AE-8CD2-60F0BE7F79D9}"/>
    <dgm:cxn modelId="{F59474E6-B1B1-46AE-B064-019942C179B4}" type="presOf" srcId="{43AEBCFA-5973-432E-8C80-3A09906D052A}" destId="{8D7EEA4A-570E-45EB-A9D0-79504C238A72}" srcOrd="0" destOrd="0" presId="urn:microsoft.com/office/officeart/2005/8/layout/lProcess3"/>
    <dgm:cxn modelId="{F140C102-B2ED-49B8-844B-140E4694C49B}" srcId="{43EA9AB7-D3CC-4CC6-BDDE-FBB5084B65FE}" destId="{43AEBCFA-5973-432E-8C80-3A09906D052A}" srcOrd="1" destOrd="0" parTransId="{9200109E-5A64-432F-ABF3-C302C6AA7788}" sibTransId="{E1FF243F-0EAB-4CE1-A432-82690299BC4F}"/>
    <dgm:cxn modelId="{80D89ADD-7494-4DA1-B066-558CC8315F19}" type="presOf" srcId="{43EA9AB7-D3CC-4CC6-BDDE-FBB5084B65FE}" destId="{6217E7AE-27A9-43E9-B480-173355FB7A3A}" srcOrd="0" destOrd="0" presId="urn:microsoft.com/office/officeart/2005/8/layout/lProcess3"/>
    <dgm:cxn modelId="{C159F3BC-3EA8-4D4C-8A05-AB65821B8434}" srcId="{43EA9AB7-D3CC-4CC6-BDDE-FBB5084B65FE}" destId="{686B8BBA-F892-4631-BA29-96CE3069B8B8}" srcOrd="0" destOrd="0" parTransId="{5F353A6B-8320-4628-AC45-E5D6EEC806E4}" sibTransId="{88D086BF-3B82-465D-8B13-365E29DBA9AE}"/>
    <dgm:cxn modelId="{CF9AE4E4-E611-45C2-8B18-1D81E7A92706}" type="presOf" srcId="{686B8BBA-F892-4631-BA29-96CE3069B8B8}" destId="{506F0745-EF32-4324-8953-58C5B682A9D2}" srcOrd="0" destOrd="0" presId="urn:microsoft.com/office/officeart/2005/8/layout/lProcess3"/>
    <dgm:cxn modelId="{DFB03C1F-CE7F-4CDB-BE5A-05C8BF60BDD5}" srcId="{43EA9AB7-D3CC-4CC6-BDDE-FBB5084B65FE}" destId="{5E0D8670-90F0-45EC-A35B-AA4C2C53A98D}" srcOrd="3" destOrd="0" parTransId="{C019CB2B-7523-47CD-A53D-6AC109C592A8}" sibTransId="{F06C0B5A-48F3-4AAD-9345-9796F06FC61E}"/>
    <dgm:cxn modelId="{9E2CFB7D-35BF-4430-8D7D-28FC0C4970CB}" srcId="{43EA9AB7-D3CC-4CC6-BDDE-FBB5084B65FE}" destId="{3D731DED-5FAB-4680-908D-5F4CF18970F1}" srcOrd="2" destOrd="0" parTransId="{9654E430-67C7-4235-A83D-942DA3CAB854}" sibTransId="{32AFEA2A-7918-4764-8854-D7912C504DFC}"/>
    <dgm:cxn modelId="{BEC4A26F-ED9E-4839-A285-98CFCF6F7938}" type="presOf" srcId="{3D731DED-5FAB-4680-908D-5F4CF18970F1}" destId="{0BCC3B40-1C55-4437-BA52-D09A1BE7DF3A}" srcOrd="0" destOrd="0" presId="urn:microsoft.com/office/officeart/2005/8/layout/lProcess3"/>
    <dgm:cxn modelId="{AFBBB699-8016-464A-B671-B2CAFEBDEEEF}" type="presOf" srcId="{A17F630D-E75C-447A-9FC0-3612D5C60008}" destId="{99CA7172-18FE-44A1-AC70-D011A6EE7466}" srcOrd="0" destOrd="0" presId="urn:microsoft.com/office/officeart/2005/8/layout/lProcess3"/>
    <dgm:cxn modelId="{6C63F253-CF04-4231-A42D-3E82A7663D8C}" type="presParOf" srcId="{6217E7AE-27A9-43E9-B480-173355FB7A3A}" destId="{40D0BE8F-DE59-4F9B-B01A-1A31EC1C38C8}" srcOrd="0" destOrd="0" presId="urn:microsoft.com/office/officeart/2005/8/layout/lProcess3"/>
    <dgm:cxn modelId="{68FC9042-C40C-45B7-B904-2AA889B88087}" type="presParOf" srcId="{40D0BE8F-DE59-4F9B-B01A-1A31EC1C38C8}" destId="{506F0745-EF32-4324-8953-58C5B682A9D2}" srcOrd="0" destOrd="0" presId="urn:microsoft.com/office/officeart/2005/8/layout/lProcess3"/>
    <dgm:cxn modelId="{69663D61-B8BA-470C-BDCA-9E865AA864FF}" type="presParOf" srcId="{6217E7AE-27A9-43E9-B480-173355FB7A3A}" destId="{2840F0F1-580E-480A-9204-C72369DB7E45}" srcOrd="1" destOrd="0" presId="urn:microsoft.com/office/officeart/2005/8/layout/lProcess3"/>
    <dgm:cxn modelId="{4FA300C5-A429-40AA-BF8F-BE0344973CDC}" type="presParOf" srcId="{6217E7AE-27A9-43E9-B480-173355FB7A3A}" destId="{A20A6BB6-09CD-41DF-882B-52F324808041}" srcOrd="2" destOrd="0" presId="urn:microsoft.com/office/officeart/2005/8/layout/lProcess3"/>
    <dgm:cxn modelId="{8AEF511C-B026-449E-92AE-DEEB1B74A0F8}" type="presParOf" srcId="{A20A6BB6-09CD-41DF-882B-52F324808041}" destId="{8D7EEA4A-570E-45EB-A9D0-79504C238A72}" srcOrd="0" destOrd="0" presId="urn:microsoft.com/office/officeart/2005/8/layout/lProcess3"/>
    <dgm:cxn modelId="{0BE9EB6A-D805-4D2D-920B-7D333530E21F}" type="presParOf" srcId="{6217E7AE-27A9-43E9-B480-173355FB7A3A}" destId="{3B53BD09-0A37-4D5A-A9B9-6EB9643B5ADD}" srcOrd="3" destOrd="0" presId="urn:microsoft.com/office/officeart/2005/8/layout/lProcess3"/>
    <dgm:cxn modelId="{A060E5BD-F584-4906-825E-F483D5ACD70C}" type="presParOf" srcId="{6217E7AE-27A9-43E9-B480-173355FB7A3A}" destId="{4EB20758-4305-4CF5-BC2C-D63462884C87}" srcOrd="4" destOrd="0" presId="urn:microsoft.com/office/officeart/2005/8/layout/lProcess3"/>
    <dgm:cxn modelId="{13662CAB-3759-474A-811C-3541486279FB}" type="presParOf" srcId="{4EB20758-4305-4CF5-BC2C-D63462884C87}" destId="{0BCC3B40-1C55-4437-BA52-D09A1BE7DF3A}" srcOrd="0" destOrd="0" presId="urn:microsoft.com/office/officeart/2005/8/layout/lProcess3"/>
    <dgm:cxn modelId="{57D80AB2-081E-4AD1-9617-E1F8521BE5B8}" type="presParOf" srcId="{6217E7AE-27A9-43E9-B480-173355FB7A3A}" destId="{65C64517-FF72-4AE1-8EAE-C80DA128556E}" srcOrd="5" destOrd="0" presId="urn:microsoft.com/office/officeart/2005/8/layout/lProcess3"/>
    <dgm:cxn modelId="{B586A9F1-443A-4A9A-B503-AD83E8CEF41E}" type="presParOf" srcId="{6217E7AE-27A9-43E9-B480-173355FB7A3A}" destId="{46E3077B-8881-4E1E-BFE3-4A85BFB466ED}" srcOrd="6" destOrd="0" presId="urn:microsoft.com/office/officeart/2005/8/layout/lProcess3"/>
    <dgm:cxn modelId="{003601A9-352A-4E70-8ED3-39E121BA4F6E}" type="presParOf" srcId="{46E3077B-8881-4E1E-BFE3-4A85BFB466ED}" destId="{20A29D69-106C-4A28-9747-CE6625F3E408}" srcOrd="0" destOrd="0" presId="urn:microsoft.com/office/officeart/2005/8/layout/lProcess3"/>
    <dgm:cxn modelId="{591515DD-B7CD-4459-B7BB-3A84756891DC}" type="presParOf" srcId="{6217E7AE-27A9-43E9-B480-173355FB7A3A}" destId="{D42FF592-4C51-4ABC-95A0-0903C61CF2ED}" srcOrd="7" destOrd="0" presId="urn:microsoft.com/office/officeart/2005/8/layout/lProcess3"/>
    <dgm:cxn modelId="{C852A763-A942-4794-B861-D3EC133CCD00}" type="presParOf" srcId="{6217E7AE-27A9-43E9-B480-173355FB7A3A}" destId="{7797CBE5-E0D6-415A-ADE5-9F79385D6BEC}" srcOrd="8" destOrd="0" presId="urn:microsoft.com/office/officeart/2005/8/layout/lProcess3"/>
    <dgm:cxn modelId="{B04AEC91-AE41-4B6D-8835-CA8B12A5FEA5}" type="presParOf" srcId="{7797CBE5-E0D6-415A-ADE5-9F79385D6BEC}" destId="{99CA7172-18FE-44A1-AC70-D011A6EE7466}"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EAEA869-9640-4142-BAAC-644CFA3C07C6}"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s-MX"/>
        </a:p>
      </dgm:t>
    </dgm:pt>
    <dgm:pt modelId="{24AA8613-FD10-4C44-BBBE-7F7E8A70423D}">
      <dgm:prSet/>
      <dgm:spPr/>
      <dgm:t>
        <a:bodyPr/>
        <a:lstStyle/>
        <a:p>
          <a:pPr rtl="0"/>
          <a:r>
            <a:rPr lang="es-MX" dirty="0" smtClean="0"/>
            <a:t>¿Quiénes somos?</a:t>
          </a:r>
          <a:endParaRPr lang="es-MX" dirty="0"/>
        </a:p>
      </dgm:t>
    </dgm:pt>
    <dgm:pt modelId="{8798A58D-3FEF-4BE3-87DD-FA4A494B376B}" type="parTrans" cxnId="{3B1FA170-02D5-4057-8A6B-F04C5F7F8AAF}">
      <dgm:prSet/>
      <dgm:spPr/>
      <dgm:t>
        <a:bodyPr/>
        <a:lstStyle/>
        <a:p>
          <a:endParaRPr lang="es-MX"/>
        </a:p>
      </dgm:t>
    </dgm:pt>
    <dgm:pt modelId="{15AF0128-B4F8-49DC-80BB-35FE97236F43}" type="sibTrans" cxnId="{3B1FA170-02D5-4057-8A6B-F04C5F7F8AAF}">
      <dgm:prSet/>
      <dgm:spPr/>
      <dgm:t>
        <a:bodyPr/>
        <a:lstStyle/>
        <a:p>
          <a:endParaRPr lang="es-MX"/>
        </a:p>
      </dgm:t>
    </dgm:pt>
    <dgm:pt modelId="{03783257-7C7E-48A5-A9A1-335F452DC420}">
      <dgm:prSet/>
      <dgm:spPr/>
      <dgm:t>
        <a:bodyPr/>
        <a:lstStyle/>
        <a:p>
          <a:pPr rtl="0"/>
          <a:r>
            <a:rPr lang="es-MX" dirty="0" smtClean="0"/>
            <a:t>¿Qué hacemos? </a:t>
          </a:r>
          <a:endParaRPr lang="es-MX" dirty="0"/>
        </a:p>
      </dgm:t>
    </dgm:pt>
    <dgm:pt modelId="{3A10F5E1-1947-43E9-AD89-4D27300BEDC8}" type="parTrans" cxnId="{5E4E60B8-144E-476C-923E-D2CABDD60F5F}">
      <dgm:prSet/>
      <dgm:spPr/>
      <dgm:t>
        <a:bodyPr/>
        <a:lstStyle/>
        <a:p>
          <a:endParaRPr lang="es-MX"/>
        </a:p>
      </dgm:t>
    </dgm:pt>
    <dgm:pt modelId="{0BD68D01-1452-4DFE-9E1B-81F526D0D945}" type="sibTrans" cxnId="{5E4E60B8-144E-476C-923E-D2CABDD60F5F}">
      <dgm:prSet/>
      <dgm:spPr/>
      <dgm:t>
        <a:bodyPr/>
        <a:lstStyle/>
        <a:p>
          <a:endParaRPr lang="es-MX"/>
        </a:p>
      </dgm:t>
    </dgm:pt>
    <dgm:pt modelId="{71FD8821-BC06-43A1-ABB7-51D52644D8AF}">
      <dgm:prSet/>
      <dgm:spPr/>
      <dgm:t>
        <a:bodyPr/>
        <a:lstStyle/>
        <a:p>
          <a:pPr rtl="0"/>
          <a:r>
            <a:rPr lang="es-MX" dirty="0" smtClean="0"/>
            <a:t>¿Para quiénes?</a:t>
          </a:r>
          <a:endParaRPr lang="es-MX" dirty="0"/>
        </a:p>
      </dgm:t>
    </dgm:pt>
    <dgm:pt modelId="{4F5FD975-E33D-4293-92CE-5BFF57D39CE6}" type="parTrans" cxnId="{AE4A617E-1821-48FC-9662-D4D3A9AF9AA9}">
      <dgm:prSet/>
      <dgm:spPr/>
      <dgm:t>
        <a:bodyPr/>
        <a:lstStyle/>
        <a:p>
          <a:endParaRPr lang="es-MX"/>
        </a:p>
      </dgm:t>
    </dgm:pt>
    <dgm:pt modelId="{841E72AA-34D5-4490-8AF3-19F68EF9C130}" type="sibTrans" cxnId="{AE4A617E-1821-48FC-9662-D4D3A9AF9AA9}">
      <dgm:prSet/>
      <dgm:spPr/>
      <dgm:t>
        <a:bodyPr/>
        <a:lstStyle/>
        <a:p>
          <a:endParaRPr lang="es-MX"/>
        </a:p>
      </dgm:t>
    </dgm:pt>
    <dgm:pt modelId="{73A0B0CC-1DC6-495A-A93F-F6CD5D8FA560}">
      <dgm:prSet/>
      <dgm:spPr/>
      <dgm:t>
        <a:bodyPr/>
        <a:lstStyle/>
        <a:p>
          <a:pPr rtl="0"/>
          <a:r>
            <a:rPr lang="es-MX" dirty="0" smtClean="0"/>
            <a:t>¿Qué efectos?</a:t>
          </a:r>
          <a:endParaRPr lang="es-MX" dirty="0"/>
        </a:p>
      </dgm:t>
    </dgm:pt>
    <dgm:pt modelId="{96302562-AAFB-4353-9EE8-F24CA6719A41}" type="parTrans" cxnId="{990F08F8-E132-4BD8-AB8D-ED6CB3B76804}">
      <dgm:prSet/>
      <dgm:spPr/>
      <dgm:t>
        <a:bodyPr/>
        <a:lstStyle/>
        <a:p>
          <a:endParaRPr lang="es-MX"/>
        </a:p>
      </dgm:t>
    </dgm:pt>
    <dgm:pt modelId="{F8C5B173-5605-4DEF-BD24-B6DD00D26342}" type="sibTrans" cxnId="{990F08F8-E132-4BD8-AB8D-ED6CB3B76804}">
      <dgm:prSet/>
      <dgm:spPr/>
      <dgm:t>
        <a:bodyPr/>
        <a:lstStyle/>
        <a:p>
          <a:endParaRPr lang="es-MX"/>
        </a:p>
      </dgm:t>
    </dgm:pt>
    <dgm:pt modelId="{61C9861A-33E8-4EE7-9293-501483BA7531}">
      <dgm:prSet/>
      <dgm:spPr/>
      <dgm:t>
        <a:bodyPr/>
        <a:lstStyle/>
        <a:p>
          <a:pPr rtl="0"/>
          <a:r>
            <a:rPr lang="es-MX" dirty="0" smtClean="0"/>
            <a:t>¿Qué resultados finales esperamos?</a:t>
          </a:r>
          <a:endParaRPr lang="es-MX" dirty="0"/>
        </a:p>
      </dgm:t>
    </dgm:pt>
    <dgm:pt modelId="{50AD9871-BC8D-4F85-8D74-CEF7DACA5781}" type="parTrans" cxnId="{AADBDF78-F79D-44E7-8B2C-D2644A5E7B44}">
      <dgm:prSet/>
      <dgm:spPr/>
      <dgm:t>
        <a:bodyPr/>
        <a:lstStyle/>
        <a:p>
          <a:endParaRPr lang="es-MX"/>
        </a:p>
      </dgm:t>
    </dgm:pt>
    <dgm:pt modelId="{F32E9D9B-1346-4A81-AC30-738E0DE8662C}" type="sibTrans" cxnId="{AADBDF78-F79D-44E7-8B2C-D2644A5E7B44}">
      <dgm:prSet/>
      <dgm:spPr/>
      <dgm:t>
        <a:bodyPr/>
        <a:lstStyle/>
        <a:p>
          <a:endParaRPr lang="es-MX"/>
        </a:p>
      </dgm:t>
    </dgm:pt>
    <dgm:pt modelId="{AB7D2007-5B15-4497-9BB0-48D525F0365C}" type="pres">
      <dgm:prSet presAssocID="{4EAEA869-9640-4142-BAAC-644CFA3C07C6}" presName="linear" presStyleCnt="0">
        <dgm:presLayoutVars>
          <dgm:animLvl val="lvl"/>
          <dgm:resizeHandles val="exact"/>
        </dgm:presLayoutVars>
      </dgm:prSet>
      <dgm:spPr/>
      <dgm:t>
        <a:bodyPr/>
        <a:lstStyle/>
        <a:p>
          <a:endParaRPr lang="es-MX"/>
        </a:p>
      </dgm:t>
    </dgm:pt>
    <dgm:pt modelId="{A9059743-ECA9-4A11-87DA-FB74A93F9A21}" type="pres">
      <dgm:prSet presAssocID="{24AA8613-FD10-4C44-BBBE-7F7E8A70423D}" presName="parentText" presStyleLbl="node1" presStyleIdx="0" presStyleCnt="5">
        <dgm:presLayoutVars>
          <dgm:chMax val="0"/>
          <dgm:bulletEnabled val="1"/>
        </dgm:presLayoutVars>
      </dgm:prSet>
      <dgm:spPr/>
      <dgm:t>
        <a:bodyPr/>
        <a:lstStyle/>
        <a:p>
          <a:endParaRPr lang="es-MX"/>
        </a:p>
      </dgm:t>
    </dgm:pt>
    <dgm:pt modelId="{D43005CD-4C62-4847-9756-52143F10C154}" type="pres">
      <dgm:prSet presAssocID="{15AF0128-B4F8-49DC-80BB-35FE97236F43}" presName="spacer" presStyleCnt="0"/>
      <dgm:spPr/>
      <dgm:t>
        <a:bodyPr/>
        <a:lstStyle/>
        <a:p>
          <a:endParaRPr lang="es-MX"/>
        </a:p>
      </dgm:t>
    </dgm:pt>
    <dgm:pt modelId="{A996AE3D-C410-45B2-BD40-2D59804BE80B}" type="pres">
      <dgm:prSet presAssocID="{03783257-7C7E-48A5-A9A1-335F452DC420}" presName="parentText" presStyleLbl="node1" presStyleIdx="1" presStyleCnt="5">
        <dgm:presLayoutVars>
          <dgm:chMax val="0"/>
          <dgm:bulletEnabled val="1"/>
        </dgm:presLayoutVars>
      </dgm:prSet>
      <dgm:spPr/>
      <dgm:t>
        <a:bodyPr/>
        <a:lstStyle/>
        <a:p>
          <a:endParaRPr lang="es-MX"/>
        </a:p>
      </dgm:t>
    </dgm:pt>
    <dgm:pt modelId="{916DB683-02E9-4E19-9A20-E0C0D33A5B2F}" type="pres">
      <dgm:prSet presAssocID="{0BD68D01-1452-4DFE-9E1B-81F526D0D945}" presName="spacer" presStyleCnt="0"/>
      <dgm:spPr/>
      <dgm:t>
        <a:bodyPr/>
        <a:lstStyle/>
        <a:p>
          <a:endParaRPr lang="es-MX"/>
        </a:p>
      </dgm:t>
    </dgm:pt>
    <dgm:pt modelId="{769A26B9-5F8E-40EA-9890-64F34383093D}" type="pres">
      <dgm:prSet presAssocID="{71FD8821-BC06-43A1-ABB7-51D52644D8AF}" presName="parentText" presStyleLbl="node1" presStyleIdx="2" presStyleCnt="5">
        <dgm:presLayoutVars>
          <dgm:chMax val="0"/>
          <dgm:bulletEnabled val="1"/>
        </dgm:presLayoutVars>
      </dgm:prSet>
      <dgm:spPr/>
      <dgm:t>
        <a:bodyPr/>
        <a:lstStyle/>
        <a:p>
          <a:endParaRPr lang="es-MX"/>
        </a:p>
      </dgm:t>
    </dgm:pt>
    <dgm:pt modelId="{6DF633AC-EBFC-4A54-9302-8C3C6E668F25}" type="pres">
      <dgm:prSet presAssocID="{841E72AA-34D5-4490-8AF3-19F68EF9C130}" presName="spacer" presStyleCnt="0"/>
      <dgm:spPr/>
      <dgm:t>
        <a:bodyPr/>
        <a:lstStyle/>
        <a:p>
          <a:endParaRPr lang="es-MX"/>
        </a:p>
      </dgm:t>
    </dgm:pt>
    <dgm:pt modelId="{F5C53511-2A50-4E4D-B5B8-AF20EFE6BDB2}" type="pres">
      <dgm:prSet presAssocID="{73A0B0CC-1DC6-495A-A93F-F6CD5D8FA560}" presName="parentText" presStyleLbl="node1" presStyleIdx="3" presStyleCnt="5" custLinFactNeighborX="810">
        <dgm:presLayoutVars>
          <dgm:chMax val="0"/>
          <dgm:bulletEnabled val="1"/>
        </dgm:presLayoutVars>
      </dgm:prSet>
      <dgm:spPr/>
      <dgm:t>
        <a:bodyPr/>
        <a:lstStyle/>
        <a:p>
          <a:endParaRPr lang="es-MX"/>
        </a:p>
      </dgm:t>
    </dgm:pt>
    <dgm:pt modelId="{024EE090-C52E-4CEB-8726-7BC08BB4C874}" type="pres">
      <dgm:prSet presAssocID="{F8C5B173-5605-4DEF-BD24-B6DD00D26342}" presName="spacer" presStyleCnt="0"/>
      <dgm:spPr/>
      <dgm:t>
        <a:bodyPr/>
        <a:lstStyle/>
        <a:p>
          <a:endParaRPr lang="es-MX"/>
        </a:p>
      </dgm:t>
    </dgm:pt>
    <dgm:pt modelId="{16199D11-37E4-4CA5-95F6-3779A9CD1C90}" type="pres">
      <dgm:prSet presAssocID="{61C9861A-33E8-4EE7-9293-501483BA7531}" presName="parentText" presStyleLbl="node1" presStyleIdx="4" presStyleCnt="5">
        <dgm:presLayoutVars>
          <dgm:chMax val="0"/>
          <dgm:bulletEnabled val="1"/>
        </dgm:presLayoutVars>
      </dgm:prSet>
      <dgm:spPr/>
      <dgm:t>
        <a:bodyPr/>
        <a:lstStyle/>
        <a:p>
          <a:endParaRPr lang="es-MX"/>
        </a:p>
      </dgm:t>
    </dgm:pt>
  </dgm:ptLst>
  <dgm:cxnLst>
    <dgm:cxn modelId="{AE4A617E-1821-48FC-9662-D4D3A9AF9AA9}" srcId="{4EAEA869-9640-4142-BAAC-644CFA3C07C6}" destId="{71FD8821-BC06-43A1-ABB7-51D52644D8AF}" srcOrd="2" destOrd="0" parTransId="{4F5FD975-E33D-4293-92CE-5BFF57D39CE6}" sibTransId="{841E72AA-34D5-4490-8AF3-19F68EF9C130}"/>
    <dgm:cxn modelId="{3B1FA170-02D5-4057-8A6B-F04C5F7F8AAF}" srcId="{4EAEA869-9640-4142-BAAC-644CFA3C07C6}" destId="{24AA8613-FD10-4C44-BBBE-7F7E8A70423D}" srcOrd="0" destOrd="0" parTransId="{8798A58D-3FEF-4BE3-87DD-FA4A494B376B}" sibTransId="{15AF0128-B4F8-49DC-80BB-35FE97236F43}"/>
    <dgm:cxn modelId="{C6B5BCD6-C67A-4253-B6C7-960FCEBD05B8}" type="presOf" srcId="{73A0B0CC-1DC6-495A-A93F-F6CD5D8FA560}" destId="{F5C53511-2A50-4E4D-B5B8-AF20EFE6BDB2}" srcOrd="0" destOrd="0" presId="urn:microsoft.com/office/officeart/2005/8/layout/vList2"/>
    <dgm:cxn modelId="{C53B09B9-9EF7-4144-AEAC-3732F0B8D9D8}" type="presOf" srcId="{03783257-7C7E-48A5-A9A1-335F452DC420}" destId="{A996AE3D-C410-45B2-BD40-2D59804BE80B}" srcOrd="0" destOrd="0" presId="urn:microsoft.com/office/officeart/2005/8/layout/vList2"/>
    <dgm:cxn modelId="{990F08F8-E132-4BD8-AB8D-ED6CB3B76804}" srcId="{4EAEA869-9640-4142-BAAC-644CFA3C07C6}" destId="{73A0B0CC-1DC6-495A-A93F-F6CD5D8FA560}" srcOrd="3" destOrd="0" parTransId="{96302562-AAFB-4353-9EE8-F24CA6719A41}" sibTransId="{F8C5B173-5605-4DEF-BD24-B6DD00D26342}"/>
    <dgm:cxn modelId="{D96FEF2D-77B5-45CD-B9AB-BB4727FFF83C}" type="presOf" srcId="{61C9861A-33E8-4EE7-9293-501483BA7531}" destId="{16199D11-37E4-4CA5-95F6-3779A9CD1C90}" srcOrd="0" destOrd="0" presId="urn:microsoft.com/office/officeart/2005/8/layout/vList2"/>
    <dgm:cxn modelId="{6E47DC11-2C67-48E3-96D9-CEBE73B709CC}" type="presOf" srcId="{4EAEA869-9640-4142-BAAC-644CFA3C07C6}" destId="{AB7D2007-5B15-4497-9BB0-48D525F0365C}" srcOrd="0" destOrd="0" presId="urn:microsoft.com/office/officeart/2005/8/layout/vList2"/>
    <dgm:cxn modelId="{AADBDF78-F79D-44E7-8B2C-D2644A5E7B44}" srcId="{4EAEA869-9640-4142-BAAC-644CFA3C07C6}" destId="{61C9861A-33E8-4EE7-9293-501483BA7531}" srcOrd="4" destOrd="0" parTransId="{50AD9871-BC8D-4F85-8D74-CEF7DACA5781}" sibTransId="{F32E9D9B-1346-4A81-AC30-738E0DE8662C}"/>
    <dgm:cxn modelId="{EEC6CFDD-04DC-4A1C-9346-F97935EAD942}" type="presOf" srcId="{24AA8613-FD10-4C44-BBBE-7F7E8A70423D}" destId="{A9059743-ECA9-4A11-87DA-FB74A93F9A21}" srcOrd="0" destOrd="0" presId="urn:microsoft.com/office/officeart/2005/8/layout/vList2"/>
    <dgm:cxn modelId="{10C1C253-C61E-4425-B122-B9B0D2434183}" type="presOf" srcId="{71FD8821-BC06-43A1-ABB7-51D52644D8AF}" destId="{769A26B9-5F8E-40EA-9890-64F34383093D}" srcOrd="0" destOrd="0" presId="urn:microsoft.com/office/officeart/2005/8/layout/vList2"/>
    <dgm:cxn modelId="{5E4E60B8-144E-476C-923E-D2CABDD60F5F}" srcId="{4EAEA869-9640-4142-BAAC-644CFA3C07C6}" destId="{03783257-7C7E-48A5-A9A1-335F452DC420}" srcOrd="1" destOrd="0" parTransId="{3A10F5E1-1947-43E9-AD89-4D27300BEDC8}" sibTransId="{0BD68D01-1452-4DFE-9E1B-81F526D0D945}"/>
    <dgm:cxn modelId="{FE3A298D-57AC-4CF1-B3DF-7AB24132F9A2}" type="presParOf" srcId="{AB7D2007-5B15-4497-9BB0-48D525F0365C}" destId="{A9059743-ECA9-4A11-87DA-FB74A93F9A21}" srcOrd="0" destOrd="0" presId="urn:microsoft.com/office/officeart/2005/8/layout/vList2"/>
    <dgm:cxn modelId="{198B7329-42C0-4A3A-B413-E5D7A9E20BBD}" type="presParOf" srcId="{AB7D2007-5B15-4497-9BB0-48D525F0365C}" destId="{D43005CD-4C62-4847-9756-52143F10C154}" srcOrd="1" destOrd="0" presId="urn:microsoft.com/office/officeart/2005/8/layout/vList2"/>
    <dgm:cxn modelId="{4479A807-9970-4544-AE81-6FED58F17896}" type="presParOf" srcId="{AB7D2007-5B15-4497-9BB0-48D525F0365C}" destId="{A996AE3D-C410-45B2-BD40-2D59804BE80B}" srcOrd="2" destOrd="0" presId="urn:microsoft.com/office/officeart/2005/8/layout/vList2"/>
    <dgm:cxn modelId="{F142AABB-D074-42E2-B1BF-EE864DAE221B}" type="presParOf" srcId="{AB7D2007-5B15-4497-9BB0-48D525F0365C}" destId="{916DB683-02E9-4E19-9A20-E0C0D33A5B2F}" srcOrd="3" destOrd="0" presId="urn:microsoft.com/office/officeart/2005/8/layout/vList2"/>
    <dgm:cxn modelId="{5B57970F-E923-43E0-8DEA-26D1219E9257}" type="presParOf" srcId="{AB7D2007-5B15-4497-9BB0-48D525F0365C}" destId="{769A26B9-5F8E-40EA-9890-64F34383093D}" srcOrd="4" destOrd="0" presId="urn:microsoft.com/office/officeart/2005/8/layout/vList2"/>
    <dgm:cxn modelId="{34559879-D6D9-4623-87F7-8EB79E82C6BD}" type="presParOf" srcId="{AB7D2007-5B15-4497-9BB0-48D525F0365C}" destId="{6DF633AC-EBFC-4A54-9302-8C3C6E668F25}" srcOrd="5" destOrd="0" presId="urn:microsoft.com/office/officeart/2005/8/layout/vList2"/>
    <dgm:cxn modelId="{2A7BD25E-96B4-4779-8C12-D1E848462451}" type="presParOf" srcId="{AB7D2007-5B15-4497-9BB0-48D525F0365C}" destId="{F5C53511-2A50-4E4D-B5B8-AF20EFE6BDB2}" srcOrd="6" destOrd="0" presId="urn:microsoft.com/office/officeart/2005/8/layout/vList2"/>
    <dgm:cxn modelId="{9C16E07A-9E75-4B04-AB0E-E06E880BEC7D}" type="presParOf" srcId="{AB7D2007-5B15-4497-9BB0-48D525F0365C}" destId="{024EE090-C52E-4CEB-8726-7BC08BB4C874}" srcOrd="7" destOrd="0" presId="urn:microsoft.com/office/officeart/2005/8/layout/vList2"/>
    <dgm:cxn modelId="{3B4ABC97-CE67-4302-87CF-1518932E98B2}" type="presParOf" srcId="{AB7D2007-5B15-4497-9BB0-48D525F0365C}" destId="{16199D11-37E4-4CA5-95F6-3779A9CD1C90}" srcOrd="8" destOrd="0" presId="urn:microsoft.com/office/officeart/2005/8/layout/vList2"/>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9DD2509-09E7-4BE3-8D73-134CEB05BBFD}"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s-MX"/>
        </a:p>
      </dgm:t>
    </dgm:pt>
    <dgm:pt modelId="{7B64A79B-47BF-4F1B-A9E4-5051144476DE}">
      <dgm:prSet/>
      <dgm:spPr/>
      <dgm:t>
        <a:bodyPr/>
        <a:lstStyle/>
        <a:p>
          <a:pPr rtl="0"/>
          <a:r>
            <a:rPr lang="es-ES" dirty="0" smtClean="0"/>
            <a:t>¿qué hace la dependencia o entidad?</a:t>
          </a:r>
          <a:endParaRPr lang="es-MX" dirty="0"/>
        </a:p>
      </dgm:t>
    </dgm:pt>
    <dgm:pt modelId="{9E4C5713-EC9F-42D3-BE08-241BAFA06475}" type="parTrans" cxnId="{F6E534E4-0767-48E2-B951-8C6199D4943C}">
      <dgm:prSet/>
      <dgm:spPr/>
      <dgm:t>
        <a:bodyPr/>
        <a:lstStyle/>
        <a:p>
          <a:endParaRPr lang="es-MX"/>
        </a:p>
      </dgm:t>
    </dgm:pt>
    <dgm:pt modelId="{082EF837-7150-4D66-9FE8-381807376CF3}" type="sibTrans" cxnId="{F6E534E4-0767-48E2-B951-8C6199D4943C}">
      <dgm:prSet/>
      <dgm:spPr/>
      <dgm:t>
        <a:bodyPr/>
        <a:lstStyle/>
        <a:p>
          <a:endParaRPr lang="es-MX"/>
        </a:p>
      </dgm:t>
    </dgm:pt>
    <dgm:pt modelId="{45B25640-5D0E-49CA-99FC-E335E4D6E786}">
      <dgm:prSet/>
      <dgm:spPr/>
      <dgm:t>
        <a:bodyPr/>
        <a:lstStyle/>
        <a:p>
          <a:pPr rtl="0"/>
          <a:r>
            <a:rPr lang="es-ES" smtClean="0"/>
            <a:t>¿para qué lo hace?</a:t>
          </a:r>
          <a:endParaRPr lang="es-MX"/>
        </a:p>
      </dgm:t>
    </dgm:pt>
    <dgm:pt modelId="{7E32A716-4CC6-4460-9D0F-C19D5B83F986}" type="parTrans" cxnId="{EF01C782-AADA-4B16-A191-3A8E8ED0E07F}">
      <dgm:prSet/>
      <dgm:spPr/>
      <dgm:t>
        <a:bodyPr/>
        <a:lstStyle/>
        <a:p>
          <a:endParaRPr lang="es-MX"/>
        </a:p>
      </dgm:t>
    </dgm:pt>
    <dgm:pt modelId="{BDE91F3B-8326-4AD8-8D2F-BD995AE6F6F2}" type="sibTrans" cxnId="{EF01C782-AADA-4B16-A191-3A8E8ED0E07F}">
      <dgm:prSet/>
      <dgm:spPr/>
      <dgm:t>
        <a:bodyPr/>
        <a:lstStyle/>
        <a:p>
          <a:endParaRPr lang="es-MX"/>
        </a:p>
      </dgm:t>
    </dgm:pt>
    <dgm:pt modelId="{33504043-9993-4B04-9DD9-347D5886EF9F}">
      <dgm:prSet/>
      <dgm:spPr/>
      <dgm:t>
        <a:bodyPr/>
        <a:lstStyle/>
        <a:p>
          <a:pPr rtl="0"/>
          <a:r>
            <a:rPr lang="es-ES" dirty="0" smtClean="0"/>
            <a:t>¿a través de qué lo hace? </a:t>
          </a:r>
          <a:endParaRPr lang="es-MX" dirty="0"/>
        </a:p>
      </dgm:t>
    </dgm:pt>
    <dgm:pt modelId="{F7D01EF5-E2C5-4AFE-84F1-B69588EDDA07}" type="parTrans" cxnId="{AC8E6115-E7A6-4744-9435-E20A9C9DCBCA}">
      <dgm:prSet/>
      <dgm:spPr/>
      <dgm:t>
        <a:bodyPr/>
        <a:lstStyle/>
        <a:p>
          <a:endParaRPr lang="es-MX"/>
        </a:p>
      </dgm:t>
    </dgm:pt>
    <dgm:pt modelId="{ED9B2923-77D3-4E8B-86D7-B8734BEDBF84}" type="sibTrans" cxnId="{AC8E6115-E7A6-4744-9435-E20A9C9DCBCA}">
      <dgm:prSet/>
      <dgm:spPr/>
      <dgm:t>
        <a:bodyPr/>
        <a:lstStyle/>
        <a:p>
          <a:endParaRPr lang="es-MX"/>
        </a:p>
      </dgm:t>
    </dgm:pt>
    <dgm:pt modelId="{1A8080B2-15DB-4025-8205-854D7D494AE2}">
      <dgm:prSet/>
      <dgm:spPr/>
      <dgm:t>
        <a:bodyPr/>
        <a:lstStyle/>
        <a:p>
          <a:pPr rtl="0"/>
          <a:r>
            <a:rPr lang="es-ES" dirty="0" smtClean="0"/>
            <a:t>¿para quién lo hace?</a:t>
          </a:r>
          <a:endParaRPr lang="es-MX" dirty="0"/>
        </a:p>
      </dgm:t>
    </dgm:pt>
    <dgm:pt modelId="{43F278BB-656B-4D59-9AAA-B642D636AE39}" type="parTrans" cxnId="{9CB65DD0-F391-4751-A0BE-40004364B2D6}">
      <dgm:prSet/>
      <dgm:spPr/>
      <dgm:t>
        <a:bodyPr/>
        <a:lstStyle/>
        <a:p>
          <a:endParaRPr lang="es-MX"/>
        </a:p>
      </dgm:t>
    </dgm:pt>
    <dgm:pt modelId="{BF4152A8-FF40-45A1-80CE-4209D75872C7}" type="sibTrans" cxnId="{9CB65DD0-F391-4751-A0BE-40004364B2D6}">
      <dgm:prSet/>
      <dgm:spPr/>
      <dgm:t>
        <a:bodyPr/>
        <a:lstStyle/>
        <a:p>
          <a:endParaRPr lang="es-MX"/>
        </a:p>
      </dgm:t>
    </dgm:pt>
    <dgm:pt modelId="{7429787B-71F6-42FD-A818-867CD2B5A55F}" type="pres">
      <dgm:prSet presAssocID="{B9DD2509-09E7-4BE3-8D73-134CEB05BBFD}" presName="linear" presStyleCnt="0">
        <dgm:presLayoutVars>
          <dgm:animLvl val="lvl"/>
          <dgm:resizeHandles val="exact"/>
        </dgm:presLayoutVars>
      </dgm:prSet>
      <dgm:spPr/>
      <dgm:t>
        <a:bodyPr/>
        <a:lstStyle/>
        <a:p>
          <a:endParaRPr lang="es-MX"/>
        </a:p>
      </dgm:t>
    </dgm:pt>
    <dgm:pt modelId="{1048D197-1FF4-47D3-8C87-F0B0D6448435}" type="pres">
      <dgm:prSet presAssocID="{7B64A79B-47BF-4F1B-A9E4-5051144476DE}" presName="parentText" presStyleLbl="node1" presStyleIdx="0" presStyleCnt="4">
        <dgm:presLayoutVars>
          <dgm:chMax val="0"/>
          <dgm:bulletEnabled val="1"/>
        </dgm:presLayoutVars>
      </dgm:prSet>
      <dgm:spPr/>
      <dgm:t>
        <a:bodyPr/>
        <a:lstStyle/>
        <a:p>
          <a:endParaRPr lang="es-MX"/>
        </a:p>
      </dgm:t>
    </dgm:pt>
    <dgm:pt modelId="{251886E9-99FD-4643-8EE2-FD4AC4B21E3C}" type="pres">
      <dgm:prSet presAssocID="{082EF837-7150-4D66-9FE8-381807376CF3}" presName="spacer" presStyleCnt="0"/>
      <dgm:spPr/>
      <dgm:t>
        <a:bodyPr/>
        <a:lstStyle/>
        <a:p>
          <a:endParaRPr lang="es-MX"/>
        </a:p>
      </dgm:t>
    </dgm:pt>
    <dgm:pt modelId="{E1630E0E-B715-4222-8115-64B12CA282FB}" type="pres">
      <dgm:prSet presAssocID="{45B25640-5D0E-49CA-99FC-E335E4D6E786}" presName="parentText" presStyleLbl="node1" presStyleIdx="1" presStyleCnt="4">
        <dgm:presLayoutVars>
          <dgm:chMax val="0"/>
          <dgm:bulletEnabled val="1"/>
        </dgm:presLayoutVars>
      </dgm:prSet>
      <dgm:spPr/>
      <dgm:t>
        <a:bodyPr/>
        <a:lstStyle/>
        <a:p>
          <a:endParaRPr lang="es-MX"/>
        </a:p>
      </dgm:t>
    </dgm:pt>
    <dgm:pt modelId="{445C796C-ADCC-4A33-A70E-AF5436B6B6F0}" type="pres">
      <dgm:prSet presAssocID="{BDE91F3B-8326-4AD8-8D2F-BD995AE6F6F2}" presName="spacer" presStyleCnt="0"/>
      <dgm:spPr/>
      <dgm:t>
        <a:bodyPr/>
        <a:lstStyle/>
        <a:p>
          <a:endParaRPr lang="es-MX"/>
        </a:p>
      </dgm:t>
    </dgm:pt>
    <dgm:pt modelId="{8608BE0C-60CD-4009-A5C3-C4A619F7FC4A}" type="pres">
      <dgm:prSet presAssocID="{33504043-9993-4B04-9DD9-347D5886EF9F}" presName="parentText" presStyleLbl="node1" presStyleIdx="2" presStyleCnt="4">
        <dgm:presLayoutVars>
          <dgm:chMax val="0"/>
          <dgm:bulletEnabled val="1"/>
        </dgm:presLayoutVars>
      </dgm:prSet>
      <dgm:spPr/>
      <dgm:t>
        <a:bodyPr/>
        <a:lstStyle/>
        <a:p>
          <a:endParaRPr lang="es-MX"/>
        </a:p>
      </dgm:t>
    </dgm:pt>
    <dgm:pt modelId="{2663EB1B-BD5E-466C-BCB0-B10744599B2E}" type="pres">
      <dgm:prSet presAssocID="{ED9B2923-77D3-4E8B-86D7-B8734BEDBF84}" presName="spacer" presStyleCnt="0"/>
      <dgm:spPr/>
      <dgm:t>
        <a:bodyPr/>
        <a:lstStyle/>
        <a:p>
          <a:endParaRPr lang="es-MX"/>
        </a:p>
      </dgm:t>
    </dgm:pt>
    <dgm:pt modelId="{17333A79-C7EE-45D7-9D00-6837EC23247A}" type="pres">
      <dgm:prSet presAssocID="{1A8080B2-15DB-4025-8205-854D7D494AE2}" presName="parentText" presStyleLbl="node1" presStyleIdx="3" presStyleCnt="4">
        <dgm:presLayoutVars>
          <dgm:chMax val="0"/>
          <dgm:bulletEnabled val="1"/>
        </dgm:presLayoutVars>
      </dgm:prSet>
      <dgm:spPr/>
      <dgm:t>
        <a:bodyPr/>
        <a:lstStyle/>
        <a:p>
          <a:endParaRPr lang="es-MX"/>
        </a:p>
      </dgm:t>
    </dgm:pt>
  </dgm:ptLst>
  <dgm:cxnLst>
    <dgm:cxn modelId="{CDCC27D9-2ADD-4238-9B8A-074EA9D6E200}" type="presOf" srcId="{1A8080B2-15DB-4025-8205-854D7D494AE2}" destId="{17333A79-C7EE-45D7-9D00-6837EC23247A}" srcOrd="0" destOrd="0" presId="urn:microsoft.com/office/officeart/2005/8/layout/vList2"/>
    <dgm:cxn modelId="{AC8E6115-E7A6-4744-9435-E20A9C9DCBCA}" srcId="{B9DD2509-09E7-4BE3-8D73-134CEB05BBFD}" destId="{33504043-9993-4B04-9DD9-347D5886EF9F}" srcOrd="2" destOrd="0" parTransId="{F7D01EF5-E2C5-4AFE-84F1-B69588EDDA07}" sibTransId="{ED9B2923-77D3-4E8B-86D7-B8734BEDBF84}"/>
    <dgm:cxn modelId="{29583DBB-76E8-4113-BE2F-70DCD65A028E}" type="presOf" srcId="{33504043-9993-4B04-9DD9-347D5886EF9F}" destId="{8608BE0C-60CD-4009-A5C3-C4A619F7FC4A}" srcOrd="0" destOrd="0" presId="urn:microsoft.com/office/officeart/2005/8/layout/vList2"/>
    <dgm:cxn modelId="{13CCC09A-62B7-435F-80FD-AFD2C0E573DF}" type="presOf" srcId="{7B64A79B-47BF-4F1B-A9E4-5051144476DE}" destId="{1048D197-1FF4-47D3-8C87-F0B0D6448435}" srcOrd="0" destOrd="0" presId="urn:microsoft.com/office/officeart/2005/8/layout/vList2"/>
    <dgm:cxn modelId="{D994E585-88EB-4536-8CEB-047E6A68EEF1}" type="presOf" srcId="{45B25640-5D0E-49CA-99FC-E335E4D6E786}" destId="{E1630E0E-B715-4222-8115-64B12CA282FB}" srcOrd="0" destOrd="0" presId="urn:microsoft.com/office/officeart/2005/8/layout/vList2"/>
    <dgm:cxn modelId="{9CB65DD0-F391-4751-A0BE-40004364B2D6}" srcId="{B9DD2509-09E7-4BE3-8D73-134CEB05BBFD}" destId="{1A8080B2-15DB-4025-8205-854D7D494AE2}" srcOrd="3" destOrd="0" parTransId="{43F278BB-656B-4D59-9AAA-B642D636AE39}" sibTransId="{BF4152A8-FF40-45A1-80CE-4209D75872C7}"/>
    <dgm:cxn modelId="{EF01C782-AADA-4B16-A191-3A8E8ED0E07F}" srcId="{B9DD2509-09E7-4BE3-8D73-134CEB05BBFD}" destId="{45B25640-5D0E-49CA-99FC-E335E4D6E786}" srcOrd="1" destOrd="0" parTransId="{7E32A716-4CC6-4460-9D0F-C19D5B83F986}" sibTransId="{BDE91F3B-8326-4AD8-8D2F-BD995AE6F6F2}"/>
    <dgm:cxn modelId="{AA7F71DE-0575-4CD0-9E8D-162FF0829DE7}" type="presOf" srcId="{B9DD2509-09E7-4BE3-8D73-134CEB05BBFD}" destId="{7429787B-71F6-42FD-A818-867CD2B5A55F}" srcOrd="0" destOrd="0" presId="urn:microsoft.com/office/officeart/2005/8/layout/vList2"/>
    <dgm:cxn modelId="{F6E534E4-0767-48E2-B951-8C6199D4943C}" srcId="{B9DD2509-09E7-4BE3-8D73-134CEB05BBFD}" destId="{7B64A79B-47BF-4F1B-A9E4-5051144476DE}" srcOrd="0" destOrd="0" parTransId="{9E4C5713-EC9F-42D3-BE08-241BAFA06475}" sibTransId="{082EF837-7150-4D66-9FE8-381807376CF3}"/>
    <dgm:cxn modelId="{EF58619E-A189-453F-B480-7ABCA819E8E5}" type="presParOf" srcId="{7429787B-71F6-42FD-A818-867CD2B5A55F}" destId="{1048D197-1FF4-47D3-8C87-F0B0D6448435}" srcOrd="0" destOrd="0" presId="urn:microsoft.com/office/officeart/2005/8/layout/vList2"/>
    <dgm:cxn modelId="{6FC8139E-77EB-461A-A275-9CD0B52ED9AC}" type="presParOf" srcId="{7429787B-71F6-42FD-A818-867CD2B5A55F}" destId="{251886E9-99FD-4643-8EE2-FD4AC4B21E3C}" srcOrd="1" destOrd="0" presId="urn:microsoft.com/office/officeart/2005/8/layout/vList2"/>
    <dgm:cxn modelId="{8D15DE17-C4B2-4E46-BCDA-0C086ED82EBF}" type="presParOf" srcId="{7429787B-71F6-42FD-A818-867CD2B5A55F}" destId="{E1630E0E-B715-4222-8115-64B12CA282FB}" srcOrd="2" destOrd="0" presId="urn:microsoft.com/office/officeart/2005/8/layout/vList2"/>
    <dgm:cxn modelId="{46D5BB61-FA56-4F3D-BEE9-A468A7927859}" type="presParOf" srcId="{7429787B-71F6-42FD-A818-867CD2B5A55F}" destId="{445C796C-ADCC-4A33-A70E-AF5436B6B6F0}" srcOrd="3" destOrd="0" presId="urn:microsoft.com/office/officeart/2005/8/layout/vList2"/>
    <dgm:cxn modelId="{8CD10E06-C642-4049-A0F9-7D82BD1B1C73}" type="presParOf" srcId="{7429787B-71F6-42FD-A818-867CD2B5A55F}" destId="{8608BE0C-60CD-4009-A5C3-C4A619F7FC4A}" srcOrd="4" destOrd="0" presId="urn:microsoft.com/office/officeart/2005/8/layout/vList2"/>
    <dgm:cxn modelId="{D45F5D8D-1177-4E41-BFA8-45A379A95DAB}" type="presParOf" srcId="{7429787B-71F6-42FD-A818-867CD2B5A55F}" destId="{2663EB1B-BD5E-466C-BCB0-B10744599B2E}" srcOrd="5" destOrd="0" presId="urn:microsoft.com/office/officeart/2005/8/layout/vList2"/>
    <dgm:cxn modelId="{56CDBD52-48A8-4AA2-8EA5-666D484FC8A2}" type="presParOf" srcId="{7429787B-71F6-42FD-A818-867CD2B5A55F}" destId="{17333A79-C7EE-45D7-9D00-6837EC23247A}" srcOrd="6" destOrd="0" presId="urn:microsoft.com/office/officeart/2005/8/layout/vList2"/>
  </dgm:cxnLst>
  <dgm:bg>
    <a:no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009C481-5036-4445-BA17-CED95C596A92}" type="doc">
      <dgm:prSet loTypeId="urn:microsoft.com/office/officeart/2008/layout/LinedList" loCatId="list" qsTypeId="urn:microsoft.com/office/officeart/2005/8/quickstyle/simple2" qsCatId="simple" csTypeId="urn:microsoft.com/office/officeart/2005/8/colors/colorful2" csCatId="colorful" phldr="1"/>
      <dgm:spPr/>
      <dgm:t>
        <a:bodyPr/>
        <a:lstStyle/>
        <a:p>
          <a:endParaRPr lang="es-MX"/>
        </a:p>
      </dgm:t>
    </dgm:pt>
    <dgm:pt modelId="{BF522660-EC11-49FC-8899-A83CD4365C56}">
      <dgm:prSet custT="1"/>
      <dgm:spPr/>
      <dgm:t>
        <a:bodyPr/>
        <a:lstStyle/>
        <a:p>
          <a:pPr rtl="0"/>
          <a:r>
            <a:rPr lang="es-MX" sz="2400" dirty="0" smtClean="0"/>
            <a:t>Misión</a:t>
          </a:r>
          <a:endParaRPr lang="es-MX" sz="2400" dirty="0"/>
        </a:p>
      </dgm:t>
    </dgm:pt>
    <dgm:pt modelId="{344C66CF-CAC6-454F-9459-D914CE1D8E25}" type="parTrans" cxnId="{5BB36BAE-55D6-433B-9DF8-CC270F22A782}">
      <dgm:prSet/>
      <dgm:spPr/>
      <dgm:t>
        <a:bodyPr/>
        <a:lstStyle/>
        <a:p>
          <a:endParaRPr lang="es-MX" sz="2400"/>
        </a:p>
      </dgm:t>
    </dgm:pt>
    <dgm:pt modelId="{5E0D739A-C739-4FF9-84A7-3CA0C0DFF30F}" type="sibTrans" cxnId="{5BB36BAE-55D6-433B-9DF8-CC270F22A782}">
      <dgm:prSet/>
      <dgm:spPr/>
      <dgm:t>
        <a:bodyPr/>
        <a:lstStyle/>
        <a:p>
          <a:endParaRPr lang="es-MX" sz="2400"/>
        </a:p>
      </dgm:t>
    </dgm:pt>
    <dgm:pt modelId="{0077949F-7C81-47CF-B5AA-BD27F952933B}">
      <dgm:prSet custT="1"/>
      <dgm:spPr/>
      <dgm:t>
        <a:bodyPr/>
        <a:lstStyle/>
        <a:p>
          <a:pPr rtl="0"/>
          <a:r>
            <a:rPr lang="es-MX" sz="2400" dirty="0" smtClean="0"/>
            <a:t>Expresa propósito esperado en beneficio de la comunidad. </a:t>
          </a:r>
          <a:endParaRPr lang="es-MX" sz="2400" dirty="0"/>
        </a:p>
      </dgm:t>
    </dgm:pt>
    <dgm:pt modelId="{5365C336-E09D-415D-BFAF-888194EA2290}" type="parTrans" cxnId="{14FCF31C-91C0-4FAD-8CC0-C3D94A812B90}">
      <dgm:prSet/>
      <dgm:spPr/>
      <dgm:t>
        <a:bodyPr/>
        <a:lstStyle/>
        <a:p>
          <a:endParaRPr lang="es-MX" sz="2400"/>
        </a:p>
      </dgm:t>
    </dgm:pt>
    <dgm:pt modelId="{06575C56-C32D-4765-A709-2C3D8C67EA56}" type="sibTrans" cxnId="{14FCF31C-91C0-4FAD-8CC0-C3D94A812B90}">
      <dgm:prSet/>
      <dgm:spPr/>
      <dgm:t>
        <a:bodyPr/>
        <a:lstStyle/>
        <a:p>
          <a:endParaRPr lang="es-MX" sz="2400"/>
        </a:p>
      </dgm:t>
    </dgm:pt>
    <dgm:pt modelId="{E286159A-5E7D-4881-9592-3FE6BA823A75}">
      <dgm:prSet custT="1"/>
      <dgm:spPr/>
      <dgm:t>
        <a:bodyPr/>
        <a:lstStyle/>
        <a:p>
          <a:pPr rtl="0"/>
          <a:r>
            <a:rPr lang="es-MX" sz="2400" dirty="0" smtClean="0"/>
            <a:t>Indicadores de impacto productos de varias entidades</a:t>
          </a:r>
          <a:endParaRPr lang="es-MX" sz="2400" dirty="0"/>
        </a:p>
      </dgm:t>
    </dgm:pt>
    <dgm:pt modelId="{0D830594-A104-49EE-A927-956E55991D34}" type="parTrans" cxnId="{A4A87281-758D-4F3C-AF19-0181712665CB}">
      <dgm:prSet/>
      <dgm:spPr/>
      <dgm:t>
        <a:bodyPr/>
        <a:lstStyle/>
        <a:p>
          <a:endParaRPr lang="es-MX" sz="2400"/>
        </a:p>
      </dgm:t>
    </dgm:pt>
    <dgm:pt modelId="{D3F2D957-D7A6-424F-9E1A-5604E8756810}" type="sibTrans" cxnId="{A4A87281-758D-4F3C-AF19-0181712665CB}">
      <dgm:prSet/>
      <dgm:spPr/>
      <dgm:t>
        <a:bodyPr/>
        <a:lstStyle/>
        <a:p>
          <a:endParaRPr lang="es-MX" sz="2400"/>
        </a:p>
      </dgm:t>
    </dgm:pt>
    <dgm:pt modelId="{52C2DCBE-BC50-44F8-B27F-F137F198D387}">
      <dgm:prSet custT="1"/>
      <dgm:spPr/>
      <dgm:t>
        <a:bodyPr/>
        <a:lstStyle/>
        <a:p>
          <a:pPr rtl="0"/>
          <a:r>
            <a:rPr lang="es-MX" sz="2400" dirty="0" smtClean="0"/>
            <a:t>Objetivo estratégico</a:t>
          </a:r>
          <a:endParaRPr lang="es-MX" sz="2400" dirty="0"/>
        </a:p>
      </dgm:t>
    </dgm:pt>
    <dgm:pt modelId="{D5216306-3477-4C68-B730-64391661974D}" type="parTrans" cxnId="{30D14E3E-F0D5-4B14-8EAB-D980F051E87D}">
      <dgm:prSet/>
      <dgm:spPr/>
      <dgm:t>
        <a:bodyPr/>
        <a:lstStyle/>
        <a:p>
          <a:endParaRPr lang="es-MX" sz="2400"/>
        </a:p>
      </dgm:t>
    </dgm:pt>
    <dgm:pt modelId="{C49DF60F-2742-4C0D-AE78-AB9697B8DD59}" type="sibTrans" cxnId="{30D14E3E-F0D5-4B14-8EAB-D980F051E87D}">
      <dgm:prSet/>
      <dgm:spPr/>
      <dgm:t>
        <a:bodyPr/>
        <a:lstStyle/>
        <a:p>
          <a:endParaRPr lang="es-MX" sz="2400"/>
        </a:p>
      </dgm:t>
    </dgm:pt>
    <dgm:pt modelId="{AD870C88-664B-4E55-BFEF-E267FD50ABD7}">
      <dgm:prSet custT="1"/>
      <dgm:spPr/>
      <dgm:t>
        <a:bodyPr/>
        <a:lstStyle/>
        <a:p>
          <a:pPr rtl="0"/>
          <a:r>
            <a:rPr lang="es-MX" sz="2400" dirty="0" smtClean="0"/>
            <a:t>Expresa un resultado esperado de mediano plazo que contribuye a la misión</a:t>
          </a:r>
          <a:endParaRPr lang="es-MX" sz="2400" dirty="0"/>
        </a:p>
      </dgm:t>
    </dgm:pt>
    <dgm:pt modelId="{91C3ABCB-8913-4B60-98A3-010CB966BE6E}" type="parTrans" cxnId="{D62F309C-4F23-4DDB-A154-33537E56F03D}">
      <dgm:prSet/>
      <dgm:spPr/>
      <dgm:t>
        <a:bodyPr/>
        <a:lstStyle/>
        <a:p>
          <a:endParaRPr lang="es-MX" sz="2400"/>
        </a:p>
      </dgm:t>
    </dgm:pt>
    <dgm:pt modelId="{ECA19CC0-35F8-438D-81F6-DC535C069B1B}" type="sibTrans" cxnId="{D62F309C-4F23-4DDB-A154-33537E56F03D}">
      <dgm:prSet/>
      <dgm:spPr/>
      <dgm:t>
        <a:bodyPr/>
        <a:lstStyle/>
        <a:p>
          <a:endParaRPr lang="es-MX" sz="2400"/>
        </a:p>
      </dgm:t>
    </dgm:pt>
    <dgm:pt modelId="{94318B64-E1A4-450D-8925-DE1014D59645}">
      <dgm:prSet custT="1"/>
      <dgm:spPr/>
      <dgm:t>
        <a:bodyPr/>
        <a:lstStyle/>
        <a:p>
          <a:pPr rtl="0"/>
          <a:r>
            <a:rPr lang="es-MX" sz="2400" dirty="0" smtClean="0"/>
            <a:t>Indicadores de impacto o resultado intermedio </a:t>
          </a:r>
          <a:endParaRPr lang="es-MX" sz="2400" dirty="0"/>
        </a:p>
      </dgm:t>
    </dgm:pt>
    <dgm:pt modelId="{A5359714-AA5B-4F8A-9FA0-5C61C0E1F8A3}" type="parTrans" cxnId="{DAAFFBAF-1657-4659-A34E-1529A2E17151}">
      <dgm:prSet/>
      <dgm:spPr/>
      <dgm:t>
        <a:bodyPr/>
        <a:lstStyle/>
        <a:p>
          <a:endParaRPr lang="es-MX" sz="2400"/>
        </a:p>
      </dgm:t>
    </dgm:pt>
    <dgm:pt modelId="{806DCC58-3DAB-47FF-BCA5-19FBDC46081E}" type="sibTrans" cxnId="{DAAFFBAF-1657-4659-A34E-1529A2E17151}">
      <dgm:prSet/>
      <dgm:spPr/>
      <dgm:t>
        <a:bodyPr/>
        <a:lstStyle/>
        <a:p>
          <a:endParaRPr lang="es-MX" sz="2400"/>
        </a:p>
      </dgm:t>
    </dgm:pt>
    <dgm:pt modelId="{7CB24238-B16C-4073-B285-CCDFB6224C40}" type="pres">
      <dgm:prSet presAssocID="{D009C481-5036-4445-BA17-CED95C596A92}" presName="vert0" presStyleCnt="0">
        <dgm:presLayoutVars>
          <dgm:dir/>
          <dgm:animOne val="branch"/>
          <dgm:animLvl val="lvl"/>
        </dgm:presLayoutVars>
      </dgm:prSet>
      <dgm:spPr/>
      <dgm:t>
        <a:bodyPr/>
        <a:lstStyle/>
        <a:p>
          <a:endParaRPr lang="es-MX"/>
        </a:p>
      </dgm:t>
    </dgm:pt>
    <dgm:pt modelId="{6A5F3661-0B70-49B8-A8A6-8258A1D6DA1A}" type="pres">
      <dgm:prSet presAssocID="{BF522660-EC11-49FC-8899-A83CD4365C56}" presName="thickLine" presStyleLbl="alignNode1" presStyleIdx="0" presStyleCnt="2"/>
      <dgm:spPr/>
      <dgm:t>
        <a:bodyPr/>
        <a:lstStyle/>
        <a:p>
          <a:endParaRPr lang="es-MX"/>
        </a:p>
      </dgm:t>
    </dgm:pt>
    <dgm:pt modelId="{77F70479-4B21-46B5-9C51-F6DB36E89092}" type="pres">
      <dgm:prSet presAssocID="{BF522660-EC11-49FC-8899-A83CD4365C56}" presName="horz1" presStyleCnt="0"/>
      <dgm:spPr/>
      <dgm:t>
        <a:bodyPr/>
        <a:lstStyle/>
        <a:p>
          <a:endParaRPr lang="es-MX"/>
        </a:p>
      </dgm:t>
    </dgm:pt>
    <dgm:pt modelId="{9EEBEA0B-58C8-4D36-86CE-05794E196A1F}" type="pres">
      <dgm:prSet presAssocID="{BF522660-EC11-49FC-8899-A83CD4365C56}" presName="tx1" presStyleLbl="revTx" presStyleIdx="0" presStyleCnt="6"/>
      <dgm:spPr/>
      <dgm:t>
        <a:bodyPr/>
        <a:lstStyle/>
        <a:p>
          <a:endParaRPr lang="es-MX"/>
        </a:p>
      </dgm:t>
    </dgm:pt>
    <dgm:pt modelId="{7B72454B-1022-40EC-98C9-285D8AA06993}" type="pres">
      <dgm:prSet presAssocID="{BF522660-EC11-49FC-8899-A83CD4365C56}" presName="vert1" presStyleCnt="0"/>
      <dgm:spPr/>
      <dgm:t>
        <a:bodyPr/>
        <a:lstStyle/>
        <a:p>
          <a:endParaRPr lang="es-MX"/>
        </a:p>
      </dgm:t>
    </dgm:pt>
    <dgm:pt modelId="{86BFC634-EEA6-4346-8661-43EA26C3574B}" type="pres">
      <dgm:prSet presAssocID="{0077949F-7C81-47CF-B5AA-BD27F952933B}" presName="vertSpace2a" presStyleCnt="0"/>
      <dgm:spPr/>
      <dgm:t>
        <a:bodyPr/>
        <a:lstStyle/>
        <a:p>
          <a:endParaRPr lang="es-MX"/>
        </a:p>
      </dgm:t>
    </dgm:pt>
    <dgm:pt modelId="{AE6877E3-1F50-4D12-8F06-C5136F4B2842}" type="pres">
      <dgm:prSet presAssocID="{0077949F-7C81-47CF-B5AA-BD27F952933B}" presName="horz2" presStyleCnt="0"/>
      <dgm:spPr/>
      <dgm:t>
        <a:bodyPr/>
        <a:lstStyle/>
        <a:p>
          <a:endParaRPr lang="es-MX"/>
        </a:p>
      </dgm:t>
    </dgm:pt>
    <dgm:pt modelId="{AEA58A86-89CF-4150-B915-5437E552D37F}" type="pres">
      <dgm:prSet presAssocID="{0077949F-7C81-47CF-B5AA-BD27F952933B}" presName="horzSpace2" presStyleCnt="0"/>
      <dgm:spPr/>
      <dgm:t>
        <a:bodyPr/>
        <a:lstStyle/>
        <a:p>
          <a:endParaRPr lang="es-MX"/>
        </a:p>
      </dgm:t>
    </dgm:pt>
    <dgm:pt modelId="{5DDC9802-9932-4AA1-B4BF-442FC15F0DE2}" type="pres">
      <dgm:prSet presAssocID="{0077949F-7C81-47CF-B5AA-BD27F952933B}" presName="tx2" presStyleLbl="revTx" presStyleIdx="1" presStyleCnt="6"/>
      <dgm:spPr/>
      <dgm:t>
        <a:bodyPr/>
        <a:lstStyle/>
        <a:p>
          <a:endParaRPr lang="es-MX"/>
        </a:p>
      </dgm:t>
    </dgm:pt>
    <dgm:pt modelId="{9512820D-65A1-4C52-9818-270ABEB32896}" type="pres">
      <dgm:prSet presAssocID="{0077949F-7C81-47CF-B5AA-BD27F952933B}" presName="vert2" presStyleCnt="0"/>
      <dgm:spPr/>
      <dgm:t>
        <a:bodyPr/>
        <a:lstStyle/>
        <a:p>
          <a:endParaRPr lang="es-MX"/>
        </a:p>
      </dgm:t>
    </dgm:pt>
    <dgm:pt modelId="{7C5A2E94-D6AD-4F16-8F15-9034005BF28F}" type="pres">
      <dgm:prSet presAssocID="{E286159A-5E7D-4881-9592-3FE6BA823A75}" presName="horz3" presStyleCnt="0"/>
      <dgm:spPr/>
      <dgm:t>
        <a:bodyPr/>
        <a:lstStyle/>
        <a:p>
          <a:endParaRPr lang="es-MX"/>
        </a:p>
      </dgm:t>
    </dgm:pt>
    <dgm:pt modelId="{11A543E9-20DC-4BBE-92AF-CD23400862B3}" type="pres">
      <dgm:prSet presAssocID="{E286159A-5E7D-4881-9592-3FE6BA823A75}" presName="horzSpace3" presStyleCnt="0"/>
      <dgm:spPr/>
      <dgm:t>
        <a:bodyPr/>
        <a:lstStyle/>
        <a:p>
          <a:endParaRPr lang="es-MX"/>
        </a:p>
      </dgm:t>
    </dgm:pt>
    <dgm:pt modelId="{E00A0B39-B1C7-41B2-BBBC-15EBF685737B}" type="pres">
      <dgm:prSet presAssocID="{E286159A-5E7D-4881-9592-3FE6BA823A75}" presName="tx3" presStyleLbl="revTx" presStyleIdx="2" presStyleCnt="6"/>
      <dgm:spPr/>
      <dgm:t>
        <a:bodyPr/>
        <a:lstStyle/>
        <a:p>
          <a:endParaRPr lang="es-MX"/>
        </a:p>
      </dgm:t>
    </dgm:pt>
    <dgm:pt modelId="{ED873A00-F1F4-4F6A-BC3C-CBAE5810B035}" type="pres">
      <dgm:prSet presAssocID="{E286159A-5E7D-4881-9592-3FE6BA823A75}" presName="vert3" presStyleCnt="0"/>
      <dgm:spPr/>
      <dgm:t>
        <a:bodyPr/>
        <a:lstStyle/>
        <a:p>
          <a:endParaRPr lang="es-MX"/>
        </a:p>
      </dgm:t>
    </dgm:pt>
    <dgm:pt modelId="{74D2595F-CC93-4F27-8B8F-0098C89CEEB4}" type="pres">
      <dgm:prSet presAssocID="{0077949F-7C81-47CF-B5AA-BD27F952933B}" presName="thinLine2b" presStyleLbl="callout" presStyleIdx="0" presStyleCnt="2" custLinFactNeighborX="-382" custLinFactNeighborY="-65308"/>
      <dgm:spPr/>
      <dgm:t>
        <a:bodyPr/>
        <a:lstStyle/>
        <a:p>
          <a:endParaRPr lang="es-MX"/>
        </a:p>
      </dgm:t>
    </dgm:pt>
    <dgm:pt modelId="{95DC6A31-63DB-4021-96AA-1AAF58401C79}" type="pres">
      <dgm:prSet presAssocID="{0077949F-7C81-47CF-B5AA-BD27F952933B}" presName="vertSpace2b" presStyleCnt="0"/>
      <dgm:spPr/>
      <dgm:t>
        <a:bodyPr/>
        <a:lstStyle/>
        <a:p>
          <a:endParaRPr lang="es-MX"/>
        </a:p>
      </dgm:t>
    </dgm:pt>
    <dgm:pt modelId="{ECE85B04-D066-4B5C-AD8A-2AFA47F1953F}" type="pres">
      <dgm:prSet presAssocID="{52C2DCBE-BC50-44F8-B27F-F137F198D387}" presName="thickLine" presStyleLbl="alignNode1" presStyleIdx="1" presStyleCnt="2"/>
      <dgm:spPr/>
      <dgm:t>
        <a:bodyPr/>
        <a:lstStyle/>
        <a:p>
          <a:endParaRPr lang="es-MX"/>
        </a:p>
      </dgm:t>
    </dgm:pt>
    <dgm:pt modelId="{FF29325E-1133-4EFD-8A52-39E14701A0C0}" type="pres">
      <dgm:prSet presAssocID="{52C2DCBE-BC50-44F8-B27F-F137F198D387}" presName="horz1" presStyleCnt="0"/>
      <dgm:spPr/>
      <dgm:t>
        <a:bodyPr/>
        <a:lstStyle/>
        <a:p>
          <a:endParaRPr lang="es-MX"/>
        </a:p>
      </dgm:t>
    </dgm:pt>
    <dgm:pt modelId="{06EAC111-49CC-4911-B6AE-E39238ACC74B}" type="pres">
      <dgm:prSet presAssocID="{52C2DCBE-BC50-44F8-B27F-F137F198D387}" presName="tx1" presStyleLbl="revTx" presStyleIdx="3" presStyleCnt="6"/>
      <dgm:spPr/>
      <dgm:t>
        <a:bodyPr/>
        <a:lstStyle/>
        <a:p>
          <a:endParaRPr lang="es-MX"/>
        </a:p>
      </dgm:t>
    </dgm:pt>
    <dgm:pt modelId="{C9B89C2D-3016-45AC-B7EE-4DFCD5409664}" type="pres">
      <dgm:prSet presAssocID="{52C2DCBE-BC50-44F8-B27F-F137F198D387}" presName="vert1" presStyleCnt="0"/>
      <dgm:spPr/>
      <dgm:t>
        <a:bodyPr/>
        <a:lstStyle/>
        <a:p>
          <a:endParaRPr lang="es-MX"/>
        </a:p>
      </dgm:t>
    </dgm:pt>
    <dgm:pt modelId="{F0299136-BB54-4C96-B87F-213090E13192}" type="pres">
      <dgm:prSet presAssocID="{AD870C88-664B-4E55-BFEF-E267FD50ABD7}" presName="vertSpace2a" presStyleCnt="0"/>
      <dgm:spPr/>
      <dgm:t>
        <a:bodyPr/>
        <a:lstStyle/>
        <a:p>
          <a:endParaRPr lang="es-MX"/>
        </a:p>
      </dgm:t>
    </dgm:pt>
    <dgm:pt modelId="{603F700F-C65A-4B1F-9DAF-702BD06EA737}" type="pres">
      <dgm:prSet presAssocID="{AD870C88-664B-4E55-BFEF-E267FD50ABD7}" presName="horz2" presStyleCnt="0"/>
      <dgm:spPr/>
      <dgm:t>
        <a:bodyPr/>
        <a:lstStyle/>
        <a:p>
          <a:endParaRPr lang="es-MX"/>
        </a:p>
      </dgm:t>
    </dgm:pt>
    <dgm:pt modelId="{51F8FB38-4E82-4B7D-A006-F5B796B58120}" type="pres">
      <dgm:prSet presAssocID="{AD870C88-664B-4E55-BFEF-E267FD50ABD7}" presName="horzSpace2" presStyleCnt="0"/>
      <dgm:spPr/>
      <dgm:t>
        <a:bodyPr/>
        <a:lstStyle/>
        <a:p>
          <a:endParaRPr lang="es-MX"/>
        </a:p>
      </dgm:t>
    </dgm:pt>
    <dgm:pt modelId="{CE72D0FE-2C8B-48A7-9898-1396199F1FEA}" type="pres">
      <dgm:prSet presAssocID="{AD870C88-664B-4E55-BFEF-E267FD50ABD7}" presName="tx2" presStyleLbl="revTx" presStyleIdx="4" presStyleCnt="6"/>
      <dgm:spPr/>
      <dgm:t>
        <a:bodyPr/>
        <a:lstStyle/>
        <a:p>
          <a:endParaRPr lang="es-MX"/>
        </a:p>
      </dgm:t>
    </dgm:pt>
    <dgm:pt modelId="{989D4DF0-8860-4A2B-B1EF-68B9B5ED857F}" type="pres">
      <dgm:prSet presAssocID="{AD870C88-664B-4E55-BFEF-E267FD50ABD7}" presName="vert2" presStyleCnt="0"/>
      <dgm:spPr/>
      <dgm:t>
        <a:bodyPr/>
        <a:lstStyle/>
        <a:p>
          <a:endParaRPr lang="es-MX"/>
        </a:p>
      </dgm:t>
    </dgm:pt>
    <dgm:pt modelId="{C148ACA9-BF22-43BA-B060-F107E16CD603}" type="pres">
      <dgm:prSet presAssocID="{94318B64-E1A4-450D-8925-DE1014D59645}" presName="horz3" presStyleCnt="0"/>
      <dgm:spPr/>
      <dgm:t>
        <a:bodyPr/>
        <a:lstStyle/>
        <a:p>
          <a:endParaRPr lang="es-MX"/>
        </a:p>
      </dgm:t>
    </dgm:pt>
    <dgm:pt modelId="{44BAAAFD-1C60-46B4-A76F-1EE53657F1EC}" type="pres">
      <dgm:prSet presAssocID="{94318B64-E1A4-450D-8925-DE1014D59645}" presName="horzSpace3" presStyleCnt="0"/>
      <dgm:spPr/>
      <dgm:t>
        <a:bodyPr/>
        <a:lstStyle/>
        <a:p>
          <a:endParaRPr lang="es-MX"/>
        </a:p>
      </dgm:t>
    </dgm:pt>
    <dgm:pt modelId="{46DB38BF-425C-461F-9F41-77E4804953BE}" type="pres">
      <dgm:prSet presAssocID="{94318B64-E1A4-450D-8925-DE1014D59645}" presName="tx3" presStyleLbl="revTx" presStyleIdx="5" presStyleCnt="6"/>
      <dgm:spPr/>
      <dgm:t>
        <a:bodyPr/>
        <a:lstStyle/>
        <a:p>
          <a:endParaRPr lang="es-MX"/>
        </a:p>
      </dgm:t>
    </dgm:pt>
    <dgm:pt modelId="{652C4169-E463-4986-9263-1A2A26511E50}" type="pres">
      <dgm:prSet presAssocID="{94318B64-E1A4-450D-8925-DE1014D59645}" presName="vert3" presStyleCnt="0"/>
      <dgm:spPr/>
      <dgm:t>
        <a:bodyPr/>
        <a:lstStyle/>
        <a:p>
          <a:endParaRPr lang="es-MX"/>
        </a:p>
      </dgm:t>
    </dgm:pt>
    <dgm:pt modelId="{ACE0D7B3-2349-485A-B08A-DD5DF2F72D55}" type="pres">
      <dgm:prSet presAssocID="{AD870C88-664B-4E55-BFEF-E267FD50ABD7}" presName="thinLine2b" presStyleLbl="callout" presStyleIdx="1" presStyleCnt="2"/>
      <dgm:spPr/>
      <dgm:t>
        <a:bodyPr/>
        <a:lstStyle/>
        <a:p>
          <a:endParaRPr lang="es-MX"/>
        </a:p>
      </dgm:t>
    </dgm:pt>
    <dgm:pt modelId="{75CAEFDB-EE42-4D63-B3B2-07B2DFCEDC49}" type="pres">
      <dgm:prSet presAssocID="{AD870C88-664B-4E55-BFEF-E267FD50ABD7}" presName="vertSpace2b" presStyleCnt="0"/>
      <dgm:spPr/>
      <dgm:t>
        <a:bodyPr/>
        <a:lstStyle/>
        <a:p>
          <a:endParaRPr lang="es-MX"/>
        </a:p>
      </dgm:t>
    </dgm:pt>
  </dgm:ptLst>
  <dgm:cxnLst>
    <dgm:cxn modelId="{30D14E3E-F0D5-4B14-8EAB-D980F051E87D}" srcId="{D009C481-5036-4445-BA17-CED95C596A92}" destId="{52C2DCBE-BC50-44F8-B27F-F137F198D387}" srcOrd="1" destOrd="0" parTransId="{D5216306-3477-4C68-B730-64391661974D}" sibTransId="{C49DF60F-2742-4C0D-AE78-AB9697B8DD59}"/>
    <dgm:cxn modelId="{D62F309C-4F23-4DDB-A154-33537E56F03D}" srcId="{52C2DCBE-BC50-44F8-B27F-F137F198D387}" destId="{AD870C88-664B-4E55-BFEF-E267FD50ABD7}" srcOrd="0" destOrd="0" parTransId="{91C3ABCB-8913-4B60-98A3-010CB966BE6E}" sibTransId="{ECA19CC0-35F8-438D-81F6-DC535C069B1B}"/>
    <dgm:cxn modelId="{C7A138C3-66B6-42D8-AD19-2E9F9C6AF0A0}" type="presOf" srcId="{E286159A-5E7D-4881-9592-3FE6BA823A75}" destId="{E00A0B39-B1C7-41B2-BBBC-15EBF685737B}" srcOrd="0" destOrd="0" presId="urn:microsoft.com/office/officeart/2008/layout/LinedList"/>
    <dgm:cxn modelId="{DAAFFBAF-1657-4659-A34E-1529A2E17151}" srcId="{AD870C88-664B-4E55-BFEF-E267FD50ABD7}" destId="{94318B64-E1A4-450D-8925-DE1014D59645}" srcOrd="0" destOrd="0" parTransId="{A5359714-AA5B-4F8A-9FA0-5C61C0E1F8A3}" sibTransId="{806DCC58-3DAB-47FF-BCA5-19FBDC46081E}"/>
    <dgm:cxn modelId="{A4A87281-758D-4F3C-AF19-0181712665CB}" srcId="{0077949F-7C81-47CF-B5AA-BD27F952933B}" destId="{E286159A-5E7D-4881-9592-3FE6BA823A75}" srcOrd="0" destOrd="0" parTransId="{0D830594-A104-49EE-A927-956E55991D34}" sibTransId="{D3F2D957-D7A6-424F-9E1A-5604E8756810}"/>
    <dgm:cxn modelId="{CFC8422D-8147-4978-B183-F457154347CE}" type="presOf" srcId="{52C2DCBE-BC50-44F8-B27F-F137F198D387}" destId="{06EAC111-49CC-4911-B6AE-E39238ACC74B}" srcOrd="0" destOrd="0" presId="urn:microsoft.com/office/officeart/2008/layout/LinedList"/>
    <dgm:cxn modelId="{466CAE8C-126D-4BD8-9653-6FB2775AE029}" type="presOf" srcId="{D009C481-5036-4445-BA17-CED95C596A92}" destId="{7CB24238-B16C-4073-B285-CCDFB6224C40}" srcOrd="0" destOrd="0" presId="urn:microsoft.com/office/officeart/2008/layout/LinedList"/>
    <dgm:cxn modelId="{6F4BD036-7C91-4EFC-8659-C1D79F0446E7}" type="presOf" srcId="{94318B64-E1A4-450D-8925-DE1014D59645}" destId="{46DB38BF-425C-461F-9F41-77E4804953BE}" srcOrd="0" destOrd="0" presId="urn:microsoft.com/office/officeart/2008/layout/LinedList"/>
    <dgm:cxn modelId="{5BB36BAE-55D6-433B-9DF8-CC270F22A782}" srcId="{D009C481-5036-4445-BA17-CED95C596A92}" destId="{BF522660-EC11-49FC-8899-A83CD4365C56}" srcOrd="0" destOrd="0" parTransId="{344C66CF-CAC6-454F-9459-D914CE1D8E25}" sibTransId="{5E0D739A-C739-4FF9-84A7-3CA0C0DFF30F}"/>
    <dgm:cxn modelId="{14FCF31C-91C0-4FAD-8CC0-C3D94A812B90}" srcId="{BF522660-EC11-49FC-8899-A83CD4365C56}" destId="{0077949F-7C81-47CF-B5AA-BD27F952933B}" srcOrd="0" destOrd="0" parTransId="{5365C336-E09D-415D-BFAF-888194EA2290}" sibTransId="{06575C56-C32D-4765-A709-2C3D8C67EA56}"/>
    <dgm:cxn modelId="{671C43A5-35FA-4779-8D3B-D7CE3F2D4E75}" type="presOf" srcId="{AD870C88-664B-4E55-BFEF-E267FD50ABD7}" destId="{CE72D0FE-2C8B-48A7-9898-1396199F1FEA}" srcOrd="0" destOrd="0" presId="urn:microsoft.com/office/officeart/2008/layout/LinedList"/>
    <dgm:cxn modelId="{A2DFEF0A-2E53-444E-9C5F-E90A7E76B506}" type="presOf" srcId="{BF522660-EC11-49FC-8899-A83CD4365C56}" destId="{9EEBEA0B-58C8-4D36-86CE-05794E196A1F}" srcOrd="0" destOrd="0" presId="urn:microsoft.com/office/officeart/2008/layout/LinedList"/>
    <dgm:cxn modelId="{A0BCAAB9-53C4-44A8-A9A1-A3D1A3E52657}" type="presOf" srcId="{0077949F-7C81-47CF-B5AA-BD27F952933B}" destId="{5DDC9802-9932-4AA1-B4BF-442FC15F0DE2}" srcOrd="0" destOrd="0" presId="urn:microsoft.com/office/officeart/2008/layout/LinedList"/>
    <dgm:cxn modelId="{E3EB514E-EDDF-409F-A9B1-020A1EEEF9B2}" type="presParOf" srcId="{7CB24238-B16C-4073-B285-CCDFB6224C40}" destId="{6A5F3661-0B70-49B8-A8A6-8258A1D6DA1A}" srcOrd="0" destOrd="0" presId="urn:microsoft.com/office/officeart/2008/layout/LinedList"/>
    <dgm:cxn modelId="{76CD5070-25B4-4CF0-8E37-2288E6843C1C}" type="presParOf" srcId="{7CB24238-B16C-4073-B285-CCDFB6224C40}" destId="{77F70479-4B21-46B5-9C51-F6DB36E89092}" srcOrd="1" destOrd="0" presId="urn:microsoft.com/office/officeart/2008/layout/LinedList"/>
    <dgm:cxn modelId="{0CBD9952-4429-4C0A-B6EF-24E0CBEADB0A}" type="presParOf" srcId="{77F70479-4B21-46B5-9C51-F6DB36E89092}" destId="{9EEBEA0B-58C8-4D36-86CE-05794E196A1F}" srcOrd="0" destOrd="0" presId="urn:microsoft.com/office/officeart/2008/layout/LinedList"/>
    <dgm:cxn modelId="{12D71C4D-BD7F-4810-98B9-62A5E0E139C5}" type="presParOf" srcId="{77F70479-4B21-46B5-9C51-F6DB36E89092}" destId="{7B72454B-1022-40EC-98C9-285D8AA06993}" srcOrd="1" destOrd="0" presId="urn:microsoft.com/office/officeart/2008/layout/LinedList"/>
    <dgm:cxn modelId="{FD28F64C-2D35-433A-BC49-B2ED0C3A9DBF}" type="presParOf" srcId="{7B72454B-1022-40EC-98C9-285D8AA06993}" destId="{86BFC634-EEA6-4346-8661-43EA26C3574B}" srcOrd="0" destOrd="0" presId="urn:microsoft.com/office/officeart/2008/layout/LinedList"/>
    <dgm:cxn modelId="{E3D6E341-7A08-409F-B39F-C80510936007}" type="presParOf" srcId="{7B72454B-1022-40EC-98C9-285D8AA06993}" destId="{AE6877E3-1F50-4D12-8F06-C5136F4B2842}" srcOrd="1" destOrd="0" presId="urn:microsoft.com/office/officeart/2008/layout/LinedList"/>
    <dgm:cxn modelId="{B5EC8F85-1636-40A3-9A81-666E763E41D1}" type="presParOf" srcId="{AE6877E3-1F50-4D12-8F06-C5136F4B2842}" destId="{AEA58A86-89CF-4150-B915-5437E552D37F}" srcOrd="0" destOrd="0" presId="urn:microsoft.com/office/officeart/2008/layout/LinedList"/>
    <dgm:cxn modelId="{BDC263B4-E67B-4544-BF2B-686223ED23C7}" type="presParOf" srcId="{AE6877E3-1F50-4D12-8F06-C5136F4B2842}" destId="{5DDC9802-9932-4AA1-B4BF-442FC15F0DE2}" srcOrd="1" destOrd="0" presId="urn:microsoft.com/office/officeart/2008/layout/LinedList"/>
    <dgm:cxn modelId="{39DB2B4A-E781-4630-80C4-EAE8EAC807DE}" type="presParOf" srcId="{AE6877E3-1F50-4D12-8F06-C5136F4B2842}" destId="{9512820D-65A1-4C52-9818-270ABEB32896}" srcOrd="2" destOrd="0" presId="urn:microsoft.com/office/officeart/2008/layout/LinedList"/>
    <dgm:cxn modelId="{23A37DF0-2D78-478F-AA8F-A7E0C584AB2B}" type="presParOf" srcId="{9512820D-65A1-4C52-9818-270ABEB32896}" destId="{7C5A2E94-D6AD-4F16-8F15-9034005BF28F}" srcOrd="0" destOrd="0" presId="urn:microsoft.com/office/officeart/2008/layout/LinedList"/>
    <dgm:cxn modelId="{FF4F55A9-1C27-4C4B-A722-755FBD8C8A11}" type="presParOf" srcId="{7C5A2E94-D6AD-4F16-8F15-9034005BF28F}" destId="{11A543E9-20DC-4BBE-92AF-CD23400862B3}" srcOrd="0" destOrd="0" presId="urn:microsoft.com/office/officeart/2008/layout/LinedList"/>
    <dgm:cxn modelId="{FDE0057F-20AB-4D9F-ACD8-9DCFE9517321}" type="presParOf" srcId="{7C5A2E94-D6AD-4F16-8F15-9034005BF28F}" destId="{E00A0B39-B1C7-41B2-BBBC-15EBF685737B}" srcOrd="1" destOrd="0" presId="urn:microsoft.com/office/officeart/2008/layout/LinedList"/>
    <dgm:cxn modelId="{0183E55D-9EEE-462D-9F31-26555BF1212C}" type="presParOf" srcId="{7C5A2E94-D6AD-4F16-8F15-9034005BF28F}" destId="{ED873A00-F1F4-4F6A-BC3C-CBAE5810B035}" srcOrd="2" destOrd="0" presId="urn:microsoft.com/office/officeart/2008/layout/LinedList"/>
    <dgm:cxn modelId="{EFF49AE9-8DB4-41EA-ADB4-D2AB0697BE78}" type="presParOf" srcId="{7B72454B-1022-40EC-98C9-285D8AA06993}" destId="{74D2595F-CC93-4F27-8B8F-0098C89CEEB4}" srcOrd="2" destOrd="0" presId="urn:microsoft.com/office/officeart/2008/layout/LinedList"/>
    <dgm:cxn modelId="{5D94494D-15AE-4C40-A966-E57717F4FBD0}" type="presParOf" srcId="{7B72454B-1022-40EC-98C9-285D8AA06993}" destId="{95DC6A31-63DB-4021-96AA-1AAF58401C79}" srcOrd="3" destOrd="0" presId="urn:microsoft.com/office/officeart/2008/layout/LinedList"/>
    <dgm:cxn modelId="{865FDC75-BD7C-454E-A15D-11BFBE930777}" type="presParOf" srcId="{7CB24238-B16C-4073-B285-CCDFB6224C40}" destId="{ECE85B04-D066-4B5C-AD8A-2AFA47F1953F}" srcOrd="2" destOrd="0" presId="urn:microsoft.com/office/officeart/2008/layout/LinedList"/>
    <dgm:cxn modelId="{8D71B197-3568-4F5B-A5AA-0EAA0D071DEE}" type="presParOf" srcId="{7CB24238-B16C-4073-B285-CCDFB6224C40}" destId="{FF29325E-1133-4EFD-8A52-39E14701A0C0}" srcOrd="3" destOrd="0" presId="urn:microsoft.com/office/officeart/2008/layout/LinedList"/>
    <dgm:cxn modelId="{FC3299A4-822C-4173-8B66-2B3756A49FB9}" type="presParOf" srcId="{FF29325E-1133-4EFD-8A52-39E14701A0C0}" destId="{06EAC111-49CC-4911-B6AE-E39238ACC74B}" srcOrd="0" destOrd="0" presId="urn:microsoft.com/office/officeart/2008/layout/LinedList"/>
    <dgm:cxn modelId="{E9344FAD-31EE-410A-A487-CE2D16BC4DCB}" type="presParOf" srcId="{FF29325E-1133-4EFD-8A52-39E14701A0C0}" destId="{C9B89C2D-3016-45AC-B7EE-4DFCD5409664}" srcOrd="1" destOrd="0" presId="urn:microsoft.com/office/officeart/2008/layout/LinedList"/>
    <dgm:cxn modelId="{4FBA2B3D-7AF7-40F2-A1C5-181F26DB853F}" type="presParOf" srcId="{C9B89C2D-3016-45AC-B7EE-4DFCD5409664}" destId="{F0299136-BB54-4C96-B87F-213090E13192}" srcOrd="0" destOrd="0" presId="urn:microsoft.com/office/officeart/2008/layout/LinedList"/>
    <dgm:cxn modelId="{15A88088-91B6-4036-840F-02D7CAD2AC9B}" type="presParOf" srcId="{C9B89C2D-3016-45AC-B7EE-4DFCD5409664}" destId="{603F700F-C65A-4B1F-9DAF-702BD06EA737}" srcOrd="1" destOrd="0" presId="urn:microsoft.com/office/officeart/2008/layout/LinedList"/>
    <dgm:cxn modelId="{C1AA1758-BF99-415D-853B-0468EB22BFBD}" type="presParOf" srcId="{603F700F-C65A-4B1F-9DAF-702BD06EA737}" destId="{51F8FB38-4E82-4B7D-A006-F5B796B58120}" srcOrd="0" destOrd="0" presId="urn:microsoft.com/office/officeart/2008/layout/LinedList"/>
    <dgm:cxn modelId="{C6FA5C0F-6F22-44CF-BCA2-2600D5E0C1F7}" type="presParOf" srcId="{603F700F-C65A-4B1F-9DAF-702BD06EA737}" destId="{CE72D0FE-2C8B-48A7-9898-1396199F1FEA}" srcOrd="1" destOrd="0" presId="urn:microsoft.com/office/officeart/2008/layout/LinedList"/>
    <dgm:cxn modelId="{9FF6D3FF-2169-429E-806C-0FA3F3A55A53}" type="presParOf" srcId="{603F700F-C65A-4B1F-9DAF-702BD06EA737}" destId="{989D4DF0-8860-4A2B-B1EF-68B9B5ED857F}" srcOrd="2" destOrd="0" presId="urn:microsoft.com/office/officeart/2008/layout/LinedList"/>
    <dgm:cxn modelId="{B39A7390-FA70-4848-AEB8-5F3CD0E849F1}" type="presParOf" srcId="{989D4DF0-8860-4A2B-B1EF-68B9B5ED857F}" destId="{C148ACA9-BF22-43BA-B060-F107E16CD603}" srcOrd="0" destOrd="0" presId="urn:microsoft.com/office/officeart/2008/layout/LinedList"/>
    <dgm:cxn modelId="{F0BAA09B-07DB-461D-B2FF-00A1A04C555C}" type="presParOf" srcId="{C148ACA9-BF22-43BA-B060-F107E16CD603}" destId="{44BAAAFD-1C60-46B4-A76F-1EE53657F1EC}" srcOrd="0" destOrd="0" presId="urn:microsoft.com/office/officeart/2008/layout/LinedList"/>
    <dgm:cxn modelId="{63E5BF4D-942E-4FFD-B28B-15E8496F7ED6}" type="presParOf" srcId="{C148ACA9-BF22-43BA-B060-F107E16CD603}" destId="{46DB38BF-425C-461F-9F41-77E4804953BE}" srcOrd="1" destOrd="0" presId="urn:microsoft.com/office/officeart/2008/layout/LinedList"/>
    <dgm:cxn modelId="{46C73395-C90B-4AC2-8B45-6C03B7E8F9BC}" type="presParOf" srcId="{C148ACA9-BF22-43BA-B060-F107E16CD603}" destId="{652C4169-E463-4986-9263-1A2A26511E50}" srcOrd="2" destOrd="0" presId="urn:microsoft.com/office/officeart/2008/layout/LinedList"/>
    <dgm:cxn modelId="{BBAA1580-9A3F-4788-874E-EDBD35CEDC0D}" type="presParOf" srcId="{C9B89C2D-3016-45AC-B7EE-4DFCD5409664}" destId="{ACE0D7B3-2349-485A-B08A-DD5DF2F72D55}" srcOrd="2" destOrd="0" presId="urn:microsoft.com/office/officeart/2008/layout/LinedList"/>
    <dgm:cxn modelId="{CB7AF365-1849-4BFC-83B2-40BD3223D89A}" type="presParOf" srcId="{C9B89C2D-3016-45AC-B7EE-4DFCD5409664}" destId="{75CAEFDB-EE42-4D63-B3B2-07B2DFCEDC49}"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A03FF4E-BF65-4538-B013-2603F7C71DE0}" type="doc">
      <dgm:prSet loTypeId="urn:microsoft.com/office/officeart/2009/3/layout/StepUpProcess" loCatId="process" qsTypeId="urn:microsoft.com/office/officeart/2005/8/quickstyle/simple1" qsCatId="simple" csTypeId="urn:microsoft.com/office/officeart/2005/8/colors/colorful5" csCatId="colorful" phldr="1"/>
      <dgm:spPr/>
      <dgm:t>
        <a:bodyPr/>
        <a:lstStyle/>
        <a:p>
          <a:endParaRPr lang="es-MX"/>
        </a:p>
      </dgm:t>
    </dgm:pt>
    <dgm:pt modelId="{9420ED35-5E87-4904-AD63-73C547B02680}">
      <dgm:prSet/>
      <dgm:spPr/>
      <dgm:t>
        <a:bodyPr/>
        <a:lstStyle/>
        <a:p>
          <a:pPr rtl="0"/>
          <a:r>
            <a:rPr lang="es-MX" dirty="0" smtClean="0"/>
            <a:t>FODA</a:t>
          </a:r>
          <a:endParaRPr lang="es-MX" dirty="0"/>
        </a:p>
      </dgm:t>
    </dgm:pt>
    <dgm:pt modelId="{4097D755-EFD2-402E-B10E-DB3BFEFD3008}" type="parTrans" cxnId="{DF7EE805-EA47-43F6-A6F9-58ADF94E7C8F}">
      <dgm:prSet/>
      <dgm:spPr/>
      <dgm:t>
        <a:bodyPr/>
        <a:lstStyle/>
        <a:p>
          <a:endParaRPr lang="es-MX"/>
        </a:p>
      </dgm:t>
    </dgm:pt>
    <dgm:pt modelId="{2EFBB7A9-2E76-4EFA-94E8-59222B4F843C}" type="sibTrans" cxnId="{DF7EE805-EA47-43F6-A6F9-58ADF94E7C8F}">
      <dgm:prSet/>
      <dgm:spPr/>
      <dgm:t>
        <a:bodyPr/>
        <a:lstStyle/>
        <a:p>
          <a:endParaRPr lang="es-MX"/>
        </a:p>
      </dgm:t>
    </dgm:pt>
    <dgm:pt modelId="{75279610-0F04-4540-B9FD-32206A874DDB}">
      <dgm:prSet/>
      <dgm:spPr/>
      <dgm:t>
        <a:bodyPr/>
        <a:lstStyle/>
        <a:p>
          <a:pPr rtl="0"/>
          <a:r>
            <a:rPr lang="es-MX" smtClean="0"/>
            <a:t>Análisis internos y externos</a:t>
          </a:r>
          <a:endParaRPr lang="es-MX" dirty="0"/>
        </a:p>
      </dgm:t>
    </dgm:pt>
    <dgm:pt modelId="{5D8FA87D-5949-410E-8022-23BC00006083}" type="parTrans" cxnId="{1BD98743-D712-4B5B-AD49-CF2A46E9A0F7}">
      <dgm:prSet/>
      <dgm:spPr/>
      <dgm:t>
        <a:bodyPr/>
        <a:lstStyle/>
        <a:p>
          <a:endParaRPr lang="es-MX"/>
        </a:p>
      </dgm:t>
    </dgm:pt>
    <dgm:pt modelId="{5426EFAD-AA33-4194-8AA3-3303764779E9}" type="sibTrans" cxnId="{1BD98743-D712-4B5B-AD49-CF2A46E9A0F7}">
      <dgm:prSet/>
      <dgm:spPr/>
      <dgm:t>
        <a:bodyPr/>
        <a:lstStyle/>
        <a:p>
          <a:endParaRPr lang="es-MX"/>
        </a:p>
      </dgm:t>
    </dgm:pt>
    <dgm:pt modelId="{5299F180-5096-4136-8F8F-4D678C86AA52}">
      <dgm:prSet/>
      <dgm:spPr/>
      <dgm:t>
        <a:bodyPr/>
        <a:lstStyle/>
        <a:p>
          <a:pPr rtl="0"/>
          <a:r>
            <a:rPr lang="es-MX" dirty="0" smtClean="0"/>
            <a:t>Redacción de objetivos</a:t>
          </a:r>
          <a:endParaRPr lang="es-MX" dirty="0"/>
        </a:p>
      </dgm:t>
    </dgm:pt>
    <dgm:pt modelId="{95E25BEB-697B-4E93-B762-02CD62439190}" type="parTrans" cxnId="{E873BBEF-D67B-48B2-B1EC-C14CC4F5CCE7}">
      <dgm:prSet/>
      <dgm:spPr/>
      <dgm:t>
        <a:bodyPr/>
        <a:lstStyle/>
        <a:p>
          <a:endParaRPr lang="es-MX"/>
        </a:p>
      </dgm:t>
    </dgm:pt>
    <dgm:pt modelId="{04035780-DFDD-45B8-A801-D7128A6A40F2}" type="sibTrans" cxnId="{E873BBEF-D67B-48B2-B1EC-C14CC4F5CCE7}">
      <dgm:prSet/>
      <dgm:spPr/>
      <dgm:t>
        <a:bodyPr/>
        <a:lstStyle/>
        <a:p>
          <a:endParaRPr lang="es-MX"/>
        </a:p>
      </dgm:t>
    </dgm:pt>
    <dgm:pt modelId="{71CE0A25-6F6F-48E7-B5C7-056F3D4FCD9B}" type="pres">
      <dgm:prSet presAssocID="{7A03FF4E-BF65-4538-B013-2603F7C71DE0}" presName="rootnode" presStyleCnt="0">
        <dgm:presLayoutVars>
          <dgm:chMax/>
          <dgm:chPref/>
          <dgm:dir/>
          <dgm:animLvl val="lvl"/>
        </dgm:presLayoutVars>
      </dgm:prSet>
      <dgm:spPr/>
      <dgm:t>
        <a:bodyPr/>
        <a:lstStyle/>
        <a:p>
          <a:endParaRPr lang="es-MX"/>
        </a:p>
      </dgm:t>
    </dgm:pt>
    <dgm:pt modelId="{7AFAB1F4-B7F3-49A8-93D0-80384DDA260D}" type="pres">
      <dgm:prSet presAssocID="{9420ED35-5E87-4904-AD63-73C547B02680}" presName="composite" presStyleCnt="0"/>
      <dgm:spPr/>
      <dgm:t>
        <a:bodyPr/>
        <a:lstStyle/>
        <a:p>
          <a:endParaRPr lang="es-MX"/>
        </a:p>
      </dgm:t>
    </dgm:pt>
    <dgm:pt modelId="{7DAB599B-6A8C-4F24-8172-6F5D979F5E0D}" type="pres">
      <dgm:prSet presAssocID="{9420ED35-5E87-4904-AD63-73C547B02680}" presName="LShape" presStyleLbl="alignNode1" presStyleIdx="0" presStyleCnt="5"/>
      <dgm:spPr/>
      <dgm:t>
        <a:bodyPr/>
        <a:lstStyle/>
        <a:p>
          <a:endParaRPr lang="es-MX"/>
        </a:p>
      </dgm:t>
    </dgm:pt>
    <dgm:pt modelId="{AC36A200-5113-4D06-9E9D-3FD92B0CF71F}" type="pres">
      <dgm:prSet presAssocID="{9420ED35-5E87-4904-AD63-73C547B02680}" presName="ParentText" presStyleLbl="revTx" presStyleIdx="0" presStyleCnt="3">
        <dgm:presLayoutVars>
          <dgm:chMax val="0"/>
          <dgm:chPref val="0"/>
          <dgm:bulletEnabled val="1"/>
        </dgm:presLayoutVars>
      </dgm:prSet>
      <dgm:spPr/>
      <dgm:t>
        <a:bodyPr/>
        <a:lstStyle/>
        <a:p>
          <a:endParaRPr lang="es-MX"/>
        </a:p>
      </dgm:t>
    </dgm:pt>
    <dgm:pt modelId="{84DB37AB-40E3-4F99-B53D-F701B9049352}" type="pres">
      <dgm:prSet presAssocID="{9420ED35-5E87-4904-AD63-73C547B02680}" presName="Triangle" presStyleLbl="alignNode1" presStyleIdx="1" presStyleCnt="5"/>
      <dgm:spPr/>
      <dgm:t>
        <a:bodyPr/>
        <a:lstStyle/>
        <a:p>
          <a:endParaRPr lang="es-MX"/>
        </a:p>
      </dgm:t>
    </dgm:pt>
    <dgm:pt modelId="{6FE66683-F0EF-40B9-AAB5-9A01FC8788AD}" type="pres">
      <dgm:prSet presAssocID="{2EFBB7A9-2E76-4EFA-94E8-59222B4F843C}" presName="sibTrans" presStyleCnt="0"/>
      <dgm:spPr/>
      <dgm:t>
        <a:bodyPr/>
        <a:lstStyle/>
        <a:p>
          <a:endParaRPr lang="es-MX"/>
        </a:p>
      </dgm:t>
    </dgm:pt>
    <dgm:pt modelId="{57B85951-80B7-4282-A1E9-4FDE730BC5E4}" type="pres">
      <dgm:prSet presAssocID="{2EFBB7A9-2E76-4EFA-94E8-59222B4F843C}" presName="space" presStyleCnt="0"/>
      <dgm:spPr/>
      <dgm:t>
        <a:bodyPr/>
        <a:lstStyle/>
        <a:p>
          <a:endParaRPr lang="es-MX"/>
        </a:p>
      </dgm:t>
    </dgm:pt>
    <dgm:pt modelId="{371453C5-A181-46C0-8B1C-B5498C0ADC2C}" type="pres">
      <dgm:prSet presAssocID="{75279610-0F04-4540-B9FD-32206A874DDB}" presName="composite" presStyleCnt="0"/>
      <dgm:spPr/>
      <dgm:t>
        <a:bodyPr/>
        <a:lstStyle/>
        <a:p>
          <a:endParaRPr lang="es-MX"/>
        </a:p>
      </dgm:t>
    </dgm:pt>
    <dgm:pt modelId="{32EB3223-FD59-4B9E-A400-85091FC46D0A}" type="pres">
      <dgm:prSet presAssocID="{75279610-0F04-4540-B9FD-32206A874DDB}" presName="LShape" presStyleLbl="alignNode1" presStyleIdx="2" presStyleCnt="5"/>
      <dgm:spPr/>
      <dgm:t>
        <a:bodyPr/>
        <a:lstStyle/>
        <a:p>
          <a:endParaRPr lang="es-MX"/>
        </a:p>
      </dgm:t>
    </dgm:pt>
    <dgm:pt modelId="{EB1B685E-A1F9-43A0-92BB-0587A4B784B4}" type="pres">
      <dgm:prSet presAssocID="{75279610-0F04-4540-B9FD-32206A874DDB}" presName="ParentText" presStyleLbl="revTx" presStyleIdx="1" presStyleCnt="3">
        <dgm:presLayoutVars>
          <dgm:chMax val="0"/>
          <dgm:chPref val="0"/>
          <dgm:bulletEnabled val="1"/>
        </dgm:presLayoutVars>
      </dgm:prSet>
      <dgm:spPr/>
      <dgm:t>
        <a:bodyPr/>
        <a:lstStyle/>
        <a:p>
          <a:endParaRPr lang="es-MX"/>
        </a:p>
      </dgm:t>
    </dgm:pt>
    <dgm:pt modelId="{7096426C-C972-43C7-9E6B-10FFA87A7545}" type="pres">
      <dgm:prSet presAssocID="{75279610-0F04-4540-B9FD-32206A874DDB}" presName="Triangle" presStyleLbl="alignNode1" presStyleIdx="3" presStyleCnt="5"/>
      <dgm:spPr/>
      <dgm:t>
        <a:bodyPr/>
        <a:lstStyle/>
        <a:p>
          <a:endParaRPr lang="es-MX"/>
        </a:p>
      </dgm:t>
    </dgm:pt>
    <dgm:pt modelId="{E0D2B031-687F-48AF-B122-47CD10EC2C33}" type="pres">
      <dgm:prSet presAssocID="{5426EFAD-AA33-4194-8AA3-3303764779E9}" presName="sibTrans" presStyleCnt="0"/>
      <dgm:spPr/>
      <dgm:t>
        <a:bodyPr/>
        <a:lstStyle/>
        <a:p>
          <a:endParaRPr lang="es-MX"/>
        </a:p>
      </dgm:t>
    </dgm:pt>
    <dgm:pt modelId="{5F37B4CD-27C1-4F9B-92C6-B75D9396AED7}" type="pres">
      <dgm:prSet presAssocID="{5426EFAD-AA33-4194-8AA3-3303764779E9}" presName="space" presStyleCnt="0"/>
      <dgm:spPr/>
      <dgm:t>
        <a:bodyPr/>
        <a:lstStyle/>
        <a:p>
          <a:endParaRPr lang="es-MX"/>
        </a:p>
      </dgm:t>
    </dgm:pt>
    <dgm:pt modelId="{BBC8A260-A1F7-4B08-91F3-DE82BE2D9374}" type="pres">
      <dgm:prSet presAssocID="{5299F180-5096-4136-8F8F-4D678C86AA52}" presName="composite" presStyleCnt="0"/>
      <dgm:spPr/>
      <dgm:t>
        <a:bodyPr/>
        <a:lstStyle/>
        <a:p>
          <a:endParaRPr lang="es-MX"/>
        </a:p>
      </dgm:t>
    </dgm:pt>
    <dgm:pt modelId="{69D3D915-FDD9-4FF4-8785-1DDB8317E572}" type="pres">
      <dgm:prSet presAssocID="{5299F180-5096-4136-8F8F-4D678C86AA52}" presName="LShape" presStyleLbl="alignNode1" presStyleIdx="4" presStyleCnt="5"/>
      <dgm:spPr/>
      <dgm:t>
        <a:bodyPr/>
        <a:lstStyle/>
        <a:p>
          <a:endParaRPr lang="es-MX"/>
        </a:p>
      </dgm:t>
    </dgm:pt>
    <dgm:pt modelId="{8E46AEFD-F2FB-4755-96C4-8FF9C4E27BDC}" type="pres">
      <dgm:prSet presAssocID="{5299F180-5096-4136-8F8F-4D678C86AA52}" presName="ParentText" presStyleLbl="revTx" presStyleIdx="2" presStyleCnt="3">
        <dgm:presLayoutVars>
          <dgm:chMax val="0"/>
          <dgm:chPref val="0"/>
          <dgm:bulletEnabled val="1"/>
        </dgm:presLayoutVars>
      </dgm:prSet>
      <dgm:spPr/>
      <dgm:t>
        <a:bodyPr/>
        <a:lstStyle/>
        <a:p>
          <a:endParaRPr lang="es-MX"/>
        </a:p>
      </dgm:t>
    </dgm:pt>
  </dgm:ptLst>
  <dgm:cxnLst>
    <dgm:cxn modelId="{F2E25E66-1011-4D44-AC59-F68ABA6EA5D8}" type="presOf" srcId="{75279610-0F04-4540-B9FD-32206A874DDB}" destId="{EB1B685E-A1F9-43A0-92BB-0587A4B784B4}" srcOrd="0" destOrd="0" presId="urn:microsoft.com/office/officeart/2009/3/layout/StepUpProcess"/>
    <dgm:cxn modelId="{5CB6B8DC-8729-4B7E-BDD6-AA41C65B6CEC}" type="presOf" srcId="{9420ED35-5E87-4904-AD63-73C547B02680}" destId="{AC36A200-5113-4D06-9E9D-3FD92B0CF71F}" srcOrd="0" destOrd="0" presId="urn:microsoft.com/office/officeart/2009/3/layout/StepUpProcess"/>
    <dgm:cxn modelId="{E873BBEF-D67B-48B2-B1EC-C14CC4F5CCE7}" srcId="{7A03FF4E-BF65-4538-B013-2603F7C71DE0}" destId="{5299F180-5096-4136-8F8F-4D678C86AA52}" srcOrd="2" destOrd="0" parTransId="{95E25BEB-697B-4E93-B762-02CD62439190}" sibTransId="{04035780-DFDD-45B8-A801-D7128A6A40F2}"/>
    <dgm:cxn modelId="{1BD98743-D712-4B5B-AD49-CF2A46E9A0F7}" srcId="{7A03FF4E-BF65-4538-B013-2603F7C71DE0}" destId="{75279610-0F04-4540-B9FD-32206A874DDB}" srcOrd="1" destOrd="0" parTransId="{5D8FA87D-5949-410E-8022-23BC00006083}" sibTransId="{5426EFAD-AA33-4194-8AA3-3303764779E9}"/>
    <dgm:cxn modelId="{DF7EE805-EA47-43F6-A6F9-58ADF94E7C8F}" srcId="{7A03FF4E-BF65-4538-B013-2603F7C71DE0}" destId="{9420ED35-5E87-4904-AD63-73C547B02680}" srcOrd="0" destOrd="0" parTransId="{4097D755-EFD2-402E-B10E-DB3BFEFD3008}" sibTransId="{2EFBB7A9-2E76-4EFA-94E8-59222B4F843C}"/>
    <dgm:cxn modelId="{274FAFF4-3DDE-4B44-B8F3-8639A925A3DF}" type="presOf" srcId="{7A03FF4E-BF65-4538-B013-2603F7C71DE0}" destId="{71CE0A25-6F6F-48E7-B5C7-056F3D4FCD9B}" srcOrd="0" destOrd="0" presId="urn:microsoft.com/office/officeart/2009/3/layout/StepUpProcess"/>
    <dgm:cxn modelId="{50BBEE6A-C3C4-4793-8984-7125E6DC2FEB}" type="presOf" srcId="{5299F180-5096-4136-8F8F-4D678C86AA52}" destId="{8E46AEFD-F2FB-4755-96C4-8FF9C4E27BDC}" srcOrd="0" destOrd="0" presId="urn:microsoft.com/office/officeart/2009/3/layout/StepUpProcess"/>
    <dgm:cxn modelId="{9F5BE169-FD7F-498B-B5F3-EA7D03FBE103}" type="presParOf" srcId="{71CE0A25-6F6F-48E7-B5C7-056F3D4FCD9B}" destId="{7AFAB1F4-B7F3-49A8-93D0-80384DDA260D}" srcOrd="0" destOrd="0" presId="urn:microsoft.com/office/officeart/2009/3/layout/StepUpProcess"/>
    <dgm:cxn modelId="{AD6980B9-7F61-4C57-BF80-D4E3B81D4E50}" type="presParOf" srcId="{7AFAB1F4-B7F3-49A8-93D0-80384DDA260D}" destId="{7DAB599B-6A8C-4F24-8172-6F5D979F5E0D}" srcOrd="0" destOrd="0" presId="urn:microsoft.com/office/officeart/2009/3/layout/StepUpProcess"/>
    <dgm:cxn modelId="{3A7BA251-26F8-47A8-A8D0-D553DB5D8DC0}" type="presParOf" srcId="{7AFAB1F4-B7F3-49A8-93D0-80384DDA260D}" destId="{AC36A200-5113-4D06-9E9D-3FD92B0CF71F}" srcOrd="1" destOrd="0" presId="urn:microsoft.com/office/officeart/2009/3/layout/StepUpProcess"/>
    <dgm:cxn modelId="{A9BE282D-654B-4C24-A070-665E9B58F232}" type="presParOf" srcId="{7AFAB1F4-B7F3-49A8-93D0-80384DDA260D}" destId="{84DB37AB-40E3-4F99-B53D-F701B9049352}" srcOrd="2" destOrd="0" presId="urn:microsoft.com/office/officeart/2009/3/layout/StepUpProcess"/>
    <dgm:cxn modelId="{0EB4B624-FF0B-497B-9065-4509C0F05C21}" type="presParOf" srcId="{71CE0A25-6F6F-48E7-B5C7-056F3D4FCD9B}" destId="{6FE66683-F0EF-40B9-AAB5-9A01FC8788AD}" srcOrd="1" destOrd="0" presId="urn:microsoft.com/office/officeart/2009/3/layout/StepUpProcess"/>
    <dgm:cxn modelId="{E03DAE23-94AF-4DB1-9BAA-9E453C6D1FB9}" type="presParOf" srcId="{6FE66683-F0EF-40B9-AAB5-9A01FC8788AD}" destId="{57B85951-80B7-4282-A1E9-4FDE730BC5E4}" srcOrd="0" destOrd="0" presId="urn:microsoft.com/office/officeart/2009/3/layout/StepUpProcess"/>
    <dgm:cxn modelId="{D3F7382E-FF83-4B82-9988-442486A36CAC}" type="presParOf" srcId="{71CE0A25-6F6F-48E7-B5C7-056F3D4FCD9B}" destId="{371453C5-A181-46C0-8B1C-B5498C0ADC2C}" srcOrd="2" destOrd="0" presId="urn:microsoft.com/office/officeart/2009/3/layout/StepUpProcess"/>
    <dgm:cxn modelId="{6ADB0757-336A-4DE5-A62B-35142F3E8619}" type="presParOf" srcId="{371453C5-A181-46C0-8B1C-B5498C0ADC2C}" destId="{32EB3223-FD59-4B9E-A400-85091FC46D0A}" srcOrd="0" destOrd="0" presId="urn:microsoft.com/office/officeart/2009/3/layout/StepUpProcess"/>
    <dgm:cxn modelId="{5ACDE4D4-7B08-40AA-B049-B7EDB7339277}" type="presParOf" srcId="{371453C5-A181-46C0-8B1C-B5498C0ADC2C}" destId="{EB1B685E-A1F9-43A0-92BB-0587A4B784B4}" srcOrd="1" destOrd="0" presId="urn:microsoft.com/office/officeart/2009/3/layout/StepUpProcess"/>
    <dgm:cxn modelId="{C44B8349-5BCF-448D-8CB4-16B7BE0D5C87}" type="presParOf" srcId="{371453C5-A181-46C0-8B1C-B5498C0ADC2C}" destId="{7096426C-C972-43C7-9E6B-10FFA87A7545}" srcOrd="2" destOrd="0" presId="urn:microsoft.com/office/officeart/2009/3/layout/StepUpProcess"/>
    <dgm:cxn modelId="{2391BE7D-1350-44BA-B9AF-439381C77D4B}" type="presParOf" srcId="{71CE0A25-6F6F-48E7-B5C7-056F3D4FCD9B}" destId="{E0D2B031-687F-48AF-B122-47CD10EC2C33}" srcOrd="3" destOrd="0" presId="urn:microsoft.com/office/officeart/2009/3/layout/StepUpProcess"/>
    <dgm:cxn modelId="{9DDDA585-EE96-4AF9-8C85-7CA7F4ACE213}" type="presParOf" srcId="{E0D2B031-687F-48AF-B122-47CD10EC2C33}" destId="{5F37B4CD-27C1-4F9B-92C6-B75D9396AED7}" srcOrd="0" destOrd="0" presId="urn:microsoft.com/office/officeart/2009/3/layout/StepUpProcess"/>
    <dgm:cxn modelId="{13CFA899-CC77-4FC4-8F1D-3736394783E4}" type="presParOf" srcId="{71CE0A25-6F6F-48E7-B5C7-056F3D4FCD9B}" destId="{BBC8A260-A1F7-4B08-91F3-DE82BE2D9374}" srcOrd="4" destOrd="0" presId="urn:microsoft.com/office/officeart/2009/3/layout/StepUpProcess"/>
    <dgm:cxn modelId="{F230315F-D976-4CD0-B8EA-57395CDF8A38}" type="presParOf" srcId="{BBC8A260-A1F7-4B08-91F3-DE82BE2D9374}" destId="{69D3D915-FDD9-4FF4-8785-1DDB8317E572}" srcOrd="0" destOrd="0" presId="urn:microsoft.com/office/officeart/2009/3/layout/StepUpProcess"/>
    <dgm:cxn modelId="{D1D9FABD-06E1-48E7-86A6-1C55C9580427}" type="presParOf" srcId="{BBC8A260-A1F7-4B08-91F3-DE82BE2D9374}" destId="{8E46AEFD-F2FB-4755-96C4-8FF9C4E27BDC}" srcOrd="1" destOrd="0" presId="urn:microsoft.com/office/officeart/2009/3/layout/StepUpProcess"/>
  </dgm:cxnLst>
  <dgm:bg>
    <a:noFill/>
  </dgm:bg>
  <dgm:whole>
    <a:ln>
      <a:solidFill>
        <a:srgbClr val="006600"/>
      </a:solidFill>
    </a:ln>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69831196-4162-46CE-833E-5D3424BCE11F}" type="doc">
      <dgm:prSet loTypeId="urn:microsoft.com/office/officeart/2005/8/layout/lProcess3" loCatId="process" qsTypeId="urn:microsoft.com/office/officeart/2005/8/quickstyle/simple1" qsCatId="simple" csTypeId="urn:microsoft.com/office/officeart/2005/8/colors/colorful5" csCatId="colorful" phldr="1"/>
      <dgm:spPr/>
      <dgm:t>
        <a:bodyPr/>
        <a:lstStyle/>
        <a:p>
          <a:endParaRPr lang="es-MX"/>
        </a:p>
      </dgm:t>
    </dgm:pt>
    <dgm:pt modelId="{A20A0EFC-531E-40BB-99BB-8047FC676C04}">
      <dgm:prSet custT="1"/>
      <dgm:spPr/>
      <dgm:t>
        <a:bodyPr/>
        <a:lstStyle/>
        <a:p>
          <a:pPr rtl="0"/>
          <a:r>
            <a:rPr lang="es-MX" sz="1400" dirty="0" smtClean="0"/>
            <a:t>5 P´S para llegar a la acción estratégica</a:t>
          </a:r>
          <a:endParaRPr lang="es-MX" sz="1400" dirty="0"/>
        </a:p>
      </dgm:t>
    </dgm:pt>
    <dgm:pt modelId="{A71551E6-191D-47BA-B9A9-D12684E0B7B0}" type="parTrans" cxnId="{FCCCB7B4-3603-4185-9A3F-22E274064646}">
      <dgm:prSet/>
      <dgm:spPr/>
      <dgm:t>
        <a:bodyPr/>
        <a:lstStyle/>
        <a:p>
          <a:endParaRPr lang="es-MX" sz="2000"/>
        </a:p>
      </dgm:t>
    </dgm:pt>
    <dgm:pt modelId="{F8ED7E7D-5344-4925-9352-9FCFF422468C}" type="sibTrans" cxnId="{FCCCB7B4-3603-4185-9A3F-22E274064646}">
      <dgm:prSet/>
      <dgm:spPr/>
      <dgm:t>
        <a:bodyPr/>
        <a:lstStyle/>
        <a:p>
          <a:endParaRPr lang="es-MX" sz="2000"/>
        </a:p>
      </dgm:t>
    </dgm:pt>
    <dgm:pt modelId="{B0C3630F-3237-49B0-8882-CB708FA41B89}">
      <dgm:prSet custT="1"/>
      <dgm:spPr/>
      <dgm:t>
        <a:bodyPr/>
        <a:lstStyle/>
        <a:p>
          <a:pPr rtl="0"/>
          <a:r>
            <a:rPr lang="es-MX" sz="1400" dirty="0" smtClean="0"/>
            <a:t>Plan</a:t>
          </a:r>
          <a:endParaRPr lang="es-MX" sz="1400" dirty="0"/>
        </a:p>
      </dgm:t>
    </dgm:pt>
    <dgm:pt modelId="{564BE99B-45BC-4D5A-ABA0-BED5D8A86718}" type="parTrans" cxnId="{42D4B2BE-67FD-4A52-A047-0E468D0261F5}">
      <dgm:prSet/>
      <dgm:spPr/>
      <dgm:t>
        <a:bodyPr/>
        <a:lstStyle/>
        <a:p>
          <a:endParaRPr lang="es-MX" sz="2000"/>
        </a:p>
      </dgm:t>
    </dgm:pt>
    <dgm:pt modelId="{FC56D431-2251-49E5-B0CF-435F0058072C}" type="sibTrans" cxnId="{42D4B2BE-67FD-4A52-A047-0E468D0261F5}">
      <dgm:prSet/>
      <dgm:spPr/>
      <dgm:t>
        <a:bodyPr/>
        <a:lstStyle/>
        <a:p>
          <a:endParaRPr lang="es-MX" sz="2000"/>
        </a:p>
      </dgm:t>
    </dgm:pt>
    <dgm:pt modelId="{3CBFE66F-7D60-44CE-B25D-F9B624123B83}">
      <dgm:prSet custT="1"/>
      <dgm:spPr/>
      <dgm:t>
        <a:bodyPr/>
        <a:lstStyle/>
        <a:p>
          <a:pPr rtl="0"/>
          <a:r>
            <a:rPr lang="es-MX" sz="1400" smtClean="0"/>
            <a:t>Pauta</a:t>
          </a:r>
          <a:endParaRPr lang="es-MX" sz="1400"/>
        </a:p>
      </dgm:t>
    </dgm:pt>
    <dgm:pt modelId="{CEE2646F-671E-445E-BBF0-FC0541B52E0B}" type="parTrans" cxnId="{C4614BD1-B74C-4FA8-9F70-D1B635B40677}">
      <dgm:prSet/>
      <dgm:spPr/>
      <dgm:t>
        <a:bodyPr/>
        <a:lstStyle/>
        <a:p>
          <a:endParaRPr lang="es-MX" sz="2000"/>
        </a:p>
      </dgm:t>
    </dgm:pt>
    <dgm:pt modelId="{6612DB5A-7FC3-48CD-8108-C42B46B9FF4D}" type="sibTrans" cxnId="{C4614BD1-B74C-4FA8-9F70-D1B635B40677}">
      <dgm:prSet/>
      <dgm:spPr/>
      <dgm:t>
        <a:bodyPr/>
        <a:lstStyle/>
        <a:p>
          <a:endParaRPr lang="es-MX" sz="2000"/>
        </a:p>
      </dgm:t>
    </dgm:pt>
    <dgm:pt modelId="{A61BE33B-BE17-4738-B2AE-F1D1FAA7B6C8}">
      <dgm:prSet custT="1"/>
      <dgm:spPr/>
      <dgm:t>
        <a:bodyPr/>
        <a:lstStyle/>
        <a:p>
          <a:pPr rtl="0"/>
          <a:r>
            <a:rPr lang="es-MX" sz="1400" smtClean="0"/>
            <a:t>Patrón</a:t>
          </a:r>
          <a:endParaRPr lang="es-MX" sz="1400"/>
        </a:p>
      </dgm:t>
    </dgm:pt>
    <dgm:pt modelId="{74C232A5-4D3A-43A6-BE77-6BBD7CC56EBB}" type="parTrans" cxnId="{61DD901A-B9A6-40CA-9E9F-40C68B47DC84}">
      <dgm:prSet/>
      <dgm:spPr/>
      <dgm:t>
        <a:bodyPr/>
        <a:lstStyle/>
        <a:p>
          <a:endParaRPr lang="es-MX" sz="2000"/>
        </a:p>
      </dgm:t>
    </dgm:pt>
    <dgm:pt modelId="{876B6F4E-7110-461A-B028-C564F17A9B29}" type="sibTrans" cxnId="{61DD901A-B9A6-40CA-9E9F-40C68B47DC84}">
      <dgm:prSet/>
      <dgm:spPr/>
      <dgm:t>
        <a:bodyPr/>
        <a:lstStyle/>
        <a:p>
          <a:endParaRPr lang="es-MX" sz="2000"/>
        </a:p>
      </dgm:t>
    </dgm:pt>
    <dgm:pt modelId="{7B875E1F-6BFF-4C0A-8F4E-34D06BF72243}">
      <dgm:prSet custT="1"/>
      <dgm:spPr/>
      <dgm:t>
        <a:bodyPr/>
        <a:lstStyle/>
        <a:p>
          <a:pPr rtl="0"/>
          <a:r>
            <a:rPr lang="es-MX" sz="1400" smtClean="0"/>
            <a:t>Posición</a:t>
          </a:r>
          <a:endParaRPr lang="es-MX" sz="1400"/>
        </a:p>
      </dgm:t>
    </dgm:pt>
    <dgm:pt modelId="{1B8DF88E-E76B-4BD2-9419-00056D85FE02}" type="parTrans" cxnId="{616F4EF9-AE80-4C1F-BCBB-BF71F4A52117}">
      <dgm:prSet/>
      <dgm:spPr/>
      <dgm:t>
        <a:bodyPr/>
        <a:lstStyle/>
        <a:p>
          <a:endParaRPr lang="es-MX" sz="2000"/>
        </a:p>
      </dgm:t>
    </dgm:pt>
    <dgm:pt modelId="{3EE04ED5-17EC-48CE-BB86-1EA33F337DB9}" type="sibTrans" cxnId="{616F4EF9-AE80-4C1F-BCBB-BF71F4A52117}">
      <dgm:prSet/>
      <dgm:spPr/>
      <dgm:t>
        <a:bodyPr/>
        <a:lstStyle/>
        <a:p>
          <a:endParaRPr lang="es-MX" sz="2000"/>
        </a:p>
      </dgm:t>
    </dgm:pt>
    <dgm:pt modelId="{A21DE5C4-856F-4F03-991B-E956E720D32C}">
      <dgm:prSet custT="1"/>
      <dgm:spPr/>
      <dgm:t>
        <a:bodyPr/>
        <a:lstStyle/>
        <a:p>
          <a:pPr rtl="0"/>
          <a:r>
            <a:rPr lang="es-MX" sz="1400" smtClean="0"/>
            <a:t>Perspectiva</a:t>
          </a:r>
          <a:endParaRPr lang="es-MX" sz="1400"/>
        </a:p>
      </dgm:t>
    </dgm:pt>
    <dgm:pt modelId="{0D7316DD-6ED2-4B18-AC4D-8990C1A1C268}" type="parTrans" cxnId="{0C1224AF-9ADB-46EC-A395-6C3FF4975500}">
      <dgm:prSet/>
      <dgm:spPr/>
      <dgm:t>
        <a:bodyPr/>
        <a:lstStyle/>
        <a:p>
          <a:endParaRPr lang="es-MX" sz="2000"/>
        </a:p>
      </dgm:t>
    </dgm:pt>
    <dgm:pt modelId="{37BA4BB2-F60F-4956-9C33-CAF64964F47E}" type="sibTrans" cxnId="{0C1224AF-9ADB-46EC-A395-6C3FF4975500}">
      <dgm:prSet/>
      <dgm:spPr/>
      <dgm:t>
        <a:bodyPr/>
        <a:lstStyle/>
        <a:p>
          <a:endParaRPr lang="es-MX" sz="2000"/>
        </a:p>
      </dgm:t>
    </dgm:pt>
    <dgm:pt modelId="{B0B845D8-533A-4D26-A1AE-4BAFA3B81224}" type="pres">
      <dgm:prSet presAssocID="{69831196-4162-46CE-833E-5D3424BCE11F}" presName="Name0" presStyleCnt="0">
        <dgm:presLayoutVars>
          <dgm:chPref val="3"/>
          <dgm:dir/>
          <dgm:animLvl val="lvl"/>
          <dgm:resizeHandles/>
        </dgm:presLayoutVars>
      </dgm:prSet>
      <dgm:spPr/>
      <dgm:t>
        <a:bodyPr/>
        <a:lstStyle/>
        <a:p>
          <a:endParaRPr lang="es-MX"/>
        </a:p>
      </dgm:t>
    </dgm:pt>
    <dgm:pt modelId="{2908CDAA-B610-4016-93C4-1824375C7001}" type="pres">
      <dgm:prSet presAssocID="{A20A0EFC-531E-40BB-99BB-8047FC676C04}" presName="horFlow" presStyleCnt="0"/>
      <dgm:spPr/>
      <dgm:t>
        <a:bodyPr/>
        <a:lstStyle/>
        <a:p>
          <a:endParaRPr lang="es-MX"/>
        </a:p>
      </dgm:t>
    </dgm:pt>
    <dgm:pt modelId="{07C56964-F55B-4559-9A61-78B62596A145}" type="pres">
      <dgm:prSet presAssocID="{A20A0EFC-531E-40BB-99BB-8047FC676C04}" presName="bigChev" presStyleLbl="node1" presStyleIdx="0" presStyleCnt="1"/>
      <dgm:spPr/>
      <dgm:t>
        <a:bodyPr/>
        <a:lstStyle/>
        <a:p>
          <a:endParaRPr lang="es-MX"/>
        </a:p>
      </dgm:t>
    </dgm:pt>
    <dgm:pt modelId="{0B6707C4-39B6-4408-9B68-580A040C32C9}" type="pres">
      <dgm:prSet presAssocID="{564BE99B-45BC-4D5A-ABA0-BED5D8A86718}" presName="parTrans" presStyleCnt="0"/>
      <dgm:spPr/>
      <dgm:t>
        <a:bodyPr/>
        <a:lstStyle/>
        <a:p>
          <a:endParaRPr lang="es-MX"/>
        </a:p>
      </dgm:t>
    </dgm:pt>
    <dgm:pt modelId="{B40B113E-816F-4315-A773-6C2C4A61AD34}" type="pres">
      <dgm:prSet presAssocID="{B0C3630F-3237-49B0-8882-CB708FA41B89}" presName="node" presStyleLbl="alignAccFollowNode1" presStyleIdx="0" presStyleCnt="5">
        <dgm:presLayoutVars>
          <dgm:bulletEnabled val="1"/>
        </dgm:presLayoutVars>
      </dgm:prSet>
      <dgm:spPr/>
      <dgm:t>
        <a:bodyPr/>
        <a:lstStyle/>
        <a:p>
          <a:endParaRPr lang="es-MX"/>
        </a:p>
      </dgm:t>
    </dgm:pt>
    <dgm:pt modelId="{B57F8360-0B79-4521-93DD-AF448AF6CE70}" type="pres">
      <dgm:prSet presAssocID="{FC56D431-2251-49E5-B0CF-435F0058072C}" presName="sibTrans" presStyleCnt="0"/>
      <dgm:spPr/>
      <dgm:t>
        <a:bodyPr/>
        <a:lstStyle/>
        <a:p>
          <a:endParaRPr lang="es-MX"/>
        </a:p>
      </dgm:t>
    </dgm:pt>
    <dgm:pt modelId="{24DBFAD0-99C9-4B83-8462-5A26FD2BA40E}" type="pres">
      <dgm:prSet presAssocID="{3CBFE66F-7D60-44CE-B25D-F9B624123B83}" presName="node" presStyleLbl="alignAccFollowNode1" presStyleIdx="1" presStyleCnt="5">
        <dgm:presLayoutVars>
          <dgm:bulletEnabled val="1"/>
        </dgm:presLayoutVars>
      </dgm:prSet>
      <dgm:spPr/>
      <dgm:t>
        <a:bodyPr/>
        <a:lstStyle/>
        <a:p>
          <a:endParaRPr lang="es-MX"/>
        </a:p>
      </dgm:t>
    </dgm:pt>
    <dgm:pt modelId="{8451D448-19AD-4C07-A92F-DE2306234B2A}" type="pres">
      <dgm:prSet presAssocID="{6612DB5A-7FC3-48CD-8108-C42B46B9FF4D}" presName="sibTrans" presStyleCnt="0"/>
      <dgm:spPr/>
      <dgm:t>
        <a:bodyPr/>
        <a:lstStyle/>
        <a:p>
          <a:endParaRPr lang="es-MX"/>
        </a:p>
      </dgm:t>
    </dgm:pt>
    <dgm:pt modelId="{89053861-07E5-4179-8D4D-AFA95E3F55CA}" type="pres">
      <dgm:prSet presAssocID="{A61BE33B-BE17-4738-B2AE-F1D1FAA7B6C8}" presName="node" presStyleLbl="alignAccFollowNode1" presStyleIdx="2" presStyleCnt="5">
        <dgm:presLayoutVars>
          <dgm:bulletEnabled val="1"/>
        </dgm:presLayoutVars>
      </dgm:prSet>
      <dgm:spPr/>
      <dgm:t>
        <a:bodyPr/>
        <a:lstStyle/>
        <a:p>
          <a:endParaRPr lang="es-MX"/>
        </a:p>
      </dgm:t>
    </dgm:pt>
    <dgm:pt modelId="{6F8ADE65-2030-4404-8F35-94184E851A8A}" type="pres">
      <dgm:prSet presAssocID="{876B6F4E-7110-461A-B028-C564F17A9B29}" presName="sibTrans" presStyleCnt="0"/>
      <dgm:spPr/>
      <dgm:t>
        <a:bodyPr/>
        <a:lstStyle/>
        <a:p>
          <a:endParaRPr lang="es-MX"/>
        </a:p>
      </dgm:t>
    </dgm:pt>
    <dgm:pt modelId="{F6796983-EE9A-47A5-8BFD-C868F2473F3B}" type="pres">
      <dgm:prSet presAssocID="{7B875E1F-6BFF-4C0A-8F4E-34D06BF72243}" presName="node" presStyleLbl="alignAccFollowNode1" presStyleIdx="3" presStyleCnt="5">
        <dgm:presLayoutVars>
          <dgm:bulletEnabled val="1"/>
        </dgm:presLayoutVars>
      </dgm:prSet>
      <dgm:spPr/>
      <dgm:t>
        <a:bodyPr/>
        <a:lstStyle/>
        <a:p>
          <a:endParaRPr lang="es-MX"/>
        </a:p>
      </dgm:t>
    </dgm:pt>
    <dgm:pt modelId="{7CA464AD-2C77-45AD-BEAE-C66F9C6BE7E6}" type="pres">
      <dgm:prSet presAssocID="{3EE04ED5-17EC-48CE-BB86-1EA33F337DB9}" presName="sibTrans" presStyleCnt="0"/>
      <dgm:spPr/>
      <dgm:t>
        <a:bodyPr/>
        <a:lstStyle/>
        <a:p>
          <a:endParaRPr lang="es-MX"/>
        </a:p>
      </dgm:t>
    </dgm:pt>
    <dgm:pt modelId="{AC942837-AD4A-43A9-892D-20AD1724AE00}" type="pres">
      <dgm:prSet presAssocID="{A21DE5C4-856F-4F03-991B-E956E720D32C}" presName="node" presStyleLbl="alignAccFollowNode1" presStyleIdx="4" presStyleCnt="5">
        <dgm:presLayoutVars>
          <dgm:bulletEnabled val="1"/>
        </dgm:presLayoutVars>
      </dgm:prSet>
      <dgm:spPr/>
      <dgm:t>
        <a:bodyPr/>
        <a:lstStyle/>
        <a:p>
          <a:endParaRPr lang="es-MX"/>
        </a:p>
      </dgm:t>
    </dgm:pt>
  </dgm:ptLst>
  <dgm:cxnLst>
    <dgm:cxn modelId="{BF7516F9-216B-4B7D-AB0A-14897EE07C70}" type="presOf" srcId="{A20A0EFC-531E-40BB-99BB-8047FC676C04}" destId="{07C56964-F55B-4559-9A61-78B62596A145}" srcOrd="0" destOrd="0" presId="urn:microsoft.com/office/officeart/2005/8/layout/lProcess3"/>
    <dgm:cxn modelId="{FD3F7D38-C0C7-4586-852B-5127B4A83CD0}" type="presOf" srcId="{A21DE5C4-856F-4F03-991B-E956E720D32C}" destId="{AC942837-AD4A-43A9-892D-20AD1724AE00}" srcOrd="0" destOrd="0" presId="urn:microsoft.com/office/officeart/2005/8/layout/lProcess3"/>
    <dgm:cxn modelId="{61DD901A-B9A6-40CA-9E9F-40C68B47DC84}" srcId="{A20A0EFC-531E-40BB-99BB-8047FC676C04}" destId="{A61BE33B-BE17-4738-B2AE-F1D1FAA7B6C8}" srcOrd="2" destOrd="0" parTransId="{74C232A5-4D3A-43A6-BE77-6BBD7CC56EBB}" sibTransId="{876B6F4E-7110-461A-B028-C564F17A9B29}"/>
    <dgm:cxn modelId="{616F4EF9-AE80-4C1F-BCBB-BF71F4A52117}" srcId="{A20A0EFC-531E-40BB-99BB-8047FC676C04}" destId="{7B875E1F-6BFF-4C0A-8F4E-34D06BF72243}" srcOrd="3" destOrd="0" parTransId="{1B8DF88E-E76B-4BD2-9419-00056D85FE02}" sibTransId="{3EE04ED5-17EC-48CE-BB86-1EA33F337DB9}"/>
    <dgm:cxn modelId="{5663BEB1-FAB8-4023-B47D-B78671DEAB0D}" type="presOf" srcId="{7B875E1F-6BFF-4C0A-8F4E-34D06BF72243}" destId="{F6796983-EE9A-47A5-8BFD-C868F2473F3B}" srcOrd="0" destOrd="0" presId="urn:microsoft.com/office/officeart/2005/8/layout/lProcess3"/>
    <dgm:cxn modelId="{42D4B2BE-67FD-4A52-A047-0E468D0261F5}" srcId="{A20A0EFC-531E-40BB-99BB-8047FC676C04}" destId="{B0C3630F-3237-49B0-8882-CB708FA41B89}" srcOrd="0" destOrd="0" parTransId="{564BE99B-45BC-4D5A-ABA0-BED5D8A86718}" sibTransId="{FC56D431-2251-49E5-B0CF-435F0058072C}"/>
    <dgm:cxn modelId="{DBBAE3C7-33F9-431B-BC1F-9BA97B1EA857}" type="presOf" srcId="{69831196-4162-46CE-833E-5D3424BCE11F}" destId="{B0B845D8-533A-4D26-A1AE-4BAFA3B81224}" srcOrd="0" destOrd="0" presId="urn:microsoft.com/office/officeart/2005/8/layout/lProcess3"/>
    <dgm:cxn modelId="{FCCCB7B4-3603-4185-9A3F-22E274064646}" srcId="{69831196-4162-46CE-833E-5D3424BCE11F}" destId="{A20A0EFC-531E-40BB-99BB-8047FC676C04}" srcOrd="0" destOrd="0" parTransId="{A71551E6-191D-47BA-B9A9-D12684E0B7B0}" sibTransId="{F8ED7E7D-5344-4925-9352-9FCFF422468C}"/>
    <dgm:cxn modelId="{0C1224AF-9ADB-46EC-A395-6C3FF4975500}" srcId="{A20A0EFC-531E-40BB-99BB-8047FC676C04}" destId="{A21DE5C4-856F-4F03-991B-E956E720D32C}" srcOrd="4" destOrd="0" parTransId="{0D7316DD-6ED2-4B18-AC4D-8990C1A1C268}" sibTransId="{37BA4BB2-F60F-4956-9C33-CAF64964F47E}"/>
    <dgm:cxn modelId="{5CEFE362-45A3-45DC-90C8-2BEB43E1F770}" type="presOf" srcId="{3CBFE66F-7D60-44CE-B25D-F9B624123B83}" destId="{24DBFAD0-99C9-4B83-8462-5A26FD2BA40E}" srcOrd="0" destOrd="0" presId="urn:microsoft.com/office/officeart/2005/8/layout/lProcess3"/>
    <dgm:cxn modelId="{C4614BD1-B74C-4FA8-9F70-D1B635B40677}" srcId="{A20A0EFC-531E-40BB-99BB-8047FC676C04}" destId="{3CBFE66F-7D60-44CE-B25D-F9B624123B83}" srcOrd="1" destOrd="0" parTransId="{CEE2646F-671E-445E-BBF0-FC0541B52E0B}" sibTransId="{6612DB5A-7FC3-48CD-8108-C42B46B9FF4D}"/>
    <dgm:cxn modelId="{B2A527C2-FCB8-405B-ACC0-DEAD467F3E07}" type="presOf" srcId="{B0C3630F-3237-49B0-8882-CB708FA41B89}" destId="{B40B113E-816F-4315-A773-6C2C4A61AD34}" srcOrd="0" destOrd="0" presId="urn:microsoft.com/office/officeart/2005/8/layout/lProcess3"/>
    <dgm:cxn modelId="{55B5490E-B600-4554-A328-829D97C4E40D}" type="presOf" srcId="{A61BE33B-BE17-4738-B2AE-F1D1FAA7B6C8}" destId="{89053861-07E5-4179-8D4D-AFA95E3F55CA}" srcOrd="0" destOrd="0" presId="urn:microsoft.com/office/officeart/2005/8/layout/lProcess3"/>
    <dgm:cxn modelId="{A00E5876-BEC3-4D4A-88DE-512E2108D3F5}" type="presParOf" srcId="{B0B845D8-533A-4D26-A1AE-4BAFA3B81224}" destId="{2908CDAA-B610-4016-93C4-1824375C7001}" srcOrd="0" destOrd="0" presId="urn:microsoft.com/office/officeart/2005/8/layout/lProcess3"/>
    <dgm:cxn modelId="{2B585364-4FA6-4D97-9A88-5FFD2ADCE18C}" type="presParOf" srcId="{2908CDAA-B610-4016-93C4-1824375C7001}" destId="{07C56964-F55B-4559-9A61-78B62596A145}" srcOrd="0" destOrd="0" presId="urn:microsoft.com/office/officeart/2005/8/layout/lProcess3"/>
    <dgm:cxn modelId="{7AF4BB2D-FB3E-421C-95D3-1D74D86A126F}" type="presParOf" srcId="{2908CDAA-B610-4016-93C4-1824375C7001}" destId="{0B6707C4-39B6-4408-9B68-580A040C32C9}" srcOrd="1" destOrd="0" presId="urn:microsoft.com/office/officeart/2005/8/layout/lProcess3"/>
    <dgm:cxn modelId="{C3D00917-3A4B-423B-99F8-969A1578867D}" type="presParOf" srcId="{2908CDAA-B610-4016-93C4-1824375C7001}" destId="{B40B113E-816F-4315-A773-6C2C4A61AD34}" srcOrd="2" destOrd="0" presId="urn:microsoft.com/office/officeart/2005/8/layout/lProcess3"/>
    <dgm:cxn modelId="{A8437A90-7A03-428C-9F31-756B79DDCE4B}" type="presParOf" srcId="{2908CDAA-B610-4016-93C4-1824375C7001}" destId="{B57F8360-0B79-4521-93DD-AF448AF6CE70}" srcOrd="3" destOrd="0" presId="urn:microsoft.com/office/officeart/2005/8/layout/lProcess3"/>
    <dgm:cxn modelId="{D7AD7967-8D4B-47C8-B887-AFBF9FC2ADC2}" type="presParOf" srcId="{2908CDAA-B610-4016-93C4-1824375C7001}" destId="{24DBFAD0-99C9-4B83-8462-5A26FD2BA40E}" srcOrd="4" destOrd="0" presId="urn:microsoft.com/office/officeart/2005/8/layout/lProcess3"/>
    <dgm:cxn modelId="{5921061F-2584-46DB-9647-C7F9CB81BA03}" type="presParOf" srcId="{2908CDAA-B610-4016-93C4-1824375C7001}" destId="{8451D448-19AD-4C07-A92F-DE2306234B2A}" srcOrd="5" destOrd="0" presId="urn:microsoft.com/office/officeart/2005/8/layout/lProcess3"/>
    <dgm:cxn modelId="{8C17F8A7-D560-470C-BAFB-73F8FA97327B}" type="presParOf" srcId="{2908CDAA-B610-4016-93C4-1824375C7001}" destId="{89053861-07E5-4179-8D4D-AFA95E3F55CA}" srcOrd="6" destOrd="0" presId="urn:microsoft.com/office/officeart/2005/8/layout/lProcess3"/>
    <dgm:cxn modelId="{7A4D2E4F-9B9B-46D4-BD58-4230B2949F2A}" type="presParOf" srcId="{2908CDAA-B610-4016-93C4-1824375C7001}" destId="{6F8ADE65-2030-4404-8F35-94184E851A8A}" srcOrd="7" destOrd="0" presId="urn:microsoft.com/office/officeart/2005/8/layout/lProcess3"/>
    <dgm:cxn modelId="{547BB4F4-6B62-4FD0-BDD5-1596133A1981}" type="presParOf" srcId="{2908CDAA-B610-4016-93C4-1824375C7001}" destId="{F6796983-EE9A-47A5-8BFD-C868F2473F3B}" srcOrd="8" destOrd="0" presId="urn:microsoft.com/office/officeart/2005/8/layout/lProcess3"/>
    <dgm:cxn modelId="{3D5EA822-CF74-4A7B-8BAE-E3E705EB7EF2}" type="presParOf" srcId="{2908CDAA-B610-4016-93C4-1824375C7001}" destId="{7CA464AD-2C77-45AD-BEAE-C66F9C6BE7E6}" srcOrd="9" destOrd="0" presId="urn:microsoft.com/office/officeart/2005/8/layout/lProcess3"/>
    <dgm:cxn modelId="{612F9013-46A8-4B66-9A64-4F5114BB855F}" type="presParOf" srcId="{2908CDAA-B610-4016-93C4-1824375C7001}" destId="{AC942837-AD4A-43A9-892D-20AD1724AE00}" srcOrd="1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2C12736-5B0B-4536-AA33-A85959CCCEAF}" type="doc">
      <dgm:prSet loTypeId="urn:microsoft.com/office/officeart/2009/3/layout/HorizontalOrganizationChart" loCatId="hierarchy" qsTypeId="urn:microsoft.com/office/officeart/2005/8/quickstyle/simple5" qsCatId="simple" csTypeId="urn:microsoft.com/office/officeart/2005/8/colors/colorful5" csCatId="colorful" phldr="1"/>
      <dgm:spPr/>
      <dgm:t>
        <a:bodyPr/>
        <a:lstStyle/>
        <a:p>
          <a:endParaRPr lang="es-MX"/>
        </a:p>
      </dgm:t>
    </dgm:pt>
    <dgm:pt modelId="{DF959A30-C2E7-4DE1-B75C-6DB7BF051CE5}">
      <dgm:prSet custT="1"/>
      <dgm:spPr/>
      <dgm:t>
        <a:bodyPr/>
        <a:lstStyle/>
        <a:p>
          <a:pPr rtl="0"/>
          <a:r>
            <a:rPr lang="es-MX" sz="1800" smtClean="0"/>
            <a:t>Objetivo Estratégico</a:t>
          </a:r>
          <a:endParaRPr lang="es-MX" sz="1800"/>
        </a:p>
      </dgm:t>
    </dgm:pt>
    <dgm:pt modelId="{96E6C924-1827-471A-A817-549E26591410}" type="parTrans" cxnId="{0EA1FD5E-CA97-4E7B-BADF-E77B5352B57B}">
      <dgm:prSet/>
      <dgm:spPr/>
      <dgm:t>
        <a:bodyPr/>
        <a:lstStyle/>
        <a:p>
          <a:endParaRPr lang="es-MX" sz="1800"/>
        </a:p>
      </dgm:t>
    </dgm:pt>
    <dgm:pt modelId="{9DB4CE49-A7C8-411D-9F94-67E29126FF7A}" type="sibTrans" cxnId="{0EA1FD5E-CA97-4E7B-BADF-E77B5352B57B}">
      <dgm:prSet/>
      <dgm:spPr/>
      <dgm:t>
        <a:bodyPr/>
        <a:lstStyle/>
        <a:p>
          <a:endParaRPr lang="es-MX" sz="1800"/>
        </a:p>
      </dgm:t>
    </dgm:pt>
    <dgm:pt modelId="{7E136D72-F43B-4B76-A243-CE76A1B657CA}">
      <dgm:prSet custT="1"/>
      <dgm:spPr/>
      <dgm:t>
        <a:bodyPr/>
        <a:lstStyle/>
        <a:p>
          <a:pPr rtl="0"/>
          <a:r>
            <a:rPr lang="es-MX" sz="1800" dirty="0" smtClean="0"/>
            <a:t>Mejorar la posición financiera de las entidades de salud supervisadas.</a:t>
          </a:r>
          <a:endParaRPr lang="es-MX" sz="1800" dirty="0"/>
        </a:p>
      </dgm:t>
    </dgm:pt>
    <dgm:pt modelId="{F88DFE02-16A2-4B15-ADFB-214408148D9F}" type="parTrans" cxnId="{453E98C4-87DD-4D00-8210-25D254CC2741}">
      <dgm:prSet/>
      <dgm:spPr/>
      <dgm:t>
        <a:bodyPr/>
        <a:lstStyle/>
        <a:p>
          <a:endParaRPr lang="es-MX" sz="1800"/>
        </a:p>
      </dgm:t>
    </dgm:pt>
    <dgm:pt modelId="{A5EA11E7-42F1-4096-9305-CA82C4BCE7C4}" type="sibTrans" cxnId="{453E98C4-87DD-4D00-8210-25D254CC2741}">
      <dgm:prSet/>
      <dgm:spPr/>
      <dgm:t>
        <a:bodyPr/>
        <a:lstStyle/>
        <a:p>
          <a:endParaRPr lang="es-MX" sz="1800"/>
        </a:p>
      </dgm:t>
    </dgm:pt>
    <dgm:pt modelId="{6DD2F52A-6AA8-49A5-93E7-E97D19EC01B2}">
      <dgm:prSet custT="1"/>
      <dgm:spPr/>
      <dgm:t>
        <a:bodyPr/>
        <a:lstStyle/>
        <a:p>
          <a:pPr rtl="0"/>
          <a:r>
            <a:rPr lang="es-MX" sz="1800" smtClean="0"/>
            <a:t>Estrategia</a:t>
          </a:r>
          <a:endParaRPr lang="es-MX" sz="1800"/>
        </a:p>
      </dgm:t>
    </dgm:pt>
    <dgm:pt modelId="{027CCD5C-EC3C-4D9E-A76F-B5D03D036537}" type="parTrans" cxnId="{FEAF4BAC-72CA-42D1-86C7-DB8E12184DE2}">
      <dgm:prSet/>
      <dgm:spPr/>
      <dgm:t>
        <a:bodyPr/>
        <a:lstStyle/>
        <a:p>
          <a:endParaRPr lang="es-MX" sz="1800"/>
        </a:p>
      </dgm:t>
    </dgm:pt>
    <dgm:pt modelId="{8B23A9AC-9B74-4EFD-837E-EBF5C92B2AFF}" type="sibTrans" cxnId="{FEAF4BAC-72CA-42D1-86C7-DB8E12184DE2}">
      <dgm:prSet/>
      <dgm:spPr/>
      <dgm:t>
        <a:bodyPr/>
        <a:lstStyle/>
        <a:p>
          <a:endParaRPr lang="es-MX" sz="1800"/>
        </a:p>
      </dgm:t>
    </dgm:pt>
    <dgm:pt modelId="{73A51352-D992-4FD7-A49D-7E89F67A731F}">
      <dgm:prSet custT="1"/>
      <dgm:spPr/>
      <dgm:t>
        <a:bodyPr/>
        <a:lstStyle/>
        <a:p>
          <a:pPr rtl="0"/>
          <a:r>
            <a:rPr lang="es-MX" sz="1800" dirty="0" smtClean="0"/>
            <a:t>Impulsar política de recuperación de cobranzas y disminución de subsidios</a:t>
          </a:r>
          <a:endParaRPr lang="es-MX" sz="1800" dirty="0"/>
        </a:p>
      </dgm:t>
    </dgm:pt>
    <dgm:pt modelId="{62FA984A-3F76-43CC-B671-6CDEDA0B5341}" type="parTrans" cxnId="{0081D74F-0D1E-4819-9F1D-CC7569882132}">
      <dgm:prSet/>
      <dgm:spPr/>
      <dgm:t>
        <a:bodyPr/>
        <a:lstStyle/>
        <a:p>
          <a:endParaRPr lang="es-MX" sz="1800"/>
        </a:p>
      </dgm:t>
    </dgm:pt>
    <dgm:pt modelId="{B43F0CCB-71B9-4680-A809-02E109DBD428}" type="sibTrans" cxnId="{0081D74F-0D1E-4819-9F1D-CC7569882132}">
      <dgm:prSet/>
      <dgm:spPr/>
      <dgm:t>
        <a:bodyPr/>
        <a:lstStyle/>
        <a:p>
          <a:endParaRPr lang="es-MX" sz="1800"/>
        </a:p>
      </dgm:t>
    </dgm:pt>
    <dgm:pt modelId="{694CE7B1-A59A-482B-A4D3-350383B8BED9}" type="pres">
      <dgm:prSet presAssocID="{F2C12736-5B0B-4536-AA33-A85959CCCEAF}" presName="hierChild1" presStyleCnt="0">
        <dgm:presLayoutVars>
          <dgm:orgChart val="1"/>
          <dgm:chPref val="1"/>
          <dgm:dir/>
          <dgm:animOne val="branch"/>
          <dgm:animLvl val="lvl"/>
          <dgm:resizeHandles/>
        </dgm:presLayoutVars>
      </dgm:prSet>
      <dgm:spPr/>
      <dgm:t>
        <a:bodyPr/>
        <a:lstStyle/>
        <a:p>
          <a:endParaRPr lang="es-MX"/>
        </a:p>
      </dgm:t>
    </dgm:pt>
    <dgm:pt modelId="{7166E674-7E43-4ADD-98D0-ECEED650BF4A}" type="pres">
      <dgm:prSet presAssocID="{DF959A30-C2E7-4DE1-B75C-6DB7BF051CE5}" presName="hierRoot1" presStyleCnt="0">
        <dgm:presLayoutVars>
          <dgm:hierBranch val="init"/>
        </dgm:presLayoutVars>
      </dgm:prSet>
      <dgm:spPr/>
      <dgm:t>
        <a:bodyPr/>
        <a:lstStyle/>
        <a:p>
          <a:endParaRPr lang="es-MX"/>
        </a:p>
      </dgm:t>
    </dgm:pt>
    <dgm:pt modelId="{E044AC63-C0A1-4288-949A-E8A54244DEEC}" type="pres">
      <dgm:prSet presAssocID="{DF959A30-C2E7-4DE1-B75C-6DB7BF051CE5}" presName="rootComposite1" presStyleCnt="0"/>
      <dgm:spPr/>
      <dgm:t>
        <a:bodyPr/>
        <a:lstStyle/>
        <a:p>
          <a:endParaRPr lang="es-MX"/>
        </a:p>
      </dgm:t>
    </dgm:pt>
    <dgm:pt modelId="{3B8C2546-4576-4BD4-AAE2-0A34C9B3FF2B}" type="pres">
      <dgm:prSet presAssocID="{DF959A30-C2E7-4DE1-B75C-6DB7BF051CE5}" presName="rootText1" presStyleLbl="node0" presStyleIdx="0" presStyleCnt="2">
        <dgm:presLayoutVars>
          <dgm:chPref val="3"/>
        </dgm:presLayoutVars>
      </dgm:prSet>
      <dgm:spPr/>
      <dgm:t>
        <a:bodyPr/>
        <a:lstStyle/>
        <a:p>
          <a:endParaRPr lang="es-MX"/>
        </a:p>
      </dgm:t>
    </dgm:pt>
    <dgm:pt modelId="{38CD2C2C-A478-48A4-B782-A7C0B0BBC0A8}" type="pres">
      <dgm:prSet presAssocID="{DF959A30-C2E7-4DE1-B75C-6DB7BF051CE5}" presName="rootConnector1" presStyleLbl="node1" presStyleIdx="0" presStyleCnt="0"/>
      <dgm:spPr/>
      <dgm:t>
        <a:bodyPr/>
        <a:lstStyle/>
        <a:p>
          <a:endParaRPr lang="es-MX"/>
        </a:p>
      </dgm:t>
    </dgm:pt>
    <dgm:pt modelId="{7441E26B-75AE-4CEF-A515-BB95B2A1E38A}" type="pres">
      <dgm:prSet presAssocID="{DF959A30-C2E7-4DE1-B75C-6DB7BF051CE5}" presName="hierChild2" presStyleCnt="0"/>
      <dgm:spPr/>
      <dgm:t>
        <a:bodyPr/>
        <a:lstStyle/>
        <a:p>
          <a:endParaRPr lang="es-MX"/>
        </a:p>
      </dgm:t>
    </dgm:pt>
    <dgm:pt modelId="{4475C6FA-8A6F-4CEA-8B22-A9BEBCC8E130}" type="pres">
      <dgm:prSet presAssocID="{F88DFE02-16A2-4B15-ADFB-214408148D9F}" presName="Name64" presStyleLbl="parChTrans1D2" presStyleIdx="0" presStyleCnt="2"/>
      <dgm:spPr/>
      <dgm:t>
        <a:bodyPr/>
        <a:lstStyle/>
        <a:p>
          <a:endParaRPr lang="es-MX"/>
        </a:p>
      </dgm:t>
    </dgm:pt>
    <dgm:pt modelId="{DA519251-82DF-4CCF-963A-057A4D12CBE0}" type="pres">
      <dgm:prSet presAssocID="{7E136D72-F43B-4B76-A243-CE76A1B657CA}" presName="hierRoot2" presStyleCnt="0">
        <dgm:presLayoutVars>
          <dgm:hierBranch val="init"/>
        </dgm:presLayoutVars>
      </dgm:prSet>
      <dgm:spPr/>
      <dgm:t>
        <a:bodyPr/>
        <a:lstStyle/>
        <a:p>
          <a:endParaRPr lang="es-MX"/>
        </a:p>
      </dgm:t>
    </dgm:pt>
    <dgm:pt modelId="{2542A11F-F1FF-4EEF-8645-2E9AD00CB5DD}" type="pres">
      <dgm:prSet presAssocID="{7E136D72-F43B-4B76-A243-CE76A1B657CA}" presName="rootComposite" presStyleCnt="0"/>
      <dgm:spPr/>
      <dgm:t>
        <a:bodyPr/>
        <a:lstStyle/>
        <a:p>
          <a:endParaRPr lang="es-MX"/>
        </a:p>
      </dgm:t>
    </dgm:pt>
    <dgm:pt modelId="{27A01480-96D2-4614-9239-7CA4C5B7CE31}" type="pres">
      <dgm:prSet presAssocID="{7E136D72-F43B-4B76-A243-CE76A1B657CA}" presName="rootText" presStyleLbl="node2" presStyleIdx="0" presStyleCnt="2">
        <dgm:presLayoutVars>
          <dgm:chPref val="3"/>
        </dgm:presLayoutVars>
      </dgm:prSet>
      <dgm:spPr/>
      <dgm:t>
        <a:bodyPr/>
        <a:lstStyle/>
        <a:p>
          <a:endParaRPr lang="es-MX"/>
        </a:p>
      </dgm:t>
    </dgm:pt>
    <dgm:pt modelId="{4BF73C66-3A04-4935-A82C-A92EA9A8E8F5}" type="pres">
      <dgm:prSet presAssocID="{7E136D72-F43B-4B76-A243-CE76A1B657CA}" presName="rootConnector" presStyleLbl="node2" presStyleIdx="0" presStyleCnt="2"/>
      <dgm:spPr/>
      <dgm:t>
        <a:bodyPr/>
        <a:lstStyle/>
        <a:p>
          <a:endParaRPr lang="es-MX"/>
        </a:p>
      </dgm:t>
    </dgm:pt>
    <dgm:pt modelId="{65578C72-9B3D-42AD-9378-6BF2AFFBBD3B}" type="pres">
      <dgm:prSet presAssocID="{7E136D72-F43B-4B76-A243-CE76A1B657CA}" presName="hierChild4" presStyleCnt="0"/>
      <dgm:spPr/>
      <dgm:t>
        <a:bodyPr/>
        <a:lstStyle/>
        <a:p>
          <a:endParaRPr lang="es-MX"/>
        </a:p>
      </dgm:t>
    </dgm:pt>
    <dgm:pt modelId="{6C1F521F-B404-44B5-A6F0-5CCEB0360619}" type="pres">
      <dgm:prSet presAssocID="{7E136D72-F43B-4B76-A243-CE76A1B657CA}" presName="hierChild5" presStyleCnt="0"/>
      <dgm:spPr/>
      <dgm:t>
        <a:bodyPr/>
        <a:lstStyle/>
        <a:p>
          <a:endParaRPr lang="es-MX"/>
        </a:p>
      </dgm:t>
    </dgm:pt>
    <dgm:pt modelId="{5EEFA0A8-815D-4D31-8684-AF223836F897}" type="pres">
      <dgm:prSet presAssocID="{DF959A30-C2E7-4DE1-B75C-6DB7BF051CE5}" presName="hierChild3" presStyleCnt="0"/>
      <dgm:spPr/>
      <dgm:t>
        <a:bodyPr/>
        <a:lstStyle/>
        <a:p>
          <a:endParaRPr lang="es-MX"/>
        </a:p>
      </dgm:t>
    </dgm:pt>
    <dgm:pt modelId="{05C77928-655C-4DC1-9A05-4D33A4747B27}" type="pres">
      <dgm:prSet presAssocID="{6DD2F52A-6AA8-49A5-93E7-E97D19EC01B2}" presName="hierRoot1" presStyleCnt="0">
        <dgm:presLayoutVars>
          <dgm:hierBranch val="init"/>
        </dgm:presLayoutVars>
      </dgm:prSet>
      <dgm:spPr/>
      <dgm:t>
        <a:bodyPr/>
        <a:lstStyle/>
        <a:p>
          <a:endParaRPr lang="es-MX"/>
        </a:p>
      </dgm:t>
    </dgm:pt>
    <dgm:pt modelId="{FC44571E-806B-46A5-9E3D-3FF53D522683}" type="pres">
      <dgm:prSet presAssocID="{6DD2F52A-6AA8-49A5-93E7-E97D19EC01B2}" presName="rootComposite1" presStyleCnt="0"/>
      <dgm:spPr/>
      <dgm:t>
        <a:bodyPr/>
        <a:lstStyle/>
        <a:p>
          <a:endParaRPr lang="es-MX"/>
        </a:p>
      </dgm:t>
    </dgm:pt>
    <dgm:pt modelId="{66B90AAA-3B75-4D7E-ADBB-6B7D935111AB}" type="pres">
      <dgm:prSet presAssocID="{6DD2F52A-6AA8-49A5-93E7-E97D19EC01B2}" presName="rootText1" presStyleLbl="node0" presStyleIdx="1" presStyleCnt="2">
        <dgm:presLayoutVars>
          <dgm:chPref val="3"/>
        </dgm:presLayoutVars>
      </dgm:prSet>
      <dgm:spPr/>
      <dgm:t>
        <a:bodyPr/>
        <a:lstStyle/>
        <a:p>
          <a:endParaRPr lang="es-MX"/>
        </a:p>
      </dgm:t>
    </dgm:pt>
    <dgm:pt modelId="{0AB6FAB9-4C20-4802-96E9-D6EDC1E16E14}" type="pres">
      <dgm:prSet presAssocID="{6DD2F52A-6AA8-49A5-93E7-E97D19EC01B2}" presName="rootConnector1" presStyleLbl="node1" presStyleIdx="0" presStyleCnt="0"/>
      <dgm:spPr/>
      <dgm:t>
        <a:bodyPr/>
        <a:lstStyle/>
        <a:p>
          <a:endParaRPr lang="es-MX"/>
        </a:p>
      </dgm:t>
    </dgm:pt>
    <dgm:pt modelId="{C5BE1144-4C86-45C3-BA83-207A02078BCD}" type="pres">
      <dgm:prSet presAssocID="{6DD2F52A-6AA8-49A5-93E7-E97D19EC01B2}" presName="hierChild2" presStyleCnt="0"/>
      <dgm:spPr/>
      <dgm:t>
        <a:bodyPr/>
        <a:lstStyle/>
        <a:p>
          <a:endParaRPr lang="es-MX"/>
        </a:p>
      </dgm:t>
    </dgm:pt>
    <dgm:pt modelId="{0E78C454-9A6B-4EE5-A06A-16A14484F4D8}" type="pres">
      <dgm:prSet presAssocID="{62FA984A-3F76-43CC-B671-6CDEDA0B5341}" presName="Name64" presStyleLbl="parChTrans1D2" presStyleIdx="1" presStyleCnt="2"/>
      <dgm:spPr/>
      <dgm:t>
        <a:bodyPr/>
        <a:lstStyle/>
        <a:p>
          <a:endParaRPr lang="es-MX"/>
        </a:p>
      </dgm:t>
    </dgm:pt>
    <dgm:pt modelId="{769579F2-AE87-474D-9FA0-F4D6CF0AB80F}" type="pres">
      <dgm:prSet presAssocID="{73A51352-D992-4FD7-A49D-7E89F67A731F}" presName="hierRoot2" presStyleCnt="0">
        <dgm:presLayoutVars>
          <dgm:hierBranch val="init"/>
        </dgm:presLayoutVars>
      </dgm:prSet>
      <dgm:spPr/>
      <dgm:t>
        <a:bodyPr/>
        <a:lstStyle/>
        <a:p>
          <a:endParaRPr lang="es-MX"/>
        </a:p>
      </dgm:t>
    </dgm:pt>
    <dgm:pt modelId="{3086D7E0-A4CD-4BB4-B39A-056FAAF010F5}" type="pres">
      <dgm:prSet presAssocID="{73A51352-D992-4FD7-A49D-7E89F67A731F}" presName="rootComposite" presStyleCnt="0"/>
      <dgm:spPr/>
      <dgm:t>
        <a:bodyPr/>
        <a:lstStyle/>
        <a:p>
          <a:endParaRPr lang="es-MX"/>
        </a:p>
      </dgm:t>
    </dgm:pt>
    <dgm:pt modelId="{65FBF6FB-61E6-4C55-A7F1-5661614FC29E}" type="pres">
      <dgm:prSet presAssocID="{73A51352-D992-4FD7-A49D-7E89F67A731F}" presName="rootText" presStyleLbl="node2" presStyleIdx="1" presStyleCnt="2">
        <dgm:presLayoutVars>
          <dgm:chPref val="3"/>
        </dgm:presLayoutVars>
      </dgm:prSet>
      <dgm:spPr/>
      <dgm:t>
        <a:bodyPr/>
        <a:lstStyle/>
        <a:p>
          <a:endParaRPr lang="es-MX"/>
        </a:p>
      </dgm:t>
    </dgm:pt>
    <dgm:pt modelId="{543A2223-4BB0-46A0-84C4-061AD22C8C2F}" type="pres">
      <dgm:prSet presAssocID="{73A51352-D992-4FD7-A49D-7E89F67A731F}" presName="rootConnector" presStyleLbl="node2" presStyleIdx="1" presStyleCnt="2"/>
      <dgm:spPr/>
      <dgm:t>
        <a:bodyPr/>
        <a:lstStyle/>
        <a:p>
          <a:endParaRPr lang="es-MX"/>
        </a:p>
      </dgm:t>
    </dgm:pt>
    <dgm:pt modelId="{7EC43B32-AA1C-42EB-A67B-6911D1AFF6F8}" type="pres">
      <dgm:prSet presAssocID="{73A51352-D992-4FD7-A49D-7E89F67A731F}" presName="hierChild4" presStyleCnt="0"/>
      <dgm:spPr/>
      <dgm:t>
        <a:bodyPr/>
        <a:lstStyle/>
        <a:p>
          <a:endParaRPr lang="es-MX"/>
        </a:p>
      </dgm:t>
    </dgm:pt>
    <dgm:pt modelId="{2C345439-165C-4302-A690-3F5ED38F0130}" type="pres">
      <dgm:prSet presAssocID="{73A51352-D992-4FD7-A49D-7E89F67A731F}" presName="hierChild5" presStyleCnt="0"/>
      <dgm:spPr/>
      <dgm:t>
        <a:bodyPr/>
        <a:lstStyle/>
        <a:p>
          <a:endParaRPr lang="es-MX"/>
        </a:p>
      </dgm:t>
    </dgm:pt>
    <dgm:pt modelId="{0B29C247-8B34-414B-972E-2D0BD38B15FA}" type="pres">
      <dgm:prSet presAssocID="{6DD2F52A-6AA8-49A5-93E7-E97D19EC01B2}" presName="hierChild3" presStyleCnt="0"/>
      <dgm:spPr/>
      <dgm:t>
        <a:bodyPr/>
        <a:lstStyle/>
        <a:p>
          <a:endParaRPr lang="es-MX"/>
        </a:p>
      </dgm:t>
    </dgm:pt>
  </dgm:ptLst>
  <dgm:cxnLst>
    <dgm:cxn modelId="{55CD5004-EDF3-4BA2-BDC5-A596632E2806}" type="presOf" srcId="{6DD2F52A-6AA8-49A5-93E7-E97D19EC01B2}" destId="{0AB6FAB9-4C20-4802-96E9-D6EDC1E16E14}" srcOrd="1" destOrd="0" presId="urn:microsoft.com/office/officeart/2009/3/layout/HorizontalOrganizationChart"/>
    <dgm:cxn modelId="{453E98C4-87DD-4D00-8210-25D254CC2741}" srcId="{DF959A30-C2E7-4DE1-B75C-6DB7BF051CE5}" destId="{7E136D72-F43B-4B76-A243-CE76A1B657CA}" srcOrd="0" destOrd="0" parTransId="{F88DFE02-16A2-4B15-ADFB-214408148D9F}" sibTransId="{A5EA11E7-42F1-4096-9305-CA82C4BCE7C4}"/>
    <dgm:cxn modelId="{EFE9FF23-3354-442A-9682-CD908A6FB348}" type="presOf" srcId="{6DD2F52A-6AA8-49A5-93E7-E97D19EC01B2}" destId="{66B90AAA-3B75-4D7E-ADBB-6B7D935111AB}" srcOrd="0" destOrd="0" presId="urn:microsoft.com/office/officeart/2009/3/layout/HorizontalOrganizationChart"/>
    <dgm:cxn modelId="{3674E707-BE4C-4385-95DF-49B7D27775D8}" type="presOf" srcId="{DF959A30-C2E7-4DE1-B75C-6DB7BF051CE5}" destId="{38CD2C2C-A478-48A4-B782-A7C0B0BBC0A8}" srcOrd="1" destOrd="0" presId="urn:microsoft.com/office/officeart/2009/3/layout/HorizontalOrganizationChart"/>
    <dgm:cxn modelId="{B15A2C84-2326-42C8-A3A6-E6D50B12BD0C}" type="presOf" srcId="{73A51352-D992-4FD7-A49D-7E89F67A731F}" destId="{65FBF6FB-61E6-4C55-A7F1-5661614FC29E}" srcOrd="0" destOrd="0" presId="urn:microsoft.com/office/officeart/2009/3/layout/HorizontalOrganizationChart"/>
    <dgm:cxn modelId="{6033AE16-16C7-43A8-A625-969AD52624E2}" type="presOf" srcId="{7E136D72-F43B-4B76-A243-CE76A1B657CA}" destId="{4BF73C66-3A04-4935-A82C-A92EA9A8E8F5}" srcOrd="1" destOrd="0" presId="urn:microsoft.com/office/officeart/2009/3/layout/HorizontalOrganizationChart"/>
    <dgm:cxn modelId="{0081D74F-0D1E-4819-9F1D-CC7569882132}" srcId="{6DD2F52A-6AA8-49A5-93E7-E97D19EC01B2}" destId="{73A51352-D992-4FD7-A49D-7E89F67A731F}" srcOrd="0" destOrd="0" parTransId="{62FA984A-3F76-43CC-B671-6CDEDA0B5341}" sibTransId="{B43F0CCB-71B9-4680-A809-02E109DBD428}"/>
    <dgm:cxn modelId="{0EA1FD5E-CA97-4E7B-BADF-E77B5352B57B}" srcId="{F2C12736-5B0B-4536-AA33-A85959CCCEAF}" destId="{DF959A30-C2E7-4DE1-B75C-6DB7BF051CE5}" srcOrd="0" destOrd="0" parTransId="{96E6C924-1827-471A-A817-549E26591410}" sibTransId="{9DB4CE49-A7C8-411D-9F94-67E29126FF7A}"/>
    <dgm:cxn modelId="{B8120DCE-B24E-4274-B8CA-4416CE669D57}" type="presOf" srcId="{7E136D72-F43B-4B76-A243-CE76A1B657CA}" destId="{27A01480-96D2-4614-9239-7CA4C5B7CE31}" srcOrd="0" destOrd="0" presId="urn:microsoft.com/office/officeart/2009/3/layout/HorizontalOrganizationChart"/>
    <dgm:cxn modelId="{DCD7A1B8-68CB-4097-8469-180FD582E09E}" type="presOf" srcId="{DF959A30-C2E7-4DE1-B75C-6DB7BF051CE5}" destId="{3B8C2546-4576-4BD4-AAE2-0A34C9B3FF2B}" srcOrd="0" destOrd="0" presId="urn:microsoft.com/office/officeart/2009/3/layout/HorizontalOrganizationChart"/>
    <dgm:cxn modelId="{17CD29F8-E63E-458A-BDA5-60B1B6172D92}" type="presOf" srcId="{F88DFE02-16A2-4B15-ADFB-214408148D9F}" destId="{4475C6FA-8A6F-4CEA-8B22-A9BEBCC8E130}" srcOrd="0" destOrd="0" presId="urn:microsoft.com/office/officeart/2009/3/layout/HorizontalOrganizationChart"/>
    <dgm:cxn modelId="{233C931D-6801-4481-B2FE-B6B1BF109191}" type="presOf" srcId="{73A51352-D992-4FD7-A49D-7E89F67A731F}" destId="{543A2223-4BB0-46A0-84C4-061AD22C8C2F}" srcOrd="1" destOrd="0" presId="urn:microsoft.com/office/officeart/2009/3/layout/HorizontalOrganizationChart"/>
    <dgm:cxn modelId="{970A03AF-074E-4549-8AB6-CAD80AE0A40F}" type="presOf" srcId="{F2C12736-5B0B-4536-AA33-A85959CCCEAF}" destId="{694CE7B1-A59A-482B-A4D3-350383B8BED9}" srcOrd="0" destOrd="0" presId="urn:microsoft.com/office/officeart/2009/3/layout/HorizontalOrganizationChart"/>
    <dgm:cxn modelId="{FEAF4BAC-72CA-42D1-86C7-DB8E12184DE2}" srcId="{F2C12736-5B0B-4536-AA33-A85959CCCEAF}" destId="{6DD2F52A-6AA8-49A5-93E7-E97D19EC01B2}" srcOrd="1" destOrd="0" parTransId="{027CCD5C-EC3C-4D9E-A76F-B5D03D036537}" sibTransId="{8B23A9AC-9B74-4EFD-837E-EBF5C92B2AFF}"/>
    <dgm:cxn modelId="{1BA19BDB-9BF4-40AA-8005-4C08E1E38834}" type="presOf" srcId="{62FA984A-3F76-43CC-B671-6CDEDA0B5341}" destId="{0E78C454-9A6B-4EE5-A06A-16A14484F4D8}" srcOrd="0" destOrd="0" presId="urn:microsoft.com/office/officeart/2009/3/layout/HorizontalOrganizationChart"/>
    <dgm:cxn modelId="{5DB4E71B-767B-4DB1-9DC1-5284DC524D8A}" type="presParOf" srcId="{694CE7B1-A59A-482B-A4D3-350383B8BED9}" destId="{7166E674-7E43-4ADD-98D0-ECEED650BF4A}" srcOrd="0" destOrd="0" presId="urn:microsoft.com/office/officeart/2009/3/layout/HorizontalOrganizationChart"/>
    <dgm:cxn modelId="{412FB05C-0980-4CCA-B0ED-45984043EC9D}" type="presParOf" srcId="{7166E674-7E43-4ADD-98D0-ECEED650BF4A}" destId="{E044AC63-C0A1-4288-949A-E8A54244DEEC}" srcOrd="0" destOrd="0" presId="urn:microsoft.com/office/officeart/2009/3/layout/HorizontalOrganizationChart"/>
    <dgm:cxn modelId="{7C11C8AB-9138-441A-AB33-35FC8BA0DFD4}" type="presParOf" srcId="{E044AC63-C0A1-4288-949A-E8A54244DEEC}" destId="{3B8C2546-4576-4BD4-AAE2-0A34C9B3FF2B}" srcOrd="0" destOrd="0" presId="urn:microsoft.com/office/officeart/2009/3/layout/HorizontalOrganizationChart"/>
    <dgm:cxn modelId="{A9B4DC6D-2FBA-433F-A9DA-BB0E2BEE7F2C}" type="presParOf" srcId="{E044AC63-C0A1-4288-949A-E8A54244DEEC}" destId="{38CD2C2C-A478-48A4-B782-A7C0B0BBC0A8}" srcOrd="1" destOrd="0" presId="urn:microsoft.com/office/officeart/2009/3/layout/HorizontalOrganizationChart"/>
    <dgm:cxn modelId="{51BC78E6-7036-435E-9BB7-E4FC229B2A84}" type="presParOf" srcId="{7166E674-7E43-4ADD-98D0-ECEED650BF4A}" destId="{7441E26B-75AE-4CEF-A515-BB95B2A1E38A}" srcOrd="1" destOrd="0" presId="urn:microsoft.com/office/officeart/2009/3/layout/HorizontalOrganizationChart"/>
    <dgm:cxn modelId="{569E122B-9E49-48B3-9710-E4833FA10AFE}" type="presParOf" srcId="{7441E26B-75AE-4CEF-A515-BB95B2A1E38A}" destId="{4475C6FA-8A6F-4CEA-8B22-A9BEBCC8E130}" srcOrd="0" destOrd="0" presId="urn:microsoft.com/office/officeart/2009/3/layout/HorizontalOrganizationChart"/>
    <dgm:cxn modelId="{095C1BB8-3E18-4473-9173-6A3CD4853632}" type="presParOf" srcId="{7441E26B-75AE-4CEF-A515-BB95B2A1E38A}" destId="{DA519251-82DF-4CCF-963A-057A4D12CBE0}" srcOrd="1" destOrd="0" presId="urn:microsoft.com/office/officeart/2009/3/layout/HorizontalOrganizationChart"/>
    <dgm:cxn modelId="{48C02ED2-9EAA-432B-B345-60734911F71E}" type="presParOf" srcId="{DA519251-82DF-4CCF-963A-057A4D12CBE0}" destId="{2542A11F-F1FF-4EEF-8645-2E9AD00CB5DD}" srcOrd="0" destOrd="0" presId="urn:microsoft.com/office/officeart/2009/3/layout/HorizontalOrganizationChart"/>
    <dgm:cxn modelId="{483A7C59-7ECA-46DE-B097-4509C3824D7F}" type="presParOf" srcId="{2542A11F-F1FF-4EEF-8645-2E9AD00CB5DD}" destId="{27A01480-96D2-4614-9239-7CA4C5B7CE31}" srcOrd="0" destOrd="0" presId="urn:microsoft.com/office/officeart/2009/3/layout/HorizontalOrganizationChart"/>
    <dgm:cxn modelId="{2B1AED8C-08B8-4F25-86CC-66F92C93AEC3}" type="presParOf" srcId="{2542A11F-F1FF-4EEF-8645-2E9AD00CB5DD}" destId="{4BF73C66-3A04-4935-A82C-A92EA9A8E8F5}" srcOrd="1" destOrd="0" presId="urn:microsoft.com/office/officeart/2009/3/layout/HorizontalOrganizationChart"/>
    <dgm:cxn modelId="{50C4B555-EAB0-4A85-BC9D-5089EBD56DE5}" type="presParOf" srcId="{DA519251-82DF-4CCF-963A-057A4D12CBE0}" destId="{65578C72-9B3D-42AD-9378-6BF2AFFBBD3B}" srcOrd="1" destOrd="0" presId="urn:microsoft.com/office/officeart/2009/3/layout/HorizontalOrganizationChart"/>
    <dgm:cxn modelId="{EBF7D398-E725-44EB-ADE2-AC3F2A2638E8}" type="presParOf" srcId="{DA519251-82DF-4CCF-963A-057A4D12CBE0}" destId="{6C1F521F-B404-44B5-A6F0-5CCEB0360619}" srcOrd="2" destOrd="0" presId="urn:microsoft.com/office/officeart/2009/3/layout/HorizontalOrganizationChart"/>
    <dgm:cxn modelId="{058D2F82-2479-4472-A0BC-0603E23CB310}" type="presParOf" srcId="{7166E674-7E43-4ADD-98D0-ECEED650BF4A}" destId="{5EEFA0A8-815D-4D31-8684-AF223836F897}" srcOrd="2" destOrd="0" presId="urn:microsoft.com/office/officeart/2009/3/layout/HorizontalOrganizationChart"/>
    <dgm:cxn modelId="{2EB13C08-10D2-4C1F-B69F-1C15EB40E013}" type="presParOf" srcId="{694CE7B1-A59A-482B-A4D3-350383B8BED9}" destId="{05C77928-655C-4DC1-9A05-4D33A4747B27}" srcOrd="1" destOrd="0" presId="urn:microsoft.com/office/officeart/2009/3/layout/HorizontalOrganizationChart"/>
    <dgm:cxn modelId="{67A29E8A-D100-4DAE-9D1D-AAE7267FE601}" type="presParOf" srcId="{05C77928-655C-4DC1-9A05-4D33A4747B27}" destId="{FC44571E-806B-46A5-9E3D-3FF53D522683}" srcOrd="0" destOrd="0" presId="urn:microsoft.com/office/officeart/2009/3/layout/HorizontalOrganizationChart"/>
    <dgm:cxn modelId="{C6093404-B7EF-4426-9E7E-43CD15FEDAC6}" type="presParOf" srcId="{FC44571E-806B-46A5-9E3D-3FF53D522683}" destId="{66B90AAA-3B75-4D7E-ADBB-6B7D935111AB}" srcOrd="0" destOrd="0" presId="urn:microsoft.com/office/officeart/2009/3/layout/HorizontalOrganizationChart"/>
    <dgm:cxn modelId="{345C2280-B6EE-4A43-88FD-97B007A01D34}" type="presParOf" srcId="{FC44571E-806B-46A5-9E3D-3FF53D522683}" destId="{0AB6FAB9-4C20-4802-96E9-D6EDC1E16E14}" srcOrd="1" destOrd="0" presId="urn:microsoft.com/office/officeart/2009/3/layout/HorizontalOrganizationChart"/>
    <dgm:cxn modelId="{25ED4A0B-07F9-409D-9F24-ABF27F0A5588}" type="presParOf" srcId="{05C77928-655C-4DC1-9A05-4D33A4747B27}" destId="{C5BE1144-4C86-45C3-BA83-207A02078BCD}" srcOrd="1" destOrd="0" presId="urn:microsoft.com/office/officeart/2009/3/layout/HorizontalOrganizationChart"/>
    <dgm:cxn modelId="{AD582F57-29AD-4635-8DCD-6FC7F638F219}" type="presParOf" srcId="{C5BE1144-4C86-45C3-BA83-207A02078BCD}" destId="{0E78C454-9A6B-4EE5-A06A-16A14484F4D8}" srcOrd="0" destOrd="0" presId="urn:microsoft.com/office/officeart/2009/3/layout/HorizontalOrganizationChart"/>
    <dgm:cxn modelId="{8B286236-F79E-42E3-BCFE-21EDDE6FC36C}" type="presParOf" srcId="{C5BE1144-4C86-45C3-BA83-207A02078BCD}" destId="{769579F2-AE87-474D-9FA0-F4D6CF0AB80F}" srcOrd="1" destOrd="0" presId="urn:microsoft.com/office/officeart/2009/3/layout/HorizontalOrganizationChart"/>
    <dgm:cxn modelId="{EEE1FA51-1097-46BA-9F3D-EBBE8AB526E4}" type="presParOf" srcId="{769579F2-AE87-474D-9FA0-F4D6CF0AB80F}" destId="{3086D7E0-A4CD-4BB4-B39A-056FAAF010F5}" srcOrd="0" destOrd="0" presId="urn:microsoft.com/office/officeart/2009/3/layout/HorizontalOrganizationChart"/>
    <dgm:cxn modelId="{D22BAD52-B3C1-4CA7-8280-AE063388B5D6}" type="presParOf" srcId="{3086D7E0-A4CD-4BB4-B39A-056FAAF010F5}" destId="{65FBF6FB-61E6-4C55-A7F1-5661614FC29E}" srcOrd="0" destOrd="0" presId="urn:microsoft.com/office/officeart/2009/3/layout/HorizontalOrganizationChart"/>
    <dgm:cxn modelId="{BEE38E83-0364-4C79-8940-EA5C55ABF441}" type="presParOf" srcId="{3086D7E0-A4CD-4BB4-B39A-056FAAF010F5}" destId="{543A2223-4BB0-46A0-84C4-061AD22C8C2F}" srcOrd="1" destOrd="0" presId="urn:microsoft.com/office/officeart/2009/3/layout/HorizontalOrganizationChart"/>
    <dgm:cxn modelId="{45ACE33F-B09F-4A8E-9B05-1E532261912F}" type="presParOf" srcId="{769579F2-AE87-474D-9FA0-F4D6CF0AB80F}" destId="{7EC43B32-AA1C-42EB-A67B-6911D1AFF6F8}" srcOrd="1" destOrd="0" presId="urn:microsoft.com/office/officeart/2009/3/layout/HorizontalOrganizationChart"/>
    <dgm:cxn modelId="{69E156DD-EEB7-453B-8025-5A21A5EE0AD5}" type="presParOf" srcId="{769579F2-AE87-474D-9FA0-F4D6CF0AB80F}" destId="{2C345439-165C-4302-A690-3F5ED38F0130}" srcOrd="2" destOrd="0" presId="urn:microsoft.com/office/officeart/2009/3/layout/HorizontalOrganizationChart"/>
    <dgm:cxn modelId="{387DDEF2-334C-4757-A2F3-B3A26DD337AE}" type="presParOf" srcId="{05C77928-655C-4DC1-9A05-4D33A4747B27}" destId="{0B29C247-8B34-414B-972E-2D0BD38B15FA}" srcOrd="2" destOrd="0" presId="urn:microsoft.com/office/officeart/2009/3/layout/HorizontalOrganizationChar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1EF43F-AA85-4938-BF07-9060A9A19EC4}">
      <dsp:nvSpPr>
        <dsp:cNvPr id="0" name=""/>
        <dsp:cNvSpPr/>
      </dsp:nvSpPr>
      <dsp:spPr>
        <a:xfrm>
          <a:off x="2576342" y="1560342"/>
          <a:ext cx="943314" cy="94331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MX" sz="1100" kern="1200" dirty="0" smtClean="0"/>
            <a:t>Proceso de Planeación</a:t>
          </a:r>
          <a:endParaRPr lang="es-MX" sz="1100" kern="1200" dirty="0"/>
        </a:p>
      </dsp:txBody>
      <dsp:txXfrm>
        <a:off x="2714487" y="1698487"/>
        <a:ext cx="667024" cy="667024"/>
      </dsp:txXfrm>
    </dsp:sp>
    <dsp:sp modelId="{CD7F2F7B-9255-4B1E-AF4E-BA0C706F2179}">
      <dsp:nvSpPr>
        <dsp:cNvPr id="0" name=""/>
        <dsp:cNvSpPr/>
      </dsp:nvSpPr>
      <dsp:spPr>
        <a:xfrm rot="16200000">
          <a:off x="2947640" y="1222330"/>
          <a:ext cx="200719" cy="308669"/>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MX" sz="900" kern="1200"/>
        </a:p>
      </dsp:txBody>
      <dsp:txXfrm>
        <a:off x="2977748" y="1314172"/>
        <a:ext cx="140503" cy="185201"/>
      </dsp:txXfrm>
    </dsp:sp>
    <dsp:sp modelId="{51C70B6F-2F5E-4CEC-A67C-EB403923607D}">
      <dsp:nvSpPr>
        <dsp:cNvPr id="0" name=""/>
        <dsp:cNvSpPr/>
      </dsp:nvSpPr>
      <dsp:spPr>
        <a:xfrm>
          <a:off x="2458428" y="2483"/>
          <a:ext cx="1179143" cy="1179143"/>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MX" sz="900" kern="1200" dirty="0" smtClean="0"/>
            <a:t> Comité de Planeación para el Desarrollo (COPLADE)</a:t>
          </a:r>
          <a:endParaRPr lang="es-MX" sz="900" kern="1200" dirty="0"/>
        </a:p>
      </dsp:txBody>
      <dsp:txXfrm>
        <a:off x="2631109" y="175164"/>
        <a:ext cx="833781" cy="833781"/>
      </dsp:txXfrm>
    </dsp:sp>
    <dsp:sp modelId="{2E83E27A-7921-4B32-BA2E-09A7B114555C}">
      <dsp:nvSpPr>
        <dsp:cNvPr id="0" name=""/>
        <dsp:cNvSpPr/>
      </dsp:nvSpPr>
      <dsp:spPr>
        <a:xfrm>
          <a:off x="3602974" y="1877665"/>
          <a:ext cx="200719" cy="308669"/>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MX" sz="900" kern="1200"/>
        </a:p>
      </dsp:txBody>
      <dsp:txXfrm>
        <a:off x="3602974" y="1939399"/>
        <a:ext cx="140503" cy="185201"/>
      </dsp:txXfrm>
    </dsp:sp>
    <dsp:sp modelId="{013B629A-DE01-4889-9A26-8830D0B74E61}">
      <dsp:nvSpPr>
        <dsp:cNvPr id="0" name=""/>
        <dsp:cNvSpPr/>
      </dsp:nvSpPr>
      <dsp:spPr>
        <a:xfrm>
          <a:off x="3898373" y="1442428"/>
          <a:ext cx="1179143" cy="1179143"/>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MX" sz="900" kern="1200" dirty="0" smtClean="0"/>
            <a:t> Convenio de Desarrollo Social (CDS) </a:t>
          </a:r>
          <a:endParaRPr lang="es-MX" sz="900" kern="1200" dirty="0"/>
        </a:p>
      </dsp:txBody>
      <dsp:txXfrm>
        <a:off x="4071054" y="1615109"/>
        <a:ext cx="833781" cy="833781"/>
      </dsp:txXfrm>
    </dsp:sp>
    <dsp:sp modelId="{E1381EA0-535A-4C5C-ADB3-C4BD2850DA9A}">
      <dsp:nvSpPr>
        <dsp:cNvPr id="0" name=""/>
        <dsp:cNvSpPr/>
      </dsp:nvSpPr>
      <dsp:spPr>
        <a:xfrm rot="5400000">
          <a:off x="2947640" y="2532999"/>
          <a:ext cx="200719" cy="308669"/>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MX" sz="900" kern="1200"/>
        </a:p>
      </dsp:txBody>
      <dsp:txXfrm>
        <a:off x="2977748" y="2564625"/>
        <a:ext cx="140503" cy="185201"/>
      </dsp:txXfrm>
    </dsp:sp>
    <dsp:sp modelId="{8F70343B-3EF7-4390-A9E1-77C622CCA557}">
      <dsp:nvSpPr>
        <dsp:cNvPr id="0" name=""/>
        <dsp:cNvSpPr/>
      </dsp:nvSpPr>
      <dsp:spPr>
        <a:xfrm>
          <a:off x="2458428" y="2882373"/>
          <a:ext cx="1179143" cy="1179143"/>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MX" sz="900" kern="1200" dirty="0" smtClean="0"/>
            <a:t>Comité de Planeación para el Desarrollo Municipal (COPLADEM) </a:t>
          </a:r>
          <a:endParaRPr lang="es-MX" sz="900" kern="1200" dirty="0"/>
        </a:p>
      </dsp:txBody>
      <dsp:txXfrm>
        <a:off x="2631109" y="3055054"/>
        <a:ext cx="833781" cy="833781"/>
      </dsp:txXfrm>
    </dsp:sp>
    <dsp:sp modelId="{1796CDDF-6177-446F-80F8-45E9C0DDC3FC}">
      <dsp:nvSpPr>
        <dsp:cNvPr id="0" name=""/>
        <dsp:cNvSpPr/>
      </dsp:nvSpPr>
      <dsp:spPr>
        <a:xfrm rot="10800000">
          <a:off x="2292305" y="1877665"/>
          <a:ext cx="200719" cy="308669"/>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MX" sz="900" kern="1200"/>
        </a:p>
      </dsp:txBody>
      <dsp:txXfrm rot="10800000">
        <a:off x="2352521" y="1939399"/>
        <a:ext cx="140503" cy="185201"/>
      </dsp:txXfrm>
    </dsp:sp>
    <dsp:sp modelId="{A9323BDA-37F6-4D3D-95F1-EAE9B2FA64B7}">
      <dsp:nvSpPr>
        <dsp:cNvPr id="0" name=""/>
        <dsp:cNvSpPr/>
      </dsp:nvSpPr>
      <dsp:spPr>
        <a:xfrm>
          <a:off x="1018483" y="1442428"/>
          <a:ext cx="1179143" cy="1179143"/>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MX" sz="900" kern="1200" dirty="0" smtClean="0"/>
            <a:t>Convenio de Coordinación Estado - Municipio (CODEM) </a:t>
          </a:r>
          <a:endParaRPr lang="es-MX" sz="900" kern="1200" dirty="0"/>
        </a:p>
      </dsp:txBody>
      <dsp:txXfrm>
        <a:off x="1191164" y="1615109"/>
        <a:ext cx="833781" cy="83378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A8076C-CF94-4531-A447-DA73F09C3535}">
      <dsp:nvSpPr>
        <dsp:cNvPr id="0" name=""/>
        <dsp:cNvSpPr/>
      </dsp:nvSpPr>
      <dsp:spPr>
        <a:xfrm>
          <a:off x="37" y="165347"/>
          <a:ext cx="3635847" cy="1056117"/>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rtl="0">
            <a:lnSpc>
              <a:spcPct val="90000"/>
            </a:lnSpc>
            <a:spcBef>
              <a:spcPct val="0"/>
            </a:spcBef>
            <a:spcAft>
              <a:spcPct val="35000"/>
            </a:spcAft>
          </a:pPr>
          <a:r>
            <a:rPr lang="es-MX" sz="2100" kern="1200" dirty="0" smtClean="0"/>
            <a:t>A) Indicadores desde el punto de vista de la actuación Pública</a:t>
          </a:r>
          <a:endParaRPr lang="es-MX" sz="2100" kern="1200" dirty="0"/>
        </a:p>
      </dsp:txBody>
      <dsp:txXfrm>
        <a:off x="37" y="165347"/>
        <a:ext cx="3635847" cy="1056117"/>
      </dsp:txXfrm>
    </dsp:sp>
    <dsp:sp modelId="{8B44F62A-8439-477A-BC23-7BFE79A80FC6}">
      <dsp:nvSpPr>
        <dsp:cNvPr id="0" name=""/>
        <dsp:cNvSpPr/>
      </dsp:nvSpPr>
      <dsp:spPr>
        <a:xfrm>
          <a:off x="37" y="1221464"/>
          <a:ext cx="3635847" cy="1614060"/>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rtl="0">
            <a:lnSpc>
              <a:spcPct val="90000"/>
            </a:lnSpc>
            <a:spcBef>
              <a:spcPct val="0"/>
            </a:spcBef>
            <a:spcAft>
              <a:spcPct val="15000"/>
            </a:spcAft>
            <a:buChar char="••"/>
          </a:pPr>
          <a:r>
            <a:rPr lang="es-MX" sz="2100" kern="1200" smtClean="0"/>
            <a:t>Insumos</a:t>
          </a:r>
          <a:endParaRPr lang="es-MX" sz="2100" kern="1200"/>
        </a:p>
        <a:p>
          <a:pPr marL="228600" lvl="1" indent="-228600" algn="l" defTabSz="933450" rtl="0">
            <a:lnSpc>
              <a:spcPct val="90000"/>
            </a:lnSpc>
            <a:spcBef>
              <a:spcPct val="0"/>
            </a:spcBef>
            <a:spcAft>
              <a:spcPct val="15000"/>
            </a:spcAft>
            <a:buChar char="••"/>
          </a:pPr>
          <a:r>
            <a:rPr lang="es-MX" sz="2100" kern="1200" smtClean="0"/>
            <a:t>Proceso y actividades</a:t>
          </a:r>
          <a:endParaRPr lang="es-MX" sz="2100" kern="1200"/>
        </a:p>
        <a:p>
          <a:pPr marL="228600" lvl="1" indent="-228600" algn="l" defTabSz="933450" rtl="0">
            <a:lnSpc>
              <a:spcPct val="90000"/>
            </a:lnSpc>
            <a:spcBef>
              <a:spcPct val="0"/>
            </a:spcBef>
            <a:spcAft>
              <a:spcPct val="15000"/>
            </a:spcAft>
            <a:buChar char="••"/>
          </a:pPr>
          <a:r>
            <a:rPr lang="es-MX" sz="2100" kern="1200" smtClean="0"/>
            <a:t>Productos </a:t>
          </a:r>
          <a:endParaRPr lang="es-MX" sz="2100" kern="1200"/>
        </a:p>
        <a:p>
          <a:pPr marL="228600" lvl="1" indent="-228600" algn="l" defTabSz="933450" rtl="0">
            <a:lnSpc>
              <a:spcPct val="90000"/>
            </a:lnSpc>
            <a:spcBef>
              <a:spcPct val="0"/>
            </a:spcBef>
            <a:spcAft>
              <a:spcPct val="15000"/>
            </a:spcAft>
            <a:buChar char="••"/>
          </a:pPr>
          <a:r>
            <a:rPr lang="es-MX" sz="2100" kern="1200" smtClean="0"/>
            <a:t>Resultados Finales</a:t>
          </a:r>
          <a:endParaRPr lang="es-MX" sz="2100" kern="1200"/>
        </a:p>
      </dsp:txBody>
      <dsp:txXfrm>
        <a:off x="37" y="1221464"/>
        <a:ext cx="3635847" cy="1614060"/>
      </dsp:txXfrm>
    </dsp:sp>
    <dsp:sp modelId="{85D53B58-E76C-45EC-B6DC-8B5E9B4766C4}">
      <dsp:nvSpPr>
        <dsp:cNvPr id="0" name=""/>
        <dsp:cNvSpPr/>
      </dsp:nvSpPr>
      <dsp:spPr>
        <a:xfrm>
          <a:off x="4144903" y="165347"/>
          <a:ext cx="3635847" cy="1056117"/>
        </a:xfrm>
        <a:prstGeom prst="rect">
          <a:avLst/>
        </a:prstGeom>
        <a:solidFill>
          <a:schemeClr val="accent5">
            <a:hueOff val="-7353344"/>
            <a:satOff val="-10228"/>
            <a:lumOff val="-3922"/>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rtl="0">
            <a:lnSpc>
              <a:spcPct val="90000"/>
            </a:lnSpc>
            <a:spcBef>
              <a:spcPct val="0"/>
            </a:spcBef>
            <a:spcAft>
              <a:spcPct val="35000"/>
            </a:spcAft>
          </a:pPr>
          <a:r>
            <a:rPr lang="es-MX" sz="2100" kern="1200" dirty="0" smtClean="0"/>
            <a:t>B) Indicadores desde el punto de vista del desempeño de dichas actuaciones</a:t>
          </a:r>
          <a:endParaRPr lang="es-MX" sz="2100" kern="1200" dirty="0"/>
        </a:p>
      </dsp:txBody>
      <dsp:txXfrm>
        <a:off x="4144903" y="165347"/>
        <a:ext cx="3635847" cy="1056117"/>
      </dsp:txXfrm>
    </dsp:sp>
    <dsp:sp modelId="{BE9A2282-CF88-4B1D-9521-30A175EF3216}">
      <dsp:nvSpPr>
        <dsp:cNvPr id="0" name=""/>
        <dsp:cNvSpPr/>
      </dsp:nvSpPr>
      <dsp:spPr>
        <a:xfrm>
          <a:off x="4144903" y="1221464"/>
          <a:ext cx="3635847" cy="1614060"/>
        </a:xfrm>
        <a:prstGeom prst="rect">
          <a:avLst/>
        </a:prstGeom>
        <a:solidFill>
          <a:schemeClr val="accent5">
            <a:tint val="40000"/>
            <a:alpha val="90000"/>
            <a:hueOff val="-7391755"/>
            <a:satOff val="-12816"/>
            <a:lumOff val="-1289"/>
            <a:alphaOff val="0"/>
          </a:schemeClr>
        </a:solidFill>
        <a:ln w="12700" cap="flat" cmpd="sng" algn="ctr">
          <a:solidFill>
            <a:schemeClr val="accent5">
              <a:tint val="40000"/>
              <a:alpha val="90000"/>
              <a:hueOff val="-7391755"/>
              <a:satOff val="-12816"/>
              <a:lumOff val="-128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rtl="0">
            <a:lnSpc>
              <a:spcPct val="90000"/>
            </a:lnSpc>
            <a:spcBef>
              <a:spcPct val="0"/>
            </a:spcBef>
            <a:spcAft>
              <a:spcPct val="15000"/>
            </a:spcAft>
            <a:buChar char="••"/>
          </a:pPr>
          <a:r>
            <a:rPr lang="es-MX" sz="2100" kern="1200" dirty="0" smtClean="0"/>
            <a:t>Eficiencia</a:t>
          </a:r>
          <a:endParaRPr lang="es-MX" sz="2100" kern="1200" dirty="0"/>
        </a:p>
        <a:p>
          <a:pPr marL="228600" lvl="1" indent="-228600" algn="l" defTabSz="933450" rtl="0">
            <a:lnSpc>
              <a:spcPct val="90000"/>
            </a:lnSpc>
            <a:spcBef>
              <a:spcPct val="0"/>
            </a:spcBef>
            <a:spcAft>
              <a:spcPct val="15000"/>
            </a:spcAft>
            <a:buChar char="••"/>
          </a:pPr>
          <a:r>
            <a:rPr lang="es-MX" sz="2100" kern="1200" dirty="0" smtClean="0"/>
            <a:t>Eficacia</a:t>
          </a:r>
          <a:endParaRPr lang="es-MX" sz="2100" kern="1200" dirty="0"/>
        </a:p>
        <a:p>
          <a:pPr marL="228600" lvl="1" indent="-228600" algn="l" defTabSz="933450" rtl="0">
            <a:lnSpc>
              <a:spcPct val="90000"/>
            </a:lnSpc>
            <a:spcBef>
              <a:spcPct val="0"/>
            </a:spcBef>
            <a:spcAft>
              <a:spcPct val="15000"/>
            </a:spcAft>
            <a:buChar char="••"/>
          </a:pPr>
          <a:r>
            <a:rPr lang="es-MX" sz="2100" kern="1200" smtClean="0"/>
            <a:t>Calidad</a:t>
          </a:r>
          <a:endParaRPr lang="es-MX" sz="2100" kern="1200"/>
        </a:p>
        <a:p>
          <a:pPr marL="228600" lvl="1" indent="-228600" algn="l" defTabSz="933450" rtl="0">
            <a:lnSpc>
              <a:spcPct val="90000"/>
            </a:lnSpc>
            <a:spcBef>
              <a:spcPct val="0"/>
            </a:spcBef>
            <a:spcAft>
              <a:spcPct val="15000"/>
            </a:spcAft>
            <a:buChar char="••"/>
          </a:pPr>
          <a:r>
            <a:rPr lang="es-MX" sz="2100" kern="1200" dirty="0" smtClean="0"/>
            <a:t>Economía</a:t>
          </a:r>
          <a:endParaRPr lang="es-MX" sz="2100" kern="1200" dirty="0"/>
        </a:p>
      </dsp:txBody>
      <dsp:txXfrm>
        <a:off x="4144903" y="1221464"/>
        <a:ext cx="3635847" cy="161406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98A567-57C0-4738-A3BA-BD13EBCC6698}">
      <dsp:nvSpPr>
        <dsp:cNvPr id="0" name=""/>
        <dsp:cNvSpPr/>
      </dsp:nvSpPr>
      <dsp:spPr>
        <a:xfrm>
          <a:off x="0" y="4016"/>
          <a:ext cx="8075240" cy="8236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rtl="0">
            <a:lnSpc>
              <a:spcPct val="90000"/>
            </a:lnSpc>
            <a:spcBef>
              <a:spcPct val="0"/>
            </a:spcBef>
            <a:spcAft>
              <a:spcPct val="35000"/>
            </a:spcAft>
          </a:pPr>
          <a:r>
            <a:rPr lang="es-MX" sz="2400" kern="1200" smtClean="0"/>
            <a:t>Insumo</a:t>
          </a:r>
          <a:endParaRPr lang="es-MX" sz="2400" kern="1200"/>
        </a:p>
      </dsp:txBody>
      <dsp:txXfrm>
        <a:off x="40209" y="44225"/>
        <a:ext cx="7994822" cy="743262"/>
      </dsp:txXfrm>
    </dsp:sp>
    <dsp:sp modelId="{5C8FEBE9-2B7F-4AFF-A3FA-BD83B5ADE178}">
      <dsp:nvSpPr>
        <dsp:cNvPr id="0" name=""/>
        <dsp:cNvSpPr/>
      </dsp:nvSpPr>
      <dsp:spPr>
        <a:xfrm>
          <a:off x="0" y="827696"/>
          <a:ext cx="8075240" cy="10701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389" tIns="30480" rIns="170688" bIns="30480" numCol="1" spcCol="1270" anchor="t" anchorCtr="0">
          <a:noAutofit/>
        </a:bodyPr>
        <a:lstStyle/>
        <a:p>
          <a:pPr marL="228600" lvl="1" indent="-228600" algn="just" defTabSz="1066800" rtl="0">
            <a:lnSpc>
              <a:spcPct val="90000"/>
            </a:lnSpc>
            <a:spcBef>
              <a:spcPct val="0"/>
            </a:spcBef>
            <a:spcAft>
              <a:spcPct val="20000"/>
            </a:spcAft>
            <a:buChar char="••"/>
          </a:pPr>
          <a:r>
            <a:rPr lang="es-MX" sz="2400" kern="1200" dirty="0" smtClean="0"/>
            <a:t>Cuantifica recurso físico, humano  y/o financiero en la producción de bienes y servicios. Ej. Gastos asignados, número de profesionales, </a:t>
          </a:r>
          <a:endParaRPr lang="es-MX" sz="2400" kern="1200" dirty="0"/>
        </a:p>
      </dsp:txBody>
      <dsp:txXfrm>
        <a:off x="0" y="827696"/>
        <a:ext cx="8075240" cy="1070190"/>
      </dsp:txXfrm>
    </dsp:sp>
    <dsp:sp modelId="{90831DA4-9B07-49CD-B12A-436C76FD97CD}">
      <dsp:nvSpPr>
        <dsp:cNvPr id="0" name=""/>
        <dsp:cNvSpPr/>
      </dsp:nvSpPr>
      <dsp:spPr>
        <a:xfrm>
          <a:off x="0" y="1897886"/>
          <a:ext cx="8075240" cy="823680"/>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rtl="0">
            <a:lnSpc>
              <a:spcPct val="90000"/>
            </a:lnSpc>
            <a:spcBef>
              <a:spcPct val="0"/>
            </a:spcBef>
            <a:spcAft>
              <a:spcPct val="35000"/>
            </a:spcAft>
          </a:pPr>
          <a:r>
            <a:rPr lang="es-MX" sz="2400" kern="1200" dirty="0" smtClean="0"/>
            <a:t>Proceso</a:t>
          </a:r>
          <a:endParaRPr lang="es-MX" sz="2400" kern="1200" dirty="0"/>
        </a:p>
      </dsp:txBody>
      <dsp:txXfrm>
        <a:off x="40209" y="1938095"/>
        <a:ext cx="7994822" cy="743262"/>
      </dsp:txXfrm>
    </dsp:sp>
    <dsp:sp modelId="{92B477A1-442E-4FCB-8C5C-1A7B2C0C368E}">
      <dsp:nvSpPr>
        <dsp:cNvPr id="0" name=""/>
        <dsp:cNvSpPr/>
      </dsp:nvSpPr>
      <dsp:spPr>
        <a:xfrm>
          <a:off x="0" y="2721566"/>
          <a:ext cx="8075240" cy="1411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389" tIns="30480" rIns="170688" bIns="30480" numCol="1" spcCol="1270" anchor="t" anchorCtr="0">
          <a:noAutofit/>
        </a:bodyPr>
        <a:lstStyle/>
        <a:p>
          <a:pPr marL="228600" lvl="1" indent="-228600" algn="just" defTabSz="1066800" rtl="0">
            <a:lnSpc>
              <a:spcPct val="90000"/>
            </a:lnSpc>
            <a:spcBef>
              <a:spcPct val="0"/>
            </a:spcBef>
            <a:spcAft>
              <a:spcPct val="20000"/>
            </a:spcAft>
            <a:buChar char="••"/>
          </a:pPr>
          <a:r>
            <a:rPr lang="es-MX" sz="2400" kern="1200" smtClean="0"/>
            <a:t>Miden el desempeño de las actividades vinculadas con la ejecución o forma en el que se desarrolla el trabajo para producir bienes y servicios. Ej. Procedimientos de compra (días de demora en el proceso de compra)</a:t>
          </a:r>
          <a:endParaRPr lang="es-MX" sz="2400" kern="1200"/>
        </a:p>
      </dsp:txBody>
      <dsp:txXfrm>
        <a:off x="0" y="2721566"/>
        <a:ext cx="8075240" cy="141174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5042CA-5CDC-4BFB-9BD2-B885A5A97D14}">
      <dsp:nvSpPr>
        <dsp:cNvPr id="0" name=""/>
        <dsp:cNvSpPr/>
      </dsp:nvSpPr>
      <dsp:spPr>
        <a:xfrm>
          <a:off x="0" y="25983"/>
          <a:ext cx="8378512" cy="65829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smtClean="0"/>
            <a:t>Producto</a:t>
          </a:r>
          <a:endParaRPr lang="es-MX" sz="1800" kern="1200"/>
        </a:p>
      </dsp:txBody>
      <dsp:txXfrm>
        <a:off x="32135" y="58118"/>
        <a:ext cx="8314242" cy="594028"/>
      </dsp:txXfrm>
    </dsp:sp>
    <dsp:sp modelId="{644E423C-1126-4F72-861D-5B44B194F662}">
      <dsp:nvSpPr>
        <dsp:cNvPr id="0" name=""/>
        <dsp:cNvSpPr/>
      </dsp:nvSpPr>
      <dsp:spPr>
        <a:xfrm>
          <a:off x="0" y="684282"/>
          <a:ext cx="8378512" cy="844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018" tIns="22860" rIns="128016" bIns="22860" numCol="1" spcCol="1270" anchor="t" anchorCtr="0">
          <a:noAutofit/>
        </a:bodyPr>
        <a:lstStyle/>
        <a:p>
          <a:pPr marL="171450" lvl="1" indent="-171450" algn="l" defTabSz="800100" rtl="0">
            <a:lnSpc>
              <a:spcPct val="90000"/>
            </a:lnSpc>
            <a:spcBef>
              <a:spcPct val="0"/>
            </a:spcBef>
            <a:spcAft>
              <a:spcPct val="20000"/>
            </a:spcAft>
            <a:buChar char="••"/>
          </a:pPr>
          <a:r>
            <a:rPr lang="es-MX" sz="1800" kern="1200" dirty="0" smtClean="0"/>
            <a:t>Muestra los bienes y servicios de manera cuantitativa producidos por la acción gubernamental Ej. Número de inspecciones</a:t>
          </a:r>
          <a:endParaRPr lang="es-MX" sz="1800" kern="1200" dirty="0"/>
        </a:p>
      </dsp:txBody>
      <dsp:txXfrm>
        <a:off x="0" y="684282"/>
        <a:ext cx="8378512" cy="844560"/>
      </dsp:txXfrm>
    </dsp:sp>
    <dsp:sp modelId="{4E5E73A4-062E-4CBF-98A7-873B67FE07E9}">
      <dsp:nvSpPr>
        <dsp:cNvPr id="0" name=""/>
        <dsp:cNvSpPr/>
      </dsp:nvSpPr>
      <dsp:spPr>
        <a:xfrm>
          <a:off x="0" y="1310726"/>
          <a:ext cx="8378512" cy="642536"/>
        </a:xfrm>
        <a:prstGeom prst="round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smtClean="0"/>
            <a:t>Resultado Intermedio</a:t>
          </a:r>
          <a:endParaRPr lang="es-MX" sz="1800" kern="1200"/>
        </a:p>
      </dsp:txBody>
      <dsp:txXfrm>
        <a:off x="31366" y="1342092"/>
        <a:ext cx="8315780" cy="579804"/>
      </dsp:txXfrm>
    </dsp:sp>
    <dsp:sp modelId="{167B8929-744A-40CB-A028-8836B150EEB4}">
      <dsp:nvSpPr>
        <dsp:cNvPr id="0" name=""/>
        <dsp:cNvSpPr/>
      </dsp:nvSpPr>
      <dsp:spPr>
        <a:xfrm>
          <a:off x="0" y="2062320"/>
          <a:ext cx="8378512" cy="844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018" tIns="22860" rIns="128016" bIns="22860" numCol="1" spcCol="1270" anchor="t" anchorCtr="0">
          <a:noAutofit/>
        </a:bodyPr>
        <a:lstStyle/>
        <a:p>
          <a:pPr marL="171450" lvl="1" indent="-171450" algn="l" defTabSz="800100" rtl="0">
            <a:lnSpc>
              <a:spcPct val="90000"/>
            </a:lnSpc>
            <a:spcBef>
              <a:spcPct val="0"/>
            </a:spcBef>
            <a:spcAft>
              <a:spcPct val="20000"/>
            </a:spcAft>
            <a:buChar char="••"/>
          </a:pPr>
          <a:r>
            <a:rPr lang="es-MX" sz="1800" kern="1200" dirty="0" smtClean="0"/>
            <a:t>Son cambios en el estado de los beneficiarios una vez recibido los bienes y servicios. Ej. Incremento en la recaudación de pagos a través del portal de internet.</a:t>
          </a:r>
          <a:endParaRPr lang="es-MX" sz="1800" kern="1200" dirty="0"/>
        </a:p>
      </dsp:txBody>
      <dsp:txXfrm>
        <a:off x="0" y="2062320"/>
        <a:ext cx="8378512" cy="844560"/>
      </dsp:txXfrm>
    </dsp:sp>
    <dsp:sp modelId="{3F4FCD6F-689C-43CB-850F-3FCF88E5D03A}">
      <dsp:nvSpPr>
        <dsp:cNvPr id="0" name=""/>
        <dsp:cNvSpPr/>
      </dsp:nvSpPr>
      <dsp:spPr>
        <a:xfrm>
          <a:off x="0" y="2781049"/>
          <a:ext cx="8378512" cy="639481"/>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smtClean="0"/>
            <a:t>Resultado Final</a:t>
          </a:r>
          <a:endParaRPr lang="es-MX" sz="1800" kern="1200"/>
        </a:p>
      </dsp:txBody>
      <dsp:txXfrm>
        <a:off x="31217" y="2812266"/>
        <a:ext cx="8316078" cy="577047"/>
      </dsp:txXfrm>
    </dsp:sp>
    <dsp:sp modelId="{42625A24-8281-4A89-A095-CC8EEBB14E21}">
      <dsp:nvSpPr>
        <dsp:cNvPr id="0" name=""/>
        <dsp:cNvSpPr/>
      </dsp:nvSpPr>
      <dsp:spPr>
        <a:xfrm>
          <a:off x="0" y="3546361"/>
          <a:ext cx="8378512" cy="844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018" tIns="22860" rIns="128016" bIns="22860" numCol="1" spcCol="1270" anchor="t" anchorCtr="0">
          <a:noAutofit/>
        </a:bodyPr>
        <a:lstStyle/>
        <a:p>
          <a:pPr marL="171450" lvl="1" indent="-171450" algn="l" defTabSz="800100" rtl="0">
            <a:lnSpc>
              <a:spcPct val="90000"/>
            </a:lnSpc>
            <a:spcBef>
              <a:spcPct val="0"/>
            </a:spcBef>
            <a:spcAft>
              <a:spcPct val="20000"/>
            </a:spcAft>
            <a:buChar char="••"/>
          </a:pPr>
          <a:r>
            <a:rPr lang="es-MX" sz="1800" kern="1200" dirty="0" smtClean="0"/>
            <a:t>Miden los resultados a nivel del fin último esperado con la entrega de los bienes y servicios. Ej. Tasa de muerte por accidentes en vías rápidas, aumento de ingreso tributario.</a:t>
          </a:r>
          <a:endParaRPr lang="es-MX" sz="1800" kern="1200" dirty="0"/>
        </a:p>
      </dsp:txBody>
      <dsp:txXfrm>
        <a:off x="0" y="3546361"/>
        <a:ext cx="8378512" cy="84456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47F4EC-8B6F-4FC1-BBFA-5C163BB48CA3}">
      <dsp:nvSpPr>
        <dsp:cNvPr id="0" name=""/>
        <dsp:cNvSpPr/>
      </dsp:nvSpPr>
      <dsp:spPr>
        <a:xfrm>
          <a:off x="700128" y="2106358"/>
          <a:ext cx="1830310" cy="91515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rtl="0">
            <a:lnSpc>
              <a:spcPct val="90000"/>
            </a:lnSpc>
            <a:spcBef>
              <a:spcPct val="0"/>
            </a:spcBef>
            <a:spcAft>
              <a:spcPct val="35000"/>
            </a:spcAft>
          </a:pPr>
          <a:r>
            <a:rPr lang="es-MX" sz="1300" kern="1200" dirty="0" smtClean="0"/>
            <a:t>Eficacia.- Grado de cumplimiento de objetivos planteados. </a:t>
          </a:r>
          <a:endParaRPr lang="es-MX" sz="1300" kern="1200" dirty="0"/>
        </a:p>
      </dsp:txBody>
      <dsp:txXfrm>
        <a:off x="726932" y="2133162"/>
        <a:ext cx="1776702" cy="861547"/>
      </dsp:txXfrm>
    </dsp:sp>
    <dsp:sp modelId="{B0FF038D-C776-4FCA-9328-127CB568C733}">
      <dsp:nvSpPr>
        <dsp:cNvPr id="0" name=""/>
        <dsp:cNvSpPr/>
      </dsp:nvSpPr>
      <dsp:spPr>
        <a:xfrm rot="17350740">
          <a:off x="1782226" y="1495446"/>
          <a:ext cx="2228548" cy="32124"/>
        </a:xfrm>
        <a:custGeom>
          <a:avLst/>
          <a:gdLst/>
          <a:ahLst/>
          <a:cxnLst/>
          <a:rect l="0" t="0" r="0" b="0"/>
          <a:pathLst>
            <a:path>
              <a:moveTo>
                <a:pt x="0" y="16062"/>
              </a:moveTo>
              <a:lnTo>
                <a:pt x="2228548" y="16062"/>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MX" sz="700" kern="1200"/>
        </a:p>
      </dsp:txBody>
      <dsp:txXfrm>
        <a:off x="2840786" y="1455794"/>
        <a:ext cx="111427" cy="111427"/>
      </dsp:txXfrm>
    </dsp:sp>
    <dsp:sp modelId="{FBDE197D-23F9-4914-9083-7661245C26F0}">
      <dsp:nvSpPr>
        <dsp:cNvPr id="0" name=""/>
        <dsp:cNvSpPr/>
      </dsp:nvSpPr>
      <dsp:spPr>
        <a:xfrm>
          <a:off x="3262562" y="1502"/>
          <a:ext cx="1830310" cy="915155"/>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rtl="0">
            <a:lnSpc>
              <a:spcPct val="90000"/>
            </a:lnSpc>
            <a:spcBef>
              <a:spcPct val="0"/>
            </a:spcBef>
            <a:spcAft>
              <a:spcPct val="35000"/>
            </a:spcAft>
          </a:pPr>
          <a:r>
            <a:rPr lang="es-MX" sz="1300" kern="1200" dirty="0" smtClean="0"/>
            <a:t>Cobertura</a:t>
          </a:r>
          <a:endParaRPr lang="es-MX" sz="1300" kern="1200" dirty="0"/>
        </a:p>
      </dsp:txBody>
      <dsp:txXfrm>
        <a:off x="3289366" y="28306"/>
        <a:ext cx="1776702" cy="861547"/>
      </dsp:txXfrm>
    </dsp:sp>
    <dsp:sp modelId="{3B3C2158-70ED-4ADB-8047-501A7AC9FDBA}">
      <dsp:nvSpPr>
        <dsp:cNvPr id="0" name=""/>
        <dsp:cNvSpPr/>
      </dsp:nvSpPr>
      <dsp:spPr>
        <a:xfrm>
          <a:off x="5092872" y="443017"/>
          <a:ext cx="732124" cy="32124"/>
        </a:xfrm>
        <a:custGeom>
          <a:avLst/>
          <a:gdLst/>
          <a:ahLst/>
          <a:cxnLst/>
          <a:rect l="0" t="0" r="0" b="0"/>
          <a:pathLst>
            <a:path>
              <a:moveTo>
                <a:pt x="0" y="16062"/>
              </a:moveTo>
              <a:lnTo>
                <a:pt x="732124" y="16062"/>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5440631" y="440776"/>
        <a:ext cx="36606" cy="36606"/>
      </dsp:txXfrm>
    </dsp:sp>
    <dsp:sp modelId="{45980137-252B-4647-843D-E04376FEF5ED}">
      <dsp:nvSpPr>
        <dsp:cNvPr id="0" name=""/>
        <dsp:cNvSpPr/>
      </dsp:nvSpPr>
      <dsp:spPr>
        <a:xfrm>
          <a:off x="5824996" y="1502"/>
          <a:ext cx="1830310" cy="91515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rtl="0">
            <a:lnSpc>
              <a:spcPct val="90000"/>
            </a:lnSpc>
            <a:spcBef>
              <a:spcPct val="0"/>
            </a:spcBef>
            <a:spcAft>
              <a:spcPct val="35000"/>
            </a:spcAft>
          </a:pPr>
          <a:r>
            <a:rPr lang="es-MX" sz="1300" kern="1200" dirty="0" smtClean="0"/>
            <a:t>Capacidad de cubrir la demanda total</a:t>
          </a:r>
          <a:endParaRPr lang="es-MX" sz="1300" kern="1200" dirty="0"/>
        </a:p>
      </dsp:txBody>
      <dsp:txXfrm>
        <a:off x="5851800" y="28306"/>
        <a:ext cx="1776702" cy="861547"/>
      </dsp:txXfrm>
    </dsp:sp>
    <dsp:sp modelId="{05247A1E-2A1C-4B9B-89A3-4765AD5B322E}">
      <dsp:nvSpPr>
        <dsp:cNvPr id="0" name=""/>
        <dsp:cNvSpPr/>
      </dsp:nvSpPr>
      <dsp:spPr>
        <a:xfrm rot="18289469">
          <a:off x="2255483" y="2021660"/>
          <a:ext cx="1282033" cy="32124"/>
        </a:xfrm>
        <a:custGeom>
          <a:avLst/>
          <a:gdLst/>
          <a:ahLst/>
          <a:cxnLst/>
          <a:rect l="0" t="0" r="0" b="0"/>
          <a:pathLst>
            <a:path>
              <a:moveTo>
                <a:pt x="0" y="16062"/>
              </a:moveTo>
              <a:lnTo>
                <a:pt x="1282033" y="16062"/>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2864449" y="2005671"/>
        <a:ext cx="64101" cy="64101"/>
      </dsp:txXfrm>
    </dsp:sp>
    <dsp:sp modelId="{F2821A0C-00A8-4B0B-8389-2932922D6915}">
      <dsp:nvSpPr>
        <dsp:cNvPr id="0" name=""/>
        <dsp:cNvSpPr/>
      </dsp:nvSpPr>
      <dsp:spPr>
        <a:xfrm>
          <a:off x="3262562" y="1053930"/>
          <a:ext cx="1830310" cy="915155"/>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rtl="0">
            <a:lnSpc>
              <a:spcPct val="90000"/>
            </a:lnSpc>
            <a:spcBef>
              <a:spcPct val="0"/>
            </a:spcBef>
            <a:spcAft>
              <a:spcPct val="35000"/>
            </a:spcAft>
          </a:pPr>
          <a:r>
            <a:rPr lang="es-MX" sz="1300" kern="1200" dirty="0" smtClean="0"/>
            <a:t>Focalización</a:t>
          </a:r>
          <a:endParaRPr lang="es-MX" sz="1300" kern="1200" dirty="0"/>
        </a:p>
      </dsp:txBody>
      <dsp:txXfrm>
        <a:off x="3289366" y="1080734"/>
        <a:ext cx="1776702" cy="861547"/>
      </dsp:txXfrm>
    </dsp:sp>
    <dsp:sp modelId="{2D76803B-124C-40B6-AF7E-68766B918120}">
      <dsp:nvSpPr>
        <dsp:cNvPr id="0" name=""/>
        <dsp:cNvSpPr/>
      </dsp:nvSpPr>
      <dsp:spPr>
        <a:xfrm>
          <a:off x="5092872" y="1495446"/>
          <a:ext cx="732124" cy="32124"/>
        </a:xfrm>
        <a:custGeom>
          <a:avLst/>
          <a:gdLst/>
          <a:ahLst/>
          <a:cxnLst/>
          <a:rect l="0" t="0" r="0" b="0"/>
          <a:pathLst>
            <a:path>
              <a:moveTo>
                <a:pt x="0" y="16062"/>
              </a:moveTo>
              <a:lnTo>
                <a:pt x="732124" y="16062"/>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5440631" y="1493205"/>
        <a:ext cx="36606" cy="36606"/>
      </dsp:txXfrm>
    </dsp:sp>
    <dsp:sp modelId="{AA08A108-2C49-4443-AFE4-B1AD0862441D}">
      <dsp:nvSpPr>
        <dsp:cNvPr id="0" name=""/>
        <dsp:cNvSpPr/>
      </dsp:nvSpPr>
      <dsp:spPr>
        <a:xfrm>
          <a:off x="5824996" y="1053930"/>
          <a:ext cx="1830310" cy="91515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rtl="0">
            <a:lnSpc>
              <a:spcPct val="90000"/>
            </a:lnSpc>
            <a:spcBef>
              <a:spcPct val="0"/>
            </a:spcBef>
            <a:spcAft>
              <a:spcPct val="35000"/>
            </a:spcAft>
          </a:pPr>
          <a:r>
            <a:rPr lang="es-MX" sz="1300" kern="1200" dirty="0" smtClean="0"/>
            <a:t>Identificación de población objetivo </a:t>
          </a:r>
          <a:endParaRPr lang="es-MX" sz="1300" kern="1200" dirty="0"/>
        </a:p>
      </dsp:txBody>
      <dsp:txXfrm>
        <a:off x="5851800" y="1080734"/>
        <a:ext cx="1776702" cy="861547"/>
      </dsp:txXfrm>
    </dsp:sp>
    <dsp:sp modelId="{C2DF76B3-1758-41A4-983E-BD50511CE299}">
      <dsp:nvSpPr>
        <dsp:cNvPr id="0" name=""/>
        <dsp:cNvSpPr/>
      </dsp:nvSpPr>
      <dsp:spPr>
        <a:xfrm rot="2142401">
          <a:off x="2445693" y="2810981"/>
          <a:ext cx="901613" cy="32124"/>
        </a:xfrm>
        <a:custGeom>
          <a:avLst/>
          <a:gdLst/>
          <a:ahLst/>
          <a:cxnLst/>
          <a:rect l="0" t="0" r="0" b="0"/>
          <a:pathLst>
            <a:path>
              <a:moveTo>
                <a:pt x="0" y="16062"/>
              </a:moveTo>
              <a:lnTo>
                <a:pt x="901613" y="16062"/>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2873960" y="2804503"/>
        <a:ext cx="45080" cy="45080"/>
      </dsp:txXfrm>
    </dsp:sp>
    <dsp:sp modelId="{81AC6C9C-EF6D-4B81-862A-B8688EAF6624}">
      <dsp:nvSpPr>
        <dsp:cNvPr id="0" name=""/>
        <dsp:cNvSpPr/>
      </dsp:nvSpPr>
      <dsp:spPr>
        <a:xfrm>
          <a:off x="3262562" y="2632573"/>
          <a:ext cx="1830310" cy="915155"/>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rtl="0">
            <a:lnSpc>
              <a:spcPct val="90000"/>
            </a:lnSpc>
            <a:spcBef>
              <a:spcPct val="0"/>
            </a:spcBef>
            <a:spcAft>
              <a:spcPct val="35000"/>
            </a:spcAft>
          </a:pPr>
          <a:r>
            <a:rPr lang="es-MX" sz="1300" kern="1200" dirty="0" smtClean="0"/>
            <a:t>Capacidad de cubrir demanda</a:t>
          </a:r>
          <a:endParaRPr lang="es-MX" sz="1300" kern="1200" dirty="0"/>
        </a:p>
      </dsp:txBody>
      <dsp:txXfrm>
        <a:off x="3289366" y="2659377"/>
        <a:ext cx="1776702" cy="861547"/>
      </dsp:txXfrm>
    </dsp:sp>
    <dsp:sp modelId="{A6B3AEF0-F691-436C-B0A0-390E3CF5B920}">
      <dsp:nvSpPr>
        <dsp:cNvPr id="0" name=""/>
        <dsp:cNvSpPr/>
      </dsp:nvSpPr>
      <dsp:spPr>
        <a:xfrm rot="19457599">
          <a:off x="5008127" y="2810981"/>
          <a:ext cx="901613" cy="32124"/>
        </a:xfrm>
        <a:custGeom>
          <a:avLst/>
          <a:gdLst/>
          <a:ahLst/>
          <a:cxnLst/>
          <a:rect l="0" t="0" r="0" b="0"/>
          <a:pathLst>
            <a:path>
              <a:moveTo>
                <a:pt x="0" y="16062"/>
              </a:moveTo>
              <a:lnTo>
                <a:pt x="901613" y="16062"/>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5436394" y="2804503"/>
        <a:ext cx="45080" cy="45080"/>
      </dsp:txXfrm>
    </dsp:sp>
    <dsp:sp modelId="{90006E5F-0828-4A2D-8218-02393C1E1A29}">
      <dsp:nvSpPr>
        <dsp:cNvPr id="0" name=""/>
        <dsp:cNvSpPr/>
      </dsp:nvSpPr>
      <dsp:spPr>
        <a:xfrm>
          <a:off x="5824996" y="2106358"/>
          <a:ext cx="1830310" cy="91515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rtl="0">
            <a:lnSpc>
              <a:spcPct val="90000"/>
            </a:lnSpc>
            <a:spcBef>
              <a:spcPct val="0"/>
            </a:spcBef>
            <a:spcAft>
              <a:spcPct val="35000"/>
            </a:spcAft>
          </a:pPr>
          <a:r>
            <a:rPr lang="es-MX" sz="1300" kern="1200" dirty="0" smtClean="0"/>
            <a:t>Capacidad de  la Institución Pública de absorber  adecuadamente el nivel de demanda</a:t>
          </a:r>
          <a:endParaRPr lang="es-MX" sz="1300" kern="1200" dirty="0"/>
        </a:p>
      </dsp:txBody>
      <dsp:txXfrm>
        <a:off x="5851800" y="2133162"/>
        <a:ext cx="1776702" cy="861547"/>
      </dsp:txXfrm>
    </dsp:sp>
    <dsp:sp modelId="{14C49E6A-C542-4401-9595-360FCC2D4D56}">
      <dsp:nvSpPr>
        <dsp:cNvPr id="0" name=""/>
        <dsp:cNvSpPr/>
      </dsp:nvSpPr>
      <dsp:spPr>
        <a:xfrm rot="2142401">
          <a:off x="5008127" y="3337195"/>
          <a:ext cx="901613" cy="32124"/>
        </a:xfrm>
        <a:custGeom>
          <a:avLst/>
          <a:gdLst/>
          <a:ahLst/>
          <a:cxnLst/>
          <a:rect l="0" t="0" r="0" b="0"/>
          <a:pathLst>
            <a:path>
              <a:moveTo>
                <a:pt x="0" y="16062"/>
              </a:moveTo>
              <a:lnTo>
                <a:pt x="901613" y="16062"/>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5436394" y="3330717"/>
        <a:ext cx="45080" cy="45080"/>
      </dsp:txXfrm>
    </dsp:sp>
    <dsp:sp modelId="{BB2F21A1-B335-4F0A-BCA0-D569C8745D08}">
      <dsp:nvSpPr>
        <dsp:cNvPr id="0" name=""/>
        <dsp:cNvSpPr/>
      </dsp:nvSpPr>
      <dsp:spPr>
        <a:xfrm>
          <a:off x="5824996" y="3158787"/>
          <a:ext cx="1830310" cy="91515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rtl="0">
            <a:lnSpc>
              <a:spcPct val="90000"/>
            </a:lnSpc>
            <a:spcBef>
              <a:spcPct val="0"/>
            </a:spcBef>
            <a:spcAft>
              <a:spcPct val="35000"/>
            </a:spcAft>
          </a:pPr>
          <a:r>
            <a:rPr lang="es-MX" sz="1300" kern="1200" dirty="0" smtClean="0"/>
            <a:t>Que parte de la demanda real esta siendo satisfecha</a:t>
          </a:r>
          <a:endParaRPr lang="es-MX" sz="1300" kern="1200" dirty="0"/>
        </a:p>
      </dsp:txBody>
      <dsp:txXfrm>
        <a:off x="5851800" y="3185591"/>
        <a:ext cx="1776702" cy="861547"/>
      </dsp:txXfrm>
    </dsp:sp>
    <dsp:sp modelId="{024A1D73-942A-4C56-8849-1C3F12228232}">
      <dsp:nvSpPr>
        <dsp:cNvPr id="0" name=""/>
        <dsp:cNvSpPr/>
      </dsp:nvSpPr>
      <dsp:spPr>
        <a:xfrm rot="4249260">
          <a:off x="1782226" y="3600302"/>
          <a:ext cx="2228548" cy="32124"/>
        </a:xfrm>
        <a:custGeom>
          <a:avLst/>
          <a:gdLst/>
          <a:ahLst/>
          <a:cxnLst/>
          <a:rect l="0" t="0" r="0" b="0"/>
          <a:pathLst>
            <a:path>
              <a:moveTo>
                <a:pt x="0" y="16062"/>
              </a:moveTo>
              <a:lnTo>
                <a:pt x="2228548" y="16062"/>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MX" sz="700" kern="1200"/>
        </a:p>
      </dsp:txBody>
      <dsp:txXfrm>
        <a:off x="2840786" y="3560651"/>
        <a:ext cx="111427" cy="111427"/>
      </dsp:txXfrm>
    </dsp:sp>
    <dsp:sp modelId="{3856C023-6388-426A-B3C5-7B261A27A9B2}">
      <dsp:nvSpPr>
        <dsp:cNvPr id="0" name=""/>
        <dsp:cNvSpPr/>
      </dsp:nvSpPr>
      <dsp:spPr>
        <a:xfrm>
          <a:off x="3262562" y="4211215"/>
          <a:ext cx="1830310" cy="915155"/>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rtl="0">
            <a:lnSpc>
              <a:spcPct val="90000"/>
            </a:lnSpc>
            <a:spcBef>
              <a:spcPct val="0"/>
            </a:spcBef>
            <a:spcAft>
              <a:spcPct val="35000"/>
            </a:spcAft>
          </a:pPr>
          <a:r>
            <a:rPr lang="es-MX" sz="1300" kern="1200" dirty="0" smtClean="0"/>
            <a:t>Resultado Final</a:t>
          </a:r>
          <a:endParaRPr lang="es-MX" sz="1300" kern="1200" dirty="0"/>
        </a:p>
      </dsp:txBody>
      <dsp:txXfrm>
        <a:off x="3289366" y="4238019"/>
        <a:ext cx="1776702" cy="861547"/>
      </dsp:txXfrm>
    </dsp:sp>
    <dsp:sp modelId="{017BA2F1-AAF1-4DE8-A446-08FA643AF9C1}">
      <dsp:nvSpPr>
        <dsp:cNvPr id="0" name=""/>
        <dsp:cNvSpPr/>
      </dsp:nvSpPr>
      <dsp:spPr>
        <a:xfrm>
          <a:off x="5092872" y="4652731"/>
          <a:ext cx="732124" cy="32124"/>
        </a:xfrm>
        <a:custGeom>
          <a:avLst/>
          <a:gdLst/>
          <a:ahLst/>
          <a:cxnLst/>
          <a:rect l="0" t="0" r="0" b="0"/>
          <a:pathLst>
            <a:path>
              <a:moveTo>
                <a:pt x="0" y="16062"/>
              </a:moveTo>
              <a:lnTo>
                <a:pt x="732124" y="16062"/>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5440631" y="4650490"/>
        <a:ext cx="36606" cy="36606"/>
      </dsp:txXfrm>
    </dsp:sp>
    <dsp:sp modelId="{00828A4C-D71B-4A1C-9E3E-C3FBD58D8626}">
      <dsp:nvSpPr>
        <dsp:cNvPr id="0" name=""/>
        <dsp:cNvSpPr/>
      </dsp:nvSpPr>
      <dsp:spPr>
        <a:xfrm>
          <a:off x="5824996" y="4211215"/>
          <a:ext cx="1830310" cy="91515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rtl="0">
            <a:lnSpc>
              <a:spcPct val="90000"/>
            </a:lnSpc>
            <a:spcBef>
              <a:spcPct val="0"/>
            </a:spcBef>
            <a:spcAft>
              <a:spcPct val="35000"/>
            </a:spcAft>
          </a:pPr>
          <a:r>
            <a:rPr lang="es-MX" sz="1300" kern="1200" dirty="0" smtClean="0"/>
            <a:t>el efecto “final” o impacto que las acciones de una entidad tienen sobre la realidad</a:t>
          </a:r>
          <a:endParaRPr lang="es-MX" sz="1300" kern="1200" dirty="0"/>
        </a:p>
      </dsp:txBody>
      <dsp:txXfrm>
        <a:off x="5851800" y="4238019"/>
        <a:ext cx="1776702" cy="86154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CB036E-A4C6-4CE5-9B54-1E82DCA6AEAF}">
      <dsp:nvSpPr>
        <dsp:cNvPr id="0" name=""/>
        <dsp:cNvSpPr/>
      </dsp:nvSpPr>
      <dsp:spPr>
        <a:xfrm rot="5400000">
          <a:off x="4948341" y="-2056249"/>
          <a:ext cx="694311" cy="4983997"/>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s-MX" sz="1400" kern="1200" dirty="0" smtClean="0">
              <a:latin typeface="+mn-lt"/>
              <a:cs typeface="Arial" panose="020B0604020202020204" pitchFamily="34" charset="0"/>
            </a:rPr>
            <a:t>de forma sistematizada la información del diseño de un programa.</a:t>
          </a:r>
          <a:endParaRPr lang="es-MX" sz="1400" kern="1200" dirty="0">
            <a:latin typeface="+mn-lt"/>
            <a:cs typeface="Arial" panose="020B0604020202020204" pitchFamily="34" charset="0"/>
          </a:endParaRPr>
        </a:p>
      </dsp:txBody>
      <dsp:txXfrm rot="-5400000">
        <a:off x="2803499" y="122486"/>
        <a:ext cx="4950104" cy="626525"/>
      </dsp:txXfrm>
    </dsp:sp>
    <dsp:sp modelId="{8073C00F-03A1-4DBE-8773-2EEE8D4D601B}">
      <dsp:nvSpPr>
        <dsp:cNvPr id="0" name=""/>
        <dsp:cNvSpPr/>
      </dsp:nvSpPr>
      <dsp:spPr>
        <a:xfrm>
          <a:off x="0" y="1804"/>
          <a:ext cx="2803498" cy="86788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s-MX" sz="1600" kern="1200" dirty="0" smtClean="0">
              <a:latin typeface="+mn-lt"/>
              <a:cs typeface="Arial" panose="020B0604020202020204" pitchFamily="34" charset="0"/>
            </a:rPr>
            <a:t>Planear, organizar y presentar</a:t>
          </a:r>
          <a:endParaRPr lang="es-MX" sz="1600" kern="1200" dirty="0">
            <a:latin typeface="+mn-lt"/>
            <a:cs typeface="Arial" panose="020B0604020202020204" pitchFamily="34" charset="0"/>
          </a:endParaRPr>
        </a:p>
      </dsp:txBody>
      <dsp:txXfrm>
        <a:off x="42367" y="44171"/>
        <a:ext cx="2718764" cy="783155"/>
      </dsp:txXfrm>
    </dsp:sp>
    <dsp:sp modelId="{77BB75AD-72DA-4825-9773-10972BA7C9D7}">
      <dsp:nvSpPr>
        <dsp:cNvPr id="0" name=""/>
        <dsp:cNvSpPr/>
      </dsp:nvSpPr>
      <dsp:spPr>
        <a:xfrm rot="5400000">
          <a:off x="4948341" y="-1144965"/>
          <a:ext cx="694311" cy="4983997"/>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s-MX" sz="1400" kern="1200" dirty="0" smtClean="0">
              <a:latin typeface="+mn-lt"/>
              <a:cs typeface="Arial" panose="020B0604020202020204" pitchFamily="34" charset="0"/>
            </a:rPr>
            <a:t>con un lenguaje común entre los involucrados, qué resultados se quieren lograr y cómo se pretenden alcanzar, quiénes son los responsables y en qué tiempo</a:t>
          </a:r>
          <a:endParaRPr lang="es-MX" sz="1400" kern="1200" dirty="0">
            <a:latin typeface="+mn-lt"/>
            <a:cs typeface="Arial" panose="020B0604020202020204" pitchFamily="34" charset="0"/>
          </a:endParaRPr>
        </a:p>
      </dsp:txBody>
      <dsp:txXfrm rot="-5400000">
        <a:off x="2803499" y="1033770"/>
        <a:ext cx="4950104" cy="626525"/>
      </dsp:txXfrm>
    </dsp:sp>
    <dsp:sp modelId="{F1CC515A-AF6E-4F52-88F6-BF3C7D81E0AA}">
      <dsp:nvSpPr>
        <dsp:cNvPr id="0" name=""/>
        <dsp:cNvSpPr/>
      </dsp:nvSpPr>
      <dsp:spPr>
        <a:xfrm>
          <a:off x="0" y="913088"/>
          <a:ext cx="2803498" cy="86788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s-MX" sz="1600" kern="1200" dirty="0" smtClean="0">
              <a:latin typeface="+mn-lt"/>
              <a:cs typeface="Arial" panose="020B0604020202020204" pitchFamily="34" charset="0"/>
            </a:rPr>
            <a:t>Comunicar</a:t>
          </a:r>
          <a:endParaRPr lang="es-MX" sz="1600" kern="1200" dirty="0">
            <a:latin typeface="+mn-lt"/>
            <a:cs typeface="Arial" panose="020B0604020202020204" pitchFamily="34" charset="0"/>
          </a:endParaRPr>
        </a:p>
      </dsp:txBody>
      <dsp:txXfrm>
        <a:off x="42367" y="955455"/>
        <a:ext cx="2718764" cy="783155"/>
      </dsp:txXfrm>
    </dsp:sp>
    <dsp:sp modelId="{600E874B-5956-40D3-B7AF-EE4D767AFDCD}">
      <dsp:nvSpPr>
        <dsp:cNvPr id="0" name=""/>
        <dsp:cNvSpPr/>
      </dsp:nvSpPr>
      <dsp:spPr>
        <a:xfrm rot="5400000">
          <a:off x="4948341" y="-233681"/>
          <a:ext cx="694311" cy="4983997"/>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s-MX" sz="1400" kern="1200" dirty="0" smtClean="0">
              <a:latin typeface="+mn-lt"/>
              <a:cs typeface="Arial" panose="020B0604020202020204" pitchFamily="34" charset="0"/>
            </a:rPr>
            <a:t>desde la definición de los objetivos y sus metas de ejecución, hasta las decisiones de asignación y reasignación del presupuesto</a:t>
          </a:r>
          <a:endParaRPr lang="es-MX" sz="1400" kern="1200" dirty="0">
            <a:latin typeface="+mn-lt"/>
            <a:cs typeface="Arial" panose="020B0604020202020204" pitchFamily="34" charset="0"/>
          </a:endParaRPr>
        </a:p>
      </dsp:txBody>
      <dsp:txXfrm rot="-5400000">
        <a:off x="2803499" y="1945054"/>
        <a:ext cx="4950104" cy="626525"/>
      </dsp:txXfrm>
    </dsp:sp>
    <dsp:sp modelId="{7AAD602D-63ED-4303-BC60-3F9A0E47FC57}">
      <dsp:nvSpPr>
        <dsp:cNvPr id="0" name=""/>
        <dsp:cNvSpPr/>
      </dsp:nvSpPr>
      <dsp:spPr>
        <a:xfrm>
          <a:off x="0" y="1824372"/>
          <a:ext cx="2803498" cy="86788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s-MX" sz="1600" kern="1200" dirty="0" smtClean="0">
              <a:latin typeface="+mn-lt"/>
              <a:cs typeface="Arial" panose="020B0604020202020204" pitchFamily="34" charset="0"/>
            </a:rPr>
            <a:t>Tener seguimiento y control en la ejecución de programas</a:t>
          </a:r>
          <a:endParaRPr lang="es-MX" sz="1600" kern="1200" dirty="0">
            <a:latin typeface="+mn-lt"/>
            <a:cs typeface="Arial" panose="020B0604020202020204" pitchFamily="34" charset="0"/>
          </a:endParaRPr>
        </a:p>
      </dsp:txBody>
      <dsp:txXfrm>
        <a:off x="42367" y="1866739"/>
        <a:ext cx="2718764" cy="783155"/>
      </dsp:txXfrm>
    </dsp:sp>
    <dsp:sp modelId="{939008D2-8AF2-45FD-9A3E-8D24B382AFF4}">
      <dsp:nvSpPr>
        <dsp:cNvPr id="0" name=""/>
        <dsp:cNvSpPr/>
      </dsp:nvSpPr>
      <dsp:spPr>
        <a:xfrm rot="5400000">
          <a:off x="4948341" y="677602"/>
          <a:ext cx="694311" cy="4983997"/>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s-MX" sz="1400" kern="1200" dirty="0" smtClean="0">
              <a:latin typeface="+mn-lt"/>
              <a:cs typeface="Arial" panose="020B0604020202020204" pitchFamily="34" charset="0"/>
            </a:rPr>
            <a:t>su eficacia depende, en gran medida, del grado en que se incorporen los puntos de vista de los beneficiarios y de otras personas con un interés legítimo con el desarrollo del programa</a:t>
          </a:r>
        </a:p>
      </dsp:txBody>
      <dsp:txXfrm rot="-5400000">
        <a:off x="2803499" y="2856338"/>
        <a:ext cx="4950104" cy="626525"/>
      </dsp:txXfrm>
    </dsp:sp>
    <dsp:sp modelId="{F4AB5144-F9F3-408A-91E8-6EBE1035B092}">
      <dsp:nvSpPr>
        <dsp:cNvPr id="0" name=""/>
        <dsp:cNvSpPr/>
      </dsp:nvSpPr>
      <dsp:spPr>
        <a:xfrm>
          <a:off x="0" y="2735656"/>
          <a:ext cx="2803498" cy="86788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s-MX" sz="1600" kern="1200" dirty="0" smtClean="0">
              <a:latin typeface="+mn-lt"/>
              <a:cs typeface="Arial" panose="020B0604020202020204" pitchFamily="34" charset="0"/>
            </a:rPr>
            <a:t>Involucrar a los afectados</a:t>
          </a:r>
        </a:p>
      </dsp:txBody>
      <dsp:txXfrm>
        <a:off x="42367" y="2778023"/>
        <a:ext cx="2718764" cy="78315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4404C7-723A-4040-895A-2D709D4BF90B}">
      <dsp:nvSpPr>
        <dsp:cNvPr id="0" name=""/>
        <dsp:cNvSpPr/>
      </dsp:nvSpPr>
      <dsp:spPr>
        <a:xfrm>
          <a:off x="641889" y="0"/>
          <a:ext cx="7274751" cy="3720965"/>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5E7FB071-34DD-4C24-B018-8C8BC606CAC0}">
      <dsp:nvSpPr>
        <dsp:cNvPr id="0" name=""/>
        <dsp:cNvSpPr/>
      </dsp:nvSpPr>
      <dsp:spPr>
        <a:xfrm>
          <a:off x="104" y="1116289"/>
          <a:ext cx="1252437" cy="1488386"/>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MX" sz="1500" kern="1200" dirty="0" smtClean="0">
              <a:solidFill>
                <a:schemeClr val="tx1"/>
              </a:solidFill>
              <a:latin typeface="Arial" panose="020B0604020202020204" pitchFamily="34" charset="0"/>
              <a:cs typeface="Arial" panose="020B0604020202020204" pitchFamily="34" charset="0"/>
            </a:rPr>
            <a:t>1. Definición del Problema</a:t>
          </a:r>
          <a:endParaRPr lang="es-MX" sz="1500" kern="1200" dirty="0">
            <a:solidFill>
              <a:schemeClr val="tx1"/>
            </a:solidFill>
            <a:latin typeface="Arial" panose="020B0604020202020204" pitchFamily="34" charset="0"/>
            <a:cs typeface="Arial" panose="020B0604020202020204" pitchFamily="34" charset="0"/>
          </a:endParaRPr>
        </a:p>
      </dsp:txBody>
      <dsp:txXfrm>
        <a:off x="61243" y="1177428"/>
        <a:ext cx="1130159" cy="1366108"/>
      </dsp:txXfrm>
    </dsp:sp>
    <dsp:sp modelId="{7EA6430A-CDA0-48EB-AC21-28BED5D08D51}">
      <dsp:nvSpPr>
        <dsp:cNvPr id="0" name=""/>
        <dsp:cNvSpPr/>
      </dsp:nvSpPr>
      <dsp:spPr>
        <a:xfrm>
          <a:off x="1461281" y="1116289"/>
          <a:ext cx="1252437" cy="1488386"/>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MX" sz="1500" kern="1200" smtClean="0">
              <a:solidFill>
                <a:schemeClr val="tx1"/>
              </a:solidFill>
              <a:latin typeface="Arial" panose="020B0604020202020204" pitchFamily="34" charset="0"/>
              <a:cs typeface="Arial" panose="020B0604020202020204" pitchFamily="34" charset="0"/>
            </a:rPr>
            <a:t>2. Análisis del Problema</a:t>
          </a:r>
          <a:endParaRPr lang="es-MX" sz="1500" kern="1200" dirty="0" smtClean="0">
            <a:solidFill>
              <a:schemeClr val="tx1"/>
            </a:solidFill>
            <a:latin typeface="Arial" panose="020B0604020202020204" pitchFamily="34" charset="0"/>
            <a:cs typeface="Arial" panose="020B0604020202020204" pitchFamily="34" charset="0"/>
          </a:endParaRPr>
        </a:p>
      </dsp:txBody>
      <dsp:txXfrm>
        <a:off x="1522420" y="1177428"/>
        <a:ext cx="1130159" cy="1366108"/>
      </dsp:txXfrm>
    </dsp:sp>
    <dsp:sp modelId="{A842034D-97E4-49E5-AEB8-257098820B58}">
      <dsp:nvSpPr>
        <dsp:cNvPr id="0" name=""/>
        <dsp:cNvSpPr/>
      </dsp:nvSpPr>
      <dsp:spPr>
        <a:xfrm>
          <a:off x="2922458" y="1116289"/>
          <a:ext cx="1252437" cy="1488386"/>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MX" sz="1500" kern="1200" smtClean="0">
              <a:solidFill>
                <a:schemeClr val="tx1"/>
              </a:solidFill>
              <a:latin typeface="Arial" panose="020B0604020202020204" pitchFamily="34" charset="0"/>
              <a:cs typeface="Arial" panose="020B0604020202020204" pitchFamily="34" charset="0"/>
            </a:rPr>
            <a:t>3. Definición del Objetivo</a:t>
          </a:r>
          <a:endParaRPr lang="es-MX" sz="1500" kern="1200" dirty="0">
            <a:solidFill>
              <a:schemeClr val="tx1"/>
            </a:solidFill>
            <a:latin typeface="Arial" panose="020B0604020202020204" pitchFamily="34" charset="0"/>
            <a:cs typeface="Arial" panose="020B0604020202020204" pitchFamily="34" charset="0"/>
          </a:endParaRPr>
        </a:p>
      </dsp:txBody>
      <dsp:txXfrm>
        <a:off x="2983597" y="1177428"/>
        <a:ext cx="1130159" cy="1366108"/>
      </dsp:txXfrm>
    </dsp:sp>
    <dsp:sp modelId="{8CF955F6-E271-4AEE-B67F-AD4B78F89887}">
      <dsp:nvSpPr>
        <dsp:cNvPr id="0" name=""/>
        <dsp:cNvSpPr/>
      </dsp:nvSpPr>
      <dsp:spPr>
        <a:xfrm>
          <a:off x="4383635" y="1116289"/>
          <a:ext cx="1252437" cy="1488386"/>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MX" sz="1500" kern="1200" smtClean="0">
              <a:solidFill>
                <a:schemeClr val="tx1"/>
              </a:solidFill>
              <a:latin typeface="Arial" panose="020B0604020202020204" pitchFamily="34" charset="0"/>
              <a:cs typeface="Arial" panose="020B0604020202020204" pitchFamily="34" charset="0"/>
            </a:rPr>
            <a:t>4. Selección de Alternativas</a:t>
          </a:r>
          <a:endParaRPr lang="es-MX" sz="1500" kern="1200" dirty="0">
            <a:solidFill>
              <a:schemeClr val="tx1"/>
            </a:solidFill>
            <a:latin typeface="Arial" panose="020B0604020202020204" pitchFamily="34" charset="0"/>
            <a:cs typeface="Arial" panose="020B0604020202020204" pitchFamily="34" charset="0"/>
          </a:endParaRPr>
        </a:p>
      </dsp:txBody>
      <dsp:txXfrm>
        <a:off x="4444774" y="1177428"/>
        <a:ext cx="1130159" cy="1366108"/>
      </dsp:txXfrm>
    </dsp:sp>
    <dsp:sp modelId="{9D639FB0-A964-4DAC-BD6E-1508AFA783AC}">
      <dsp:nvSpPr>
        <dsp:cNvPr id="0" name=""/>
        <dsp:cNvSpPr/>
      </dsp:nvSpPr>
      <dsp:spPr>
        <a:xfrm>
          <a:off x="5844812" y="1116289"/>
          <a:ext cx="1252437" cy="1488386"/>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MX" sz="1500" kern="1200" smtClean="0">
              <a:solidFill>
                <a:schemeClr val="tx1"/>
              </a:solidFill>
              <a:latin typeface="Arial" panose="020B0604020202020204" pitchFamily="34" charset="0"/>
              <a:cs typeface="Arial" panose="020B0604020202020204" pitchFamily="34" charset="0"/>
            </a:rPr>
            <a:t>5. Definición de la Estructura Analítica del Programa</a:t>
          </a:r>
          <a:endParaRPr lang="es-MX" sz="1500" kern="1200" dirty="0">
            <a:solidFill>
              <a:schemeClr val="tx1"/>
            </a:solidFill>
            <a:latin typeface="Arial" panose="020B0604020202020204" pitchFamily="34" charset="0"/>
            <a:cs typeface="Arial" panose="020B0604020202020204" pitchFamily="34" charset="0"/>
          </a:endParaRPr>
        </a:p>
      </dsp:txBody>
      <dsp:txXfrm>
        <a:off x="5905951" y="1177428"/>
        <a:ext cx="1130159" cy="1366108"/>
      </dsp:txXfrm>
    </dsp:sp>
    <dsp:sp modelId="{E76824A4-245E-470A-BB87-528F75479D33}">
      <dsp:nvSpPr>
        <dsp:cNvPr id="0" name=""/>
        <dsp:cNvSpPr/>
      </dsp:nvSpPr>
      <dsp:spPr>
        <a:xfrm>
          <a:off x="7305989" y="1116289"/>
          <a:ext cx="1252437" cy="1488386"/>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MX" sz="1500" kern="1200" dirty="0" smtClean="0">
              <a:solidFill>
                <a:schemeClr val="tx1"/>
              </a:solidFill>
              <a:latin typeface="Arial" panose="020B0604020202020204" pitchFamily="34" charset="0"/>
              <a:cs typeface="Arial" panose="020B0604020202020204" pitchFamily="34" charset="0"/>
            </a:rPr>
            <a:t>6. </a:t>
          </a:r>
          <a:r>
            <a:rPr lang="es-MX" sz="1200" kern="1200" dirty="0" smtClean="0">
              <a:solidFill>
                <a:schemeClr val="tx1"/>
              </a:solidFill>
              <a:latin typeface="Arial" panose="020B0604020202020204" pitchFamily="34" charset="0"/>
              <a:cs typeface="Arial" panose="020B0604020202020204" pitchFamily="34" charset="0"/>
            </a:rPr>
            <a:t>Construcción de la </a:t>
          </a:r>
          <a:r>
            <a:rPr lang="es-MX" sz="1500" kern="1200" dirty="0" smtClean="0">
              <a:solidFill>
                <a:schemeClr val="tx1"/>
              </a:solidFill>
              <a:latin typeface="Arial" panose="020B0604020202020204" pitchFamily="34" charset="0"/>
              <a:cs typeface="Arial" panose="020B0604020202020204" pitchFamily="34" charset="0"/>
            </a:rPr>
            <a:t>Matriz de Indicadores para Resultados</a:t>
          </a:r>
          <a:endParaRPr lang="es-MX" sz="1500" kern="1200" dirty="0">
            <a:solidFill>
              <a:schemeClr val="tx1"/>
            </a:solidFill>
            <a:latin typeface="Arial" panose="020B0604020202020204" pitchFamily="34" charset="0"/>
            <a:cs typeface="Arial" panose="020B0604020202020204" pitchFamily="34" charset="0"/>
          </a:endParaRPr>
        </a:p>
      </dsp:txBody>
      <dsp:txXfrm>
        <a:off x="7367128" y="1177428"/>
        <a:ext cx="1130159" cy="136610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0B21E9-5290-4466-8CE3-7B61538E355C}">
      <dsp:nvSpPr>
        <dsp:cNvPr id="0" name=""/>
        <dsp:cNvSpPr/>
      </dsp:nvSpPr>
      <dsp:spPr>
        <a:xfrm>
          <a:off x="2448743" y="2553"/>
          <a:ext cx="1503312" cy="1503312"/>
        </a:xfrm>
        <a:prstGeom prst="ellipse">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MX" sz="1200" kern="1200" dirty="0" smtClean="0">
              <a:solidFill>
                <a:schemeClr val="tx1"/>
              </a:solidFill>
            </a:rPr>
            <a:t>B. IDENTIFICACIÓN DE INVOLUCRADOS</a:t>
          </a:r>
          <a:endParaRPr lang="es-MX" sz="1200" kern="1200" dirty="0">
            <a:solidFill>
              <a:schemeClr val="tx1"/>
            </a:solidFill>
          </a:endParaRPr>
        </a:p>
      </dsp:txBody>
      <dsp:txXfrm>
        <a:off x="2668898" y="222708"/>
        <a:ext cx="1063002" cy="1063002"/>
      </dsp:txXfrm>
    </dsp:sp>
    <dsp:sp modelId="{8ADA58BB-7138-4081-A705-99C2F78414AE}">
      <dsp:nvSpPr>
        <dsp:cNvPr id="0" name=""/>
        <dsp:cNvSpPr/>
      </dsp:nvSpPr>
      <dsp:spPr>
        <a:xfrm rot="1800000">
          <a:off x="3967988" y="1058805"/>
          <a:ext cx="398759" cy="507368"/>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MX" sz="1000" kern="1200"/>
        </a:p>
      </dsp:txBody>
      <dsp:txXfrm>
        <a:off x="3976002" y="1130372"/>
        <a:ext cx="279131" cy="304420"/>
      </dsp:txXfrm>
    </dsp:sp>
    <dsp:sp modelId="{9439DBF3-8C63-4664-A7D1-624E11336ABB}">
      <dsp:nvSpPr>
        <dsp:cNvPr id="0" name=""/>
        <dsp:cNvSpPr/>
      </dsp:nvSpPr>
      <dsp:spPr>
        <a:xfrm>
          <a:off x="4402228" y="1130398"/>
          <a:ext cx="1503312" cy="1503312"/>
        </a:xfrm>
        <a:prstGeom prst="ellipse">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MX" sz="1200" kern="1200" dirty="0" smtClean="0">
              <a:solidFill>
                <a:schemeClr val="tx1"/>
              </a:solidFill>
            </a:rPr>
            <a:t>C. ANÁLISIS DEL PROBLEMA</a:t>
          </a:r>
          <a:endParaRPr lang="es-MX" sz="1200" kern="1200" dirty="0">
            <a:solidFill>
              <a:schemeClr val="tx1"/>
            </a:solidFill>
          </a:endParaRPr>
        </a:p>
      </dsp:txBody>
      <dsp:txXfrm>
        <a:off x="4622383" y="1350553"/>
        <a:ext cx="1063002" cy="1063002"/>
      </dsp:txXfrm>
    </dsp:sp>
    <dsp:sp modelId="{1DA319AB-6B5C-4631-8C87-2718FCE672C4}">
      <dsp:nvSpPr>
        <dsp:cNvPr id="0" name=""/>
        <dsp:cNvSpPr/>
      </dsp:nvSpPr>
      <dsp:spPr>
        <a:xfrm rot="5400000">
          <a:off x="4954504" y="2744930"/>
          <a:ext cx="398759" cy="507368"/>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MX" sz="1000" kern="1200"/>
        </a:p>
      </dsp:txBody>
      <dsp:txXfrm>
        <a:off x="5014318" y="2786590"/>
        <a:ext cx="279131" cy="304420"/>
      </dsp:txXfrm>
    </dsp:sp>
    <dsp:sp modelId="{818DF2E5-84D8-433C-9AD9-10A7F6715313}">
      <dsp:nvSpPr>
        <dsp:cNvPr id="0" name=""/>
        <dsp:cNvSpPr/>
      </dsp:nvSpPr>
      <dsp:spPr>
        <a:xfrm>
          <a:off x="4402228" y="3386088"/>
          <a:ext cx="1503312" cy="1503312"/>
        </a:xfrm>
        <a:prstGeom prst="ellipse">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MX" sz="1200" kern="1200" dirty="0" smtClean="0">
              <a:solidFill>
                <a:schemeClr val="tx1"/>
              </a:solidFill>
            </a:rPr>
            <a:t>D. DEFINICIÓN DEL OBJETIVO </a:t>
          </a:r>
          <a:endParaRPr lang="es-MX" sz="1200" kern="1200" dirty="0">
            <a:solidFill>
              <a:schemeClr val="tx1"/>
            </a:solidFill>
          </a:endParaRPr>
        </a:p>
      </dsp:txBody>
      <dsp:txXfrm>
        <a:off x="4622383" y="3606243"/>
        <a:ext cx="1063002" cy="1063002"/>
      </dsp:txXfrm>
    </dsp:sp>
    <dsp:sp modelId="{AD443D78-BBC2-4DD5-9DBB-9F96DE8A95CB}">
      <dsp:nvSpPr>
        <dsp:cNvPr id="0" name=""/>
        <dsp:cNvSpPr/>
      </dsp:nvSpPr>
      <dsp:spPr>
        <a:xfrm rot="9000000">
          <a:off x="3987536" y="4442340"/>
          <a:ext cx="398759" cy="507368"/>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MX" sz="1000" kern="1200"/>
        </a:p>
      </dsp:txBody>
      <dsp:txXfrm rot="10800000">
        <a:off x="4099150" y="4513907"/>
        <a:ext cx="279131" cy="304420"/>
      </dsp:txXfrm>
    </dsp:sp>
    <dsp:sp modelId="{FCDB4899-FDD1-4EA1-9C54-D3CDCD6C240D}">
      <dsp:nvSpPr>
        <dsp:cNvPr id="0" name=""/>
        <dsp:cNvSpPr/>
      </dsp:nvSpPr>
      <dsp:spPr>
        <a:xfrm>
          <a:off x="2448743" y="4513933"/>
          <a:ext cx="1503312" cy="1503312"/>
        </a:xfrm>
        <a:prstGeom prst="ellipse">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MX" sz="1200" kern="1200" dirty="0" smtClean="0">
              <a:solidFill>
                <a:schemeClr val="tx1"/>
              </a:solidFill>
            </a:rPr>
            <a:t>E. SELECCIÓN DE ALTERNATIVAS </a:t>
          </a:r>
          <a:endParaRPr lang="es-MX" sz="1200" kern="1200" dirty="0">
            <a:solidFill>
              <a:schemeClr val="tx1"/>
            </a:solidFill>
          </a:endParaRPr>
        </a:p>
      </dsp:txBody>
      <dsp:txXfrm>
        <a:off x="2668898" y="4734088"/>
        <a:ext cx="1063002" cy="1063002"/>
      </dsp:txXfrm>
    </dsp:sp>
    <dsp:sp modelId="{E3BA90CF-E310-4117-B0E4-83B36ED83626}">
      <dsp:nvSpPr>
        <dsp:cNvPr id="0" name=""/>
        <dsp:cNvSpPr/>
      </dsp:nvSpPr>
      <dsp:spPr>
        <a:xfrm rot="12600000">
          <a:off x="2034051" y="4453626"/>
          <a:ext cx="398759" cy="507368"/>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MX" sz="1000" kern="1200"/>
        </a:p>
      </dsp:txBody>
      <dsp:txXfrm rot="10800000">
        <a:off x="2145665" y="4585007"/>
        <a:ext cx="279131" cy="304420"/>
      </dsp:txXfrm>
    </dsp:sp>
    <dsp:sp modelId="{B183F6F3-4539-4818-9D60-AB2858772645}">
      <dsp:nvSpPr>
        <dsp:cNvPr id="0" name=""/>
        <dsp:cNvSpPr/>
      </dsp:nvSpPr>
      <dsp:spPr>
        <a:xfrm>
          <a:off x="495258" y="3386088"/>
          <a:ext cx="1503312" cy="1503312"/>
        </a:xfrm>
        <a:prstGeom prst="ellipse">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MX" sz="1200" kern="1200" dirty="0" smtClean="0">
              <a:solidFill>
                <a:schemeClr val="tx1"/>
              </a:solidFill>
            </a:rPr>
            <a:t>F. ELABORACIÓN DE LA MIR </a:t>
          </a:r>
          <a:endParaRPr lang="es-MX" sz="1200" kern="1200" dirty="0">
            <a:solidFill>
              <a:schemeClr val="tx1"/>
            </a:solidFill>
          </a:endParaRPr>
        </a:p>
      </dsp:txBody>
      <dsp:txXfrm>
        <a:off x="715413" y="3606243"/>
        <a:ext cx="1063002" cy="1063002"/>
      </dsp:txXfrm>
    </dsp:sp>
    <dsp:sp modelId="{9C4A1BD9-2152-40E3-8E99-E73AC123ADF4}">
      <dsp:nvSpPr>
        <dsp:cNvPr id="0" name=""/>
        <dsp:cNvSpPr/>
      </dsp:nvSpPr>
      <dsp:spPr>
        <a:xfrm rot="16200000">
          <a:off x="1047535" y="2767501"/>
          <a:ext cx="398759" cy="507368"/>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MX" sz="1000" kern="1200"/>
        </a:p>
      </dsp:txBody>
      <dsp:txXfrm>
        <a:off x="1107349" y="2928789"/>
        <a:ext cx="279131" cy="304420"/>
      </dsp:txXfrm>
    </dsp:sp>
    <dsp:sp modelId="{AD91C39A-E554-4B1F-9E20-EB0A035FD1D7}">
      <dsp:nvSpPr>
        <dsp:cNvPr id="0" name=""/>
        <dsp:cNvSpPr/>
      </dsp:nvSpPr>
      <dsp:spPr>
        <a:xfrm>
          <a:off x="495258" y="1130398"/>
          <a:ext cx="1503312" cy="1503312"/>
        </a:xfrm>
        <a:prstGeom prst="ellipse">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MX" sz="1200" kern="1200" dirty="0" smtClean="0">
              <a:solidFill>
                <a:schemeClr val="tx1"/>
              </a:solidFill>
            </a:rPr>
            <a:t>A. DEFINICIÓN DEL PROBLEMA</a:t>
          </a:r>
          <a:endParaRPr lang="es-MX" sz="1200" kern="1200" dirty="0">
            <a:solidFill>
              <a:schemeClr val="tx1"/>
            </a:solidFill>
          </a:endParaRPr>
        </a:p>
      </dsp:txBody>
      <dsp:txXfrm>
        <a:off x="715413" y="1350553"/>
        <a:ext cx="1063002" cy="1063002"/>
      </dsp:txXfrm>
    </dsp:sp>
    <dsp:sp modelId="{4D9D1944-E87E-41A7-92DF-1200D6328F22}">
      <dsp:nvSpPr>
        <dsp:cNvPr id="0" name=""/>
        <dsp:cNvSpPr/>
      </dsp:nvSpPr>
      <dsp:spPr>
        <a:xfrm rot="19800000">
          <a:off x="2014504" y="1070091"/>
          <a:ext cx="398759" cy="507368"/>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MX" sz="1000" kern="1200"/>
        </a:p>
      </dsp:txBody>
      <dsp:txXfrm>
        <a:off x="2022518" y="1201472"/>
        <a:ext cx="279131" cy="30442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36DCDE-3A53-4AF4-BC0D-105030FFBACA}">
      <dsp:nvSpPr>
        <dsp:cNvPr id="0" name=""/>
        <dsp:cNvSpPr/>
      </dsp:nvSpPr>
      <dsp:spPr>
        <a:xfrm>
          <a:off x="0" y="539244"/>
          <a:ext cx="1904999" cy="114300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MX" sz="1500" kern="1200" dirty="0" smtClean="0">
              <a:solidFill>
                <a:schemeClr val="tx1"/>
              </a:solidFill>
              <a:latin typeface="Arial" panose="020B0604020202020204" pitchFamily="34" charset="0"/>
              <a:cs typeface="Arial" panose="020B0604020202020204" pitchFamily="34" charset="0"/>
            </a:rPr>
            <a:t>Alinear el proceso presupuestario hacia los resultados</a:t>
          </a:r>
          <a:endParaRPr lang="es-MX" sz="1500" kern="1200" dirty="0">
            <a:solidFill>
              <a:schemeClr val="tx1"/>
            </a:solidFill>
            <a:latin typeface="Arial" panose="020B0604020202020204" pitchFamily="34" charset="0"/>
            <a:cs typeface="Arial" panose="020B0604020202020204" pitchFamily="34" charset="0"/>
          </a:endParaRPr>
        </a:p>
      </dsp:txBody>
      <dsp:txXfrm>
        <a:off x="0" y="539244"/>
        <a:ext cx="1904999" cy="1143000"/>
      </dsp:txXfrm>
    </dsp:sp>
    <dsp:sp modelId="{9CFF6106-3B87-441A-A2A7-CF4A08BA9160}">
      <dsp:nvSpPr>
        <dsp:cNvPr id="0" name=""/>
        <dsp:cNvSpPr/>
      </dsp:nvSpPr>
      <dsp:spPr>
        <a:xfrm>
          <a:off x="2095500" y="539244"/>
          <a:ext cx="1904999" cy="114300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MX" sz="1500" kern="1200" dirty="0" smtClean="0">
              <a:solidFill>
                <a:schemeClr val="tx1"/>
              </a:solidFill>
              <a:latin typeface="Arial" panose="020B0604020202020204" pitchFamily="34" charset="0"/>
              <a:cs typeface="Arial" panose="020B0604020202020204" pitchFamily="34" charset="0"/>
            </a:rPr>
            <a:t>Fortalecer la planeación estratégica para resultados</a:t>
          </a:r>
          <a:endParaRPr lang="es-MX" sz="1500" kern="1200" dirty="0">
            <a:solidFill>
              <a:schemeClr val="tx1"/>
            </a:solidFill>
            <a:latin typeface="Arial" panose="020B0604020202020204" pitchFamily="34" charset="0"/>
            <a:cs typeface="Arial" panose="020B0604020202020204" pitchFamily="34" charset="0"/>
          </a:endParaRPr>
        </a:p>
      </dsp:txBody>
      <dsp:txXfrm>
        <a:off x="2095500" y="539244"/>
        <a:ext cx="1904999" cy="1143000"/>
      </dsp:txXfrm>
    </dsp:sp>
    <dsp:sp modelId="{A5C923AE-4A0B-4CA6-A3C6-971A6F043835}">
      <dsp:nvSpPr>
        <dsp:cNvPr id="0" name=""/>
        <dsp:cNvSpPr/>
      </dsp:nvSpPr>
      <dsp:spPr>
        <a:xfrm>
          <a:off x="4191000" y="539244"/>
          <a:ext cx="1904999" cy="114300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MX" sz="1500" kern="1200" dirty="0" smtClean="0">
              <a:solidFill>
                <a:schemeClr val="tx1"/>
              </a:solidFill>
              <a:latin typeface="Arial" panose="020B0604020202020204" pitchFamily="34" charset="0"/>
              <a:cs typeface="Arial" panose="020B0604020202020204" pitchFamily="34" charset="0"/>
            </a:rPr>
            <a:t>Medir el desempeño para evaluar los resultados</a:t>
          </a:r>
          <a:endParaRPr lang="es-MX" sz="1500" kern="1200" dirty="0">
            <a:solidFill>
              <a:schemeClr val="tx1"/>
            </a:solidFill>
            <a:latin typeface="Arial" panose="020B0604020202020204" pitchFamily="34" charset="0"/>
            <a:cs typeface="Arial" panose="020B0604020202020204" pitchFamily="34" charset="0"/>
          </a:endParaRPr>
        </a:p>
      </dsp:txBody>
      <dsp:txXfrm>
        <a:off x="4191000" y="539244"/>
        <a:ext cx="1904999" cy="1143000"/>
      </dsp:txXfrm>
    </dsp:sp>
    <dsp:sp modelId="{439DCC77-E348-4CB3-8280-1026696AEB4B}">
      <dsp:nvSpPr>
        <dsp:cNvPr id="0" name=""/>
        <dsp:cNvSpPr/>
      </dsp:nvSpPr>
      <dsp:spPr>
        <a:xfrm>
          <a:off x="1047750" y="1872744"/>
          <a:ext cx="1904999" cy="114300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MX" sz="1500" kern="1200" dirty="0" smtClean="0">
              <a:solidFill>
                <a:schemeClr val="tx1"/>
              </a:solidFill>
              <a:latin typeface="Arial" panose="020B0604020202020204" pitchFamily="34" charset="0"/>
              <a:cs typeface="Arial" panose="020B0604020202020204" pitchFamily="34" charset="0"/>
            </a:rPr>
            <a:t>Asignar recursos considerando la evaluación de los resultados</a:t>
          </a:r>
          <a:endParaRPr lang="es-MX" sz="1500" kern="1200" dirty="0">
            <a:solidFill>
              <a:schemeClr val="tx1"/>
            </a:solidFill>
            <a:latin typeface="Arial" panose="020B0604020202020204" pitchFamily="34" charset="0"/>
            <a:cs typeface="Arial" panose="020B0604020202020204" pitchFamily="34" charset="0"/>
          </a:endParaRPr>
        </a:p>
      </dsp:txBody>
      <dsp:txXfrm>
        <a:off x="1047750" y="1872744"/>
        <a:ext cx="1904999" cy="1143000"/>
      </dsp:txXfrm>
    </dsp:sp>
    <dsp:sp modelId="{367078DF-4EB9-4CA5-989A-8254261D4DA6}">
      <dsp:nvSpPr>
        <dsp:cNvPr id="0" name=""/>
        <dsp:cNvSpPr/>
      </dsp:nvSpPr>
      <dsp:spPr>
        <a:xfrm>
          <a:off x="3143250" y="1872743"/>
          <a:ext cx="1904999" cy="114300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MX" sz="1500" kern="1200" dirty="0" smtClean="0">
              <a:solidFill>
                <a:schemeClr val="tx1"/>
              </a:solidFill>
              <a:latin typeface="Arial" panose="020B0604020202020204" pitchFamily="34" charset="0"/>
              <a:cs typeface="Arial" panose="020B0604020202020204" pitchFamily="34" charset="0"/>
            </a:rPr>
            <a:t>Establecer una dinámica organizacional orientada a resultados</a:t>
          </a:r>
          <a:endParaRPr lang="es-MX" sz="1500" kern="1200" dirty="0">
            <a:solidFill>
              <a:schemeClr val="tx1"/>
            </a:solidFill>
            <a:latin typeface="Arial" panose="020B0604020202020204" pitchFamily="34" charset="0"/>
            <a:cs typeface="Arial" panose="020B0604020202020204" pitchFamily="34" charset="0"/>
          </a:endParaRPr>
        </a:p>
      </dsp:txBody>
      <dsp:txXfrm>
        <a:off x="3143250" y="1872743"/>
        <a:ext cx="1904999" cy="1143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DC9A0A-BA15-4034-BC44-399F02BC5582}">
      <dsp:nvSpPr>
        <dsp:cNvPr id="0" name=""/>
        <dsp:cNvSpPr/>
      </dsp:nvSpPr>
      <dsp:spPr>
        <a:xfrm>
          <a:off x="4516" y="450883"/>
          <a:ext cx="2518676" cy="4341352"/>
        </a:xfrm>
        <a:prstGeom prst="roundRect">
          <a:avLst>
            <a:gd name="adj" fmla="val 10000"/>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es-MX" sz="1200" b="1" u="sng" kern="1200" dirty="0" smtClean="0"/>
            <a:t>¿Dónde estamos y a dónde queremos ir?</a:t>
          </a:r>
          <a:endParaRPr lang="es-MX" sz="1200" b="1" u="sng" kern="1200" dirty="0"/>
        </a:p>
        <a:p>
          <a:pPr marL="114300" lvl="1" indent="-114300" algn="l" defTabSz="533400">
            <a:lnSpc>
              <a:spcPct val="90000"/>
            </a:lnSpc>
            <a:spcBef>
              <a:spcPct val="0"/>
            </a:spcBef>
            <a:spcAft>
              <a:spcPct val="15000"/>
            </a:spcAft>
            <a:buChar char="••"/>
          </a:pPr>
          <a:r>
            <a:rPr lang="es-MX" sz="1200" b="0" kern="1200" dirty="0" smtClean="0"/>
            <a:t>Carta de navegación del Municipio.</a:t>
          </a:r>
          <a:endParaRPr lang="es-MX" sz="1200" b="0" kern="1200" dirty="0"/>
        </a:p>
        <a:p>
          <a:pPr marL="114300" lvl="1" indent="-114300" algn="l" defTabSz="533400">
            <a:lnSpc>
              <a:spcPct val="90000"/>
            </a:lnSpc>
            <a:spcBef>
              <a:spcPct val="0"/>
            </a:spcBef>
            <a:spcAft>
              <a:spcPct val="15000"/>
            </a:spcAft>
            <a:buChar char="••"/>
          </a:pPr>
          <a:r>
            <a:rPr lang="es-MX" sz="1200" b="0" kern="1200" dirty="0" smtClean="0"/>
            <a:t>Precisa, jerarquiza y establece prioridades respecto de las razones de interés público, que los ciudadanos han innvocado, para entregar atribuciones a los poderes públicos; y por tanto, define, las políticas, los objetivos, estrategias, líneas de acción, metas e indicadores del desarrollo.</a:t>
          </a:r>
          <a:endParaRPr lang="es-MX" sz="1200" b="0" kern="1200" dirty="0"/>
        </a:p>
      </dsp:txBody>
      <dsp:txXfrm>
        <a:off x="78286" y="524653"/>
        <a:ext cx="2371136" cy="3263522"/>
      </dsp:txXfrm>
    </dsp:sp>
    <dsp:sp modelId="{11E80F42-1F5F-4BE7-B3C7-5E80C850EEAC}">
      <dsp:nvSpPr>
        <dsp:cNvPr id="0" name=""/>
        <dsp:cNvSpPr/>
      </dsp:nvSpPr>
      <dsp:spPr>
        <a:xfrm>
          <a:off x="1479436" y="2211665"/>
          <a:ext cx="2709101" cy="2709101"/>
        </a:xfrm>
        <a:prstGeom prst="leftCircularArrow">
          <a:avLst>
            <a:gd name="adj1" fmla="val 2866"/>
            <a:gd name="adj2" fmla="val 350276"/>
            <a:gd name="adj3" fmla="val 2394509"/>
            <a:gd name="adj4" fmla="val 9293212"/>
            <a:gd name="adj5" fmla="val 3343"/>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sp>
    <dsp:sp modelId="{EBBEBE8C-F6D7-430C-A0AB-582F85FF39C4}">
      <dsp:nvSpPr>
        <dsp:cNvPr id="0" name=""/>
        <dsp:cNvSpPr/>
      </dsp:nvSpPr>
      <dsp:spPr>
        <a:xfrm>
          <a:off x="564222" y="3215096"/>
          <a:ext cx="2238823" cy="890306"/>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34290" rIns="51435" bIns="34290" numCol="1" spcCol="1270" anchor="ctr" anchorCtr="0">
          <a:noAutofit/>
        </a:bodyPr>
        <a:lstStyle/>
        <a:p>
          <a:pPr lvl="0" algn="ctr" defTabSz="1200150">
            <a:lnSpc>
              <a:spcPct val="90000"/>
            </a:lnSpc>
            <a:spcBef>
              <a:spcPct val="0"/>
            </a:spcBef>
            <a:spcAft>
              <a:spcPct val="35000"/>
            </a:spcAft>
          </a:pPr>
          <a:r>
            <a:rPr lang="es-MX" sz="2700" kern="1200" dirty="0" smtClean="0"/>
            <a:t>Planeación Estratégica</a:t>
          </a:r>
          <a:endParaRPr lang="es-MX" sz="2700" kern="1200" dirty="0"/>
        </a:p>
      </dsp:txBody>
      <dsp:txXfrm>
        <a:off x="590298" y="3241172"/>
        <a:ext cx="2186671" cy="838154"/>
      </dsp:txXfrm>
    </dsp:sp>
    <dsp:sp modelId="{A1620367-8119-425C-AB26-A9FB5952731F}">
      <dsp:nvSpPr>
        <dsp:cNvPr id="0" name=""/>
        <dsp:cNvSpPr/>
      </dsp:nvSpPr>
      <dsp:spPr>
        <a:xfrm>
          <a:off x="3172734" y="655972"/>
          <a:ext cx="2518676" cy="4245273"/>
        </a:xfrm>
        <a:prstGeom prst="roundRect">
          <a:avLst>
            <a:gd name="adj" fmla="val 10000"/>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es-MX" sz="1200" b="1" u="sng" kern="1200" dirty="0" smtClean="0"/>
            <a:t>¿Cómo lograremos llegar y con qué recursos?</a:t>
          </a:r>
          <a:endParaRPr lang="es-MX" sz="1200" b="1" u="sng" kern="1200" dirty="0"/>
        </a:p>
        <a:p>
          <a:pPr marL="114300" lvl="1" indent="-114300" algn="l" defTabSz="533400">
            <a:lnSpc>
              <a:spcPct val="90000"/>
            </a:lnSpc>
            <a:spcBef>
              <a:spcPct val="0"/>
            </a:spcBef>
            <a:spcAft>
              <a:spcPct val="15000"/>
            </a:spcAft>
            <a:buChar char="••"/>
          </a:pPr>
          <a:r>
            <a:rPr lang="es-MX" sz="1200" kern="1200" dirty="0" smtClean="0"/>
            <a:t>Se trata de un procedimiento que permite alcanzar objetivos intermedios que contribuyen al logro de los resultados finales y asignarles los recursos en cada tramo del proceso. </a:t>
          </a:r>
          <a:endParaRPr lang="es-MX" sz="1200" kern="1200" dirty="0"/>
        </a:p>
        <a:p>
          <a:pPr marL="114300" lvl="1" indent="-114300" algn="l" defTabSz="533400">
            <a:lnSpc>
              <a:spcPct val="90000"/>
            </a:lnSpc>
            <a:spcBef>
              <a:spcPct val="0"/>
            </a:spcBef>
            <a:spcAft>
              <a:spcPct val="15000"/>
            </a:spcAft>
            <a:buChar char="••"/>
          </a:pPr>
          <a:r>
            <a:rPr lang="es-MX" sz="1200" kern="1200" dirty="0" smtClean="0"/>
            <a:t>La articulación entre lo planeado en relación con los recursos materiales a través de las actividades es lo que permite que los deseos se conviertan en realidades.</a:t>
          </a:r>
          <a:endParaRPr lang="es-MX" sz="1200" kern="1200" dirty="0"/>
        </a:p>
        <a:p>
          <a:pPr marL="114300" lvl="1" indent="-114300" algn="l" defTabSz="533400">
            <a:lnSpc>
              <a:spcPct val="90000"/>
            </a:lnSpc>
            <a:spcBef>
              <a:spcPct val="0"/>
            </a:spcBef>
            <a:spcAft>
              <a:spcPct val="15000"/>
            </a:spcAft>
            <a:buChar char="••"/>
          </a:pPr>
          <a:r>
            <a:rPr lang="es-MX" sz="1200" kern="1200" dirty="0" smtClean="0"/>
            <a:t>El reto es lograr consistencia entre el Plan Operativo y la Planeación Estratégica.</a:t>
          </a:r>
          <a:endParaRPr lang="es-MX" sz="1200" kern="1200" dirty="0"/>
        </a:p>
      </dsp:txBody>
      <dsp:txXfrm>
        <a:off x="3246504" y="1639444"/>
        <a:ext cx="2371136" cy="3188032"/>
      </dsp:txXfrm>
    </dsp:sp>
    <dsp:sp modelId="{80C4363A-C155-4A11-A222-7A57D3E3A63A}">
      <dsp:nvSpPr>
        <dsp:cNvPr id="0" name=""/>
        <dsp:cNvSpPr/>
      </dsp:nvSpPr>
      <dsp:spPr>
        <a:xfrm>
          <a:off x="4415047" y="119636"/>
          <a:ext cx="3114180" cy="3114180"/>
        </a:xfrm>
        <a:prstGeom prst="circularArrow">
          <a:avLst>
            <a:gd name="adj1" fmla="val 2493"/>
            <a:gd name="adj2" fmla="val 302078"/>
            <a:gd name="adj3" fmla="val 19956676"/>
            <a:gd name="adj4" fmla="val 13009776"/>
            <a:gd name="adj5" fmla="val 2908"/>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sp>
    <dsp:sp modelId="{9E0668F0-919F-477B-915D-CE2B480AFE95}">
      <dsp:nvSpPr>
        <dsp:cNvPr id="0" name=""/>
        <dsp:cNvSpPr/>
      </dsp:nvSpPr>
      <dsp:spPr>
        <a:xfrm>
          <a:off x="3673716" y="793763"/>
          <a:ext cx="2238823" cy="890306"/>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34290" rIns="51435" bIns="34290" numCol="1" spcCol="1270" anchor="ctr" anchorCtr="0">
          <a:noAutofit/>
        </a:bodyPr>
        <a:lstStyle/>
        <a:p>
          <a:pPr lvl="0" algn="ctr" defTabSz="1200150">
            <a:lnSpc>
              <a:spcPct val="90000"/>
            </a:lnSpc>
            <a:spcBef>
              <a:spcPct val="0"/>
            </a:spcBef>
            <a:spcAft>
              <a:spcPct val="35000"/>
            </a:spcAft>
          </a:pPr>
          <a:r>
            <a:rPr lang="es-MX" sz="2700" kern="1200" dirty="0" smtClean="0"/>
            <a:t>Planeación Operativa</a:t>
          </a:r>
          <a:endParaRPr lang="es-MX" sz="2700" kern="1200" dirty="0"/>
        </a:p>
      </dsp:txBody>
      <dsp:txXfrm>
        <a:off x="3699792" y="819839"/>
        <a:ext cx="2186671" cy="838154"/>
      </dsp:txXfrm>
    </dsp:sp>
    <dsp:sp modelId="{DFDD0D5A-7E18-49CC-96AC-072B008D9EAD}">
      <dsp:nvSpPr>
        <dsp:cNvPr id="0" name=""/>
        <dsp:cNvSpPr/>
      </dsp:nvSpPr>
      <dsp:spPr>
        <a:xfrm>
          <a:off x="6340953" y="98206"/>
          <a:ext cx="2518676" cy="5046706"/>
        </a:xfrm>
        <a:prstGeom prst="roundRect">
          <a:avLst>
            <a:gd name="adj" fmla="val 10000"/>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es-MX" sz="1200" b="1" u="sng" kern="1200" dirty="0" smtClean="0"/>
            <a:t>¿Cómo generar participación y preservar el Valor Público? </a:t>
          </a:r>
          <a:endParaRPr lang="es-MX" sz="1200" b="1" u="sng" kern="1200" dirty="0"/>
        </a:p>
        <a:p>
          <a:pPr marL="114300" lvl="1" indent="-114300" algn="l" defTabSz="533400">
            <a:lnSpc>
              <a:spcPct val="90000"/>
            </a:lnSpc>
            <a:spcBef>
              <a:spcPct val="0"/>
            </a:spcBef>
            <a:spcAft>
              <a:spcPct val="15000"/>
            </a:spcAft>
            <a:buChar char="••"/>
          </a:pPr>
          <a:r>
            <a:rPr lang="es-MX" sz="1200" kern="1200" dirty="0" smtClean="0"/>
            <a:t>Los ciudadanos aspiran a una mayor cantidad de servicios públicos, mayor calidad en ellos y que se haga un empleo eficiente de los recursos económicos aplicados a los programas.</a:t>
          </a:r>
          <a:endParaRPr lang="es-MX" sz="1200" kern="1200" dirty="0"/>
        </a:p>
        <a:p>
          <a:pPr marL="114300" lvl="1" indent="-114300" algn="l" defTabSz="533400">
            <a:lnSpc>
              <a:spcPct val="90000"/>
            </a:lnSpc>
            <a:spcBef>
              <a:spcPct val="0"/>
            </a:spcBef>
            <a:spcAft>
              <a:spcPct val="15000"/>
            </a:spcAft>
            <a:buChar char="••"/>
          </a:pPr>
          <a:r>
            <a:rPr lang="es-MX" sz="1200" kern="1200" dirty="0" smtClean="0"/>
            <a:t>Consulta pública (Regulada por la Ley de Planeación).</a:t>
          </a:r>
          <a:endParaRPr lang="es-MX" sz="1200" kern="1200" dirty="0"/>
        </a:p>
        <a:p>
          <a:pPr marL="114300" lvl="1" indent="-114300" algn="l" defTabSz="533400">
            <a:lnSpc>
              <a:spcPct val="90000"/>
            </a:lnSpc>
            <a:spcBef>
              <a:spcPct val="0"/>
            </a:spcBef>
            <a:spcAft>
              <a:spcPct val="15000"/>
            </a:spcAft>
            <a:buChar char="••"/>
          </a:pPr>
          <a:r>
            <a:rPr lang="es-MX" sz="1200" kern="1200" dirty="0" smtClean="0"/>
            <a:t>Consulta a los Pueblos y Comunidades Indígenas (Regulada por la Ley en la materia).</a:t>
          </a:r>
          <a:endParaRPr lang="es-MX" sz="1200" kern="1200" dirty="0"/>
        </a:p>
        <a:p>
          <a:pPr marL="114300" lvl="1" indent="-114300" algn="l" defTabSz="533400">
            <a:lnSpc>
              <a:spcPct val="90000"/>
            </a:lnSpc>
            <a:spcBef>
              <a:spcPct val="0"/>
            </a:spcBef>
            <a:spcAft>
              <a:spcPct val="15000"/>
            </a:spcAft>
            <a:buChar char="••"/>
          </a:pPr>
          <a:r>
            <a:rPr lang="es-MX" sz="1200" kern="1200" dirty="0" smtClean="0"/>
            <a:t>Cuando la ciudadanía participa en los planes de desarrollo se benefician todos los actores sociales, las organizaciones de la sociedad civil, los gobernantes y, por supuesto, los ciudadanos considerados individualmente.</a:t>
          </a:r>
          <a:endParaRPr lang="es-MX" sz="1200" kern="1200" dirty="0"/>
        </a:p>
        <a:p>
          <a:pPr marL="57150" lvl="1" indent="-57150" algn="l" defTabSz="488950">
            <a:lnSpc>
              <a:spcPct val="90000"/>
            </a:lnSpc>
            <a:spcBef>
              <a:spcPct val="0"/>
            </a:spcBef>
            <a:spcAft>
              <a:spcPct val="15000"/>
            </a:spcAft>
            <a:buChar char="••"/>
          </a:pPr>
          <a:endParaRPr lang="es-MX" sz="1100" kern="1200" dirty="0"/>
        </a:p>
      </dsp:txBody>
      <dsp:txXfrm>
        <a:off x="6414723" y="171976"/>
        <a:ext cx="2371136" cy="3817729"/>
      </dsp:txXfrm>
    </dsp:sp>
    <dsp:sp modelId="{EE179F99-4BB4-4492-969F-42D86466904E}">
      <dsp:nvSpPr>
        <dsp:cNvPr id="0" name=""/>
        <dsp:cNvSpPr/>
      </dsp:nvSpPr>
      <dsp:spPr>
        <a:xfrm>
          <a:off x="6816770" y="4199455"/>
          <a:ext cx="2238823" cy="890306"/>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34290" rIns="51435" bIns="34290" numCol="1" spcCol="1270" anchor="ctr" anchorCtr="0">
          <a:noAutofit/>
        </a:bodyPr>
        <a:lstStyle/>
        <a:p>
          <a:pPr lvl="0" algn="ctr" defTabSz="1200150">
            <a:lnSpc>
              <a:spcPct val="90000"/>
            </a:lnSpc>
            <a:spcBef>
              <a:spcPct val="0"/>
            </a:spcBef>
            <a:spcAft>
              <a:spcPct val="35000"/>
            </a:spcAft>
          </a:pPr>
          <a:r>
            <a:rPr lang="es-MX" sz="2700" kern="1200" dirty="0" smtClean="0"/>
            <a:t>Planeación Participativa</a:t>
          </a:r>
          <a:endParaRPr lang="es-MX" sz="2700" kern="1200" dirty="0"/>
        </a:p>
      </dsp:txBody>
      <dsp:txXfrm>
        <a:off x="6842846" y="4225531"/>
        <a:ext cx="2186671" cy="8381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6F0745-EF32-4324-8953-58C5B682A9D2}">
      <dsp:nvSpPr>
        <dsp:cNvPr id="0" name=""/>
        <dsp:cNvSpPr/>
      </dsp:nvSpPr>
      <dsp:spPr>
        <a:xfrm>
          <a:off x="2590033" y="0"/>
          <a:ext cx="1668723" cy="667489"/>
        </a:xfrm>
        <a:prstGeom prst="chevron">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9525" rIns="0" bIns="9525" numCol="1" spcCol="1270" anchor="ctr" anchorCtr="0">
          <a:noAutofit/>
        </a:bodyPr>
        <a:lstStyle/>
        <a:p>
          <a:pPr lvl="0" algn="ctr" defTabSz="666750" rtl="0">
            <a:lnSpc>
              <a:spcPct val="90000"/>
            </a:lnSpc>
            <a:spcBef>
              <a:spcPct val="0"/>
            </a:spcBef>
            <a:spcAft>
              <a:spcPct val="35000"/>
            </a:spcAft>
          </a:pPr>
          <a:r>
            <a:rPr lang="es-MX" sz="1500" kern="1200" smtClean="0"/>
            <a:t>Misión</a:t>
          </a:r>
          <a:endParaRPr lang="es-MX" sz="1500" kern="1200"/>
        </a:p>
      </dsp:txBody>
      <dsp:txXfrm>
        <a:off x="2923778" y="0"/>
        <a:ext cx="1001234" cy="667489"/>
      </dsp:txXfrm>
    </dsp:sp>
    <dsp:sp modelId="{8D7EEA4A-570E-45EB-A9D0-79504C238A72}">
      <dsp:nvSpPr>
        <dsp:cNvPr id="0" name=""/>
        <dsp:cNvSpPr/>
      </dsp:nvSpPr>
      <dsp:spPr>
        <a:xfrm>
          <a:off x="2590033" y="760938"/>
          <a:ext cx="1668723" cy="667489"/>
        </a:xfrm>
        <a:prstGeom prst="chevron">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9525" rIns="0" bIns="9525" numCol="1" spcCol="1270" anchor="ctr" anchorCtr="0">
          <a:noAutofit/>
        </a:bodyPr>
        <a:lstStyle/>
        <a:p>
          <a:pPr lvl="0" algn="ctr" defTabSz="666750" rtl="0">
            <a:lnSpc>
              <a:spcPct val="90000"/>
            </a:lnSpc>
            <a:spcBef>
              <a:spcPct val="0"/>
            </a:spcBef>
            <a:spcAft>
              <a:spcPct val="35000"/>
            </a:spcAft>
          </a:pPr>
          <a:r>
            <a:rPr lang="es-MX" sz="1500" kern="1200" smtClean="0"/>
            <a:t>Visión</a:t>
          </a:r>
          <a:endParaRPr lang="es-MX" sz="1500" kern="1200"/>
        </a:p>
      </dsp:txBody>
      <dsp:txXfrm>
        <a:off x="2923778" y="760938"/>
        <a:ext cx="1001234" cy="667489"/>
      </dsp:txXfrm>
    </dsp:sp>
    <dsp:sp modelId="{0BCC3B40-1C55-4437-BA52-D09A1BE7DF3A}">
      <dsp:nvSpPr>
        <dsp:cNvPr id="0" name=""/>
        <dsp:cNvSpPr/>
      </dsp:nvSpPr>
      <dsp:spPr>
        <a:xfrm>
          <a:off x="2590033" y="1521876"/>
          <a:ext cx="1668723" cy="667489"/>
        </a:xfrm>
        <a:prstGeom prst="chevron">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9525" rIns="0" bIns="9525" numCol="1" spcCol="1270" anchor="ctr" anchorCtr="0">
          <a:noAutofit/>
        </a:bodyPr>
        <a:lstStyle/>
        <a:p>
          <a:pPr lvl="0" algn="ctr" defTabSz="666750" rtl="0">
            <a:lnSpc>
              <a:spcPct val="90000"/>
            </a:lnSpc>
            <a:spcBef>
              <a:spcPct val="0"/>
            </a:spcBef>
            <a:spcAft>
              <a:spcPct val="35000"/>
            </a:spcAft>
          </a:pPr>
          <a:r>
            <a:rPr lang="es-MX" sz="1500" kern="1200" dirty="0" smtClean="0"/>
            <a:t>Objetivos Estratégicos</a:t>
          </a:r>
          <a:endParaRPr lang="es-MX" sz="1500" kern="1200" dirty="0"/>
        </a:p>
      </dsp:txBody>
      <dsp:txXfrm>
        <a:off x="2923778" y="1521876"/>
        <a:ext cx="1001234" cy="667489"/>
      </dsp:txXfrm>
    </dsp:sp>
    <dsp:sp modelId="{20A29D69-106C-4A28-9747-CE6625F3E408}">
      <dsp:nvSpPr>
        <dsp:cNvPr id="0" name=""/>
        <dsp:cNvSpPr/>
      </dsp:nvSpPr>
      <dsp:spPr>
        <a:xfrm>
          <a:off x="2590033" y="2282814"/>
          <a:ext cx="1668723" cy="667489"/>
        </a:xfrm>
        <a:prstGeom prst="chevron">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9525" rIns="0" bIns="9525" numCol="1" spcCol="1270" anchor="ctr" anchorCtr="0">
          <a:noAutofit/>
        </a:bodyPr>
        <a:lstStyle/>
        <a:p>
          <a:pPr lvl="0" algn="ctr" defTabSz="666750" rtl="0">
            <a:lnSpc>
              <a:spcPct val="90000"/>
            </a:lnSpc>
            <a:spcBef>
              <a:spcPct val="0"/>
            </a:spcBef>
            <a:spcAft>
              <a:spcPct val="35000"/>
            </a:spcAft>
          </a:pPr>
          <a:r>
            <a:rPr lang="es-MX" sz="1500" kern="1200" smtClean="0"/>
            <a:t>Estrategias</a:t>
          </a:r>
          <a:endParaRPr lang="es-MX" sz="1500" kern="1200"/>
        </a:p>
      </dsp:txBody>
      <dsp:txXfrm>
        <a:off x="2923778" y="2282814"/>
        <a:ext cx="1001234" cy="667489"/>
      </dsp:txXfrm>
    </dsp:sp>
    <dsp:sp modelId="{99CA7172-18FE-44A1-AC70-D011A6EE7466}">
      <dsp:nvSpPr>
        <dsp:cNvPr id="0" name=""/>
        <dsp:cNvSpPr/>
      </dsp:nvSpPr>
      <dsp:spPr>
        <a:xfrm>
          <a:off x="2590033" y="3043752"/>
          <a:ext cx="1668723" cy="667489"/>
        </a:xfrm>
        <a:prstGeom prst="chevron">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9525" rIns="0" bIns="9525" numCol="1" spcCol="1270" anchor="ctr" anchorCtr="0">
          <a:noAutofit/>
        </a:bodyPr>
        <a:lstStyle/>
        <a:p>
          <a:pPr lvl="0" algn="ctr" defTabSz="666750" rtl="0">
            <a:lnSpc>
              <a:spcPct val="90000"/>
            </a:lnSpc>
            <a:spcBef>
              <a:spcPct val="0"/>
            </a:spcBef>
            <a:spcAft>
              <a:spcPct val="35000"/>
            </a:spcAft>
          </a:pPr>
          <a:r>
            <a:rPr lang="es-MX" sz="1500" kern="1200" dirty="0" smtClean="0"/>
            <a:t>Líneas de Acción</a:t>
          </a:r>
          <a:endParaRPr lang="es-MX" sz="1500" kern="1200" dirty="0"/>
        </a:p>
      </dsp:txBody>
      <dsp:txXfrm>
        <a:off x="2923778" y="3043752"/>
        <a:ext cx="1001234" cy="6674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059743-ECA9-4A11-87DA-FB74A93F9A21}">
      <dsp:nvSpPr>
        <dsp:cNvPr id="0" name=""/>
        <dsp:cNvSpPr/>
      </dsp:nvSpPr>
      <dsp:spPr>
        <a:xfrm>
          <a:off x="0" y="67203"/>
          <a:ext cx="3106688" cy="715052"/>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smtClean="0"/>
            <a:t>¿Quiénes somos?</a:t>
          </a:r>
          <a:endParaRPr lang="es-MX" sz="1800" kern="1200" dirty="0"/>
        </a:p>
      </dsp:txBody>
      <dsp:txXfrm>
        <a:off x="34906" y="102109"/>
        <a:ext cx="3036876" cy="645240"/>
      </dsp:txXfrm>
    </dsp:sp>
    <dsp:sp modelId="{A996AE3D-C410-45B2-BD40-2D59804BE80B}">
      <dsp:nvSpPr>
        <dsp:cNvPr id="0" name=""/>
        <dsp:cNvSpPr/>
      </dsp:nvSpPr>
      <dsp:spPr>
        <a:xfrm>
          <a:off x="0" y="834096"/>
          <a:ext cx="3106688" cy="715052"/>
        </a:xfrm>
        <a:prstGeom prst="roundRect">
          <a:avLst/>
        </a:prstGeom>
        <a:solidFill>
          <a:schemeClr val="accent3">
            <a:hueOff val="677650"/>
            <a:satOff val="25000"/>
            <a:lumOff val="-36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smtClean="0"/>
            <a:t>¿Qué hacemos? </a:t>
          </a:r>
          <a:endParaRPr lang="es-MX" sz="1800" kern="1200" dirty="0"/>
        </a:p>
      </dsp:txBody>
      <dsp:txXfrm>
        <a:off x="34906" y="869002"/>
        <a:ext cx="3036876" cy="645240"/>
      </dsp:txXfrm>
    </dsp:sp>
    <dsp:sp modelId="{769A26B9-5F8E-40EA-9890-64F34383093D}">
      <dsp:nvSpPr>
        <dsp:cNvPr id="0" name=""/>
        <dsp:cNvSpPr/>
      </dsp:nvSpPr>
      <dsp:spPr>
        <a:xfrm>
          <a:off x="0" y="1600989"/>
          <a:ext cx="3106688" cy="715052"/>
        </a:xfrm>
        <a:prstGeom prst="roundRect">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smtClean="0"/>
            <a:t>¿Para quiénes?</a:t>
          </a:r>
          <a:endParaRPr lang="es-MX" sz="1800" kern="1200" dirty="0"/>
        </a:p>
      </dsp:txBody>
      <dsp:txXfrm>
        <a:off x="34906" y="1635895"/>
        <a:ext cx="3036876" cy="645240"/>
      </dsp:txXfrm>
    </dsp:sp>
    <dsp:sp modelId="{F5C53511-2A50-4E4D-B5B8-AF20EFE6BDB2}">
      <dsp:nvSpPr>
        <dsp:cNvPr id="0" name=""/>
        <dsp:cNvSpPr/>
      </dsp:nvSpPr>
      <dsp:spPr>
        <a:xfrm>
          <a:off x="0" y="2367882"/>
          <a:ext cx="3106688" cy="715052"/>
        </a:xfrm>
        <a:prstGeom prst="roundRect">
          <a:avLst/>
        </a:prstGeom>
        <a:solidFill>
          <a:schemeClr val="accent3">
            <a:hueOff val="2032949"/>
            <a:satOff val="75000"/>
            <a:lumOff val="-110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smtClean="0"/>
            <a:t>¿Qué efectos?</a:t>
          </a:r>
          <a:endParaRPr lang="es-MX" sz="1800" kern="1200" dirty="0"/>
        </a:p>
      </dsp:txBody>
      <dsp:txXfrm>
        <a:off x="34906" y="2402788"/>
        <a:ext cx="3036876" cy="645240"/>
      </dsp:txXfrm>
    </dsp:sp>
    <dsp:sp modelId="{16199D11-37E4-4CA5-95F6-3779A9CD1C90}">
      <dsp:nvSpPr>
        <dsp:cNvPr id="0" name=""/>
        <dsp:cNvSpPr/>
      </dsp:nvSpPr>
      <dsp:spPr>
        <a:xfrm>
          <a:off x="0" y="3134775"/>
          <a:ext cx="3106688" cy="715052"/>
        </a:xfrm>
        <a:prstGeom prst="round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smtClean="0"/>
            <a:t>¿Qué resultados finales esperamos?</a:t>
          </a:r>
          <a:endParaRPr lang="es-MX" sz="1800" kern="1200" dirty="0"/>
        </a:p>
      </dsp:txBody>
      <dsp:txXfrm>
        <a:off x="34906" y="3169681"/>
        <a:ext cx="3036876" cy="6452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48D197-1FF4-47D3-8C87-F0B0D6448435}">
      <dsp:nvSpPr>
        <dsp:cNvPr id="0" name=""/>
        <dsp:cNvSpPr/>
      </dsp:nvSpPr>
      <dsp:spPr>
        <a:xfrm>
          <a:off x="0" y="29275"/>
          <a:ext cx="3178696" cy="91494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s-ES" sz="2300" kern="1200" dirty="0" smtClean="0"/>
            <a:t>¿qué hace la dependencia o entidad?</a:t>
          </a:r>
          <a:endParaRPr lang="es-MX" sz="2300" kern="1200" dirty="0"/>
        </a:p>
      </dsp:txBody>
      <dsp:txXfrm>
        <a:off x="44664" y="73939"/>
        <a:ext cx="3089368" cy="825612"/>
      </dsp:txXfrm>
    </dsp:sp>
    <dsp:sp modelId="{E1630E0E-B715-4222-8115-64B12CA282FB}">
      <dsp:nvSpPr>
        <dsp:cNvPr id="0" name=""/>
        <dsp:cNvSpPr/>
      </dsp:nvSpPr>
      <dsp:spPr>
        <a:xfrm>
          <a:off x="0" y="1010455"/>
          <a:ext cx="3178696" cy="914940"/>
        </a:xfrm>
        <a:prstGeom prst="roundRect">
          <a:avLst/>
        </a:prstGeom>
        <a:solidFill>
          <a:schemeClr val="accent3">
            <a:hueOff val="903533"/>
            <a:satOff val="33333"/>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s-ES" sz="2300" kern="1200" smtClean="0"/>
            <a:t>¿para qué lo hace?</a:t>
          </a:r>
          <a:endParaRPr lang="es-MX" sz="2300" kern="1200"/>
        </a:p>
      </dsp:txBody>
      <dsp:txXfrm>
        <a:off x="44664" y="1055119"/>
        <a:ext cx="3089368" cy="825612"/>
      </dsp:txXfrm>
    </dsp:sp>
    <dsp:sp modelId="{8608BE0C-60CD-4009-A5C3-C4A619F7FC4A}">
      <dsp:nvSpPr>
        <dsp:cNvPr id="0" name=""/>
        <dsp:cNvSpPr/>
      </dsp:nvSpPr>
      <dsp:spPr>
        <a:xfrm>
          <a:off x="0" y="1991635"/>
          <a:ext cx="3178696" cy="914940"/>
        </a:xfrm>
        <a:prstGeom prst="roundRect">
          <a:avLst/>
        </a:prstGeom>
        <a:solidFill>
          <a:schemeClr val="accent3">
            <a:hueOff val="1807066"/>
            <a:satOff val="66667"/>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s-ES" sz="2300" kern="1200" dirty="0" smtClean="0"/>
            <a:t>¿a través de qué lo hace? </a:t>
          </a:r>
          <a:endParaRPr lang="es-MX" sz="2300" kern="1200" dirty="0"/>
        </a:p>
      </dsp:txBody>
      <dsp:txXfrm>
        <a:off x="44664" y="2036299"/>
        <a:ext cx="3089368" cy="825612"/>
      </dsp:txXfrm>
    </dsp:sp>
    <dsp:sp modelId="{17333A79-C7EE-45D7-9D00-6837EC23247A}">
      <dsp:nvSpPr>
        <dsp:cNvPr id="0" name=""/>
        <dsp:cNvSpPr/>
      </dsp:nvSpPr>
      <dsp:spPr>
        <a:xfrm>
          <a:off x="0" y="2972816"/>
          <a:ext cx="3178696" cy="914940"/>
        </a:xfrm>
        <a:prstGeom prst="round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s-ES" sz="2300" kern="1200" dirty="0" smtClean="0"/>
            <a:t>¿para quién lo hace?</a:t>
          </a:r>
          <a:endParaRPr lang="es-MX" sz="2300" kern="1200" dirty="0"/>
        </a:p>
      </dsp:txBody>
      <dsp:txXfrm>
        <a:off x="44664" y="3017480"/>
        <a:ext cx="3089368" cy="82561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5F3661-0B70-49B8-A8A6-8258A1D6DA1A}">
      <dsp:nvSpPr>
        <dsp:cNvPr id="0" name=""/>
        <dsp:cNvSpPr/>
      </dsp:nvSpPr>
      <dsp:spPr>
        <a:xfrm>
          <a:off x="0" y="0"/>
          <a:ext cx="8229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9EEBEA0B-58C8-4D36-86CE-05794E196A1F}">
      <dsp:nvSpPr>
        <dsp:cNvPr id="0" name=""/>
        <dsp:cNvSpPr/>
      </dsp:nvSpPr>
      <dsp:spPr>
        <a:xfrm>
          <a:off x="0" y="0"/>
          <a:ext cx="1645920" cy="22629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es-MX" sz="2400" kern="1200" dirty="0" smtClean="0"/>
            <a:t>Misión</a:t>
          </a:r>
          <a:endParaRPr lang="es-MX" sz="2400" kern="1200" dirty="0"/>
        </a:p>
      </dsp:txBody>
      <dsp:txXfrm>
        <a:off x="0" y="0"/>
        <a:ext cx="1645920" cy="2262980"/>
      </dsp:txXfrm>
    </dsp:sp>
    <dsp:sp modelId="{5DDC9802-9932-4AA1-B4BF-442FC15F0DE2}">
      <dsp:nvSpPr>
        <dsp:cNvPr id="0" name=""/>
        <dsp:cNvSpPr/>
      </dsp:nvSpPr>
      <dsp:spPr>
        <a:xfrm>
          <a:off x="1769364" y="102762"/>
          <a:ext cx="3168396" cy="2055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es-MX" sz="2400" kern="1200" dirty="0" smtClean="0"/>
            <a:t>Expresa propósito esperado en beneficio de la comunidad. </a:t>
          </a:r>
          <a:endParaRPr lang="es-MX" sz="2400" kern="1200" dirty="0"/>
        </a:p>
      </dsp:txBody>
      <dsp:txXfrm>
        <a:off x="1769364" y="102762"/>
        <a:ext cx="3168396" cy="2055246"/>
      </dsp:txXfrm>
    </dsp:sp>
    <dsp:sp modelId="{E00A0B39-B1C7-41B2-BBBC-15EBF685737B}">
      <dsp:nvSpPr>
        <dsp:cNvPr id="0" name=""/>
        <dsp:cNvSpPr/>
      </dsp:nvSpPr>
      <dsp:spPr>
        <a:xfrm>
          <a:off x="5061204" y="102762"/>
          <a:ext cx="3168396" cy="2055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es-MX" sz="2400" kern="1200" dirty="0" smtClean="0"/>
            <a:t>Indicadores de impacto productos de varias entidades</a:t>
          </a:r>
          <a:endParaRPr lang="es-MX" sz="2400" kern="1200" dirty="0"/>
        </a:p>
      </dsp:txBody>
      <dsp:txXfrm>
        <a:off x="5061204" y="102762"/>
        <a:ext cx="3168396" cy="2055246"/>
      </dsp:txXfrm>
    </dsp:sp>
    <dsp:sp modelId="{74D2595F-CC93-4F27-8B8F-0098C89CEEB4}">
      <dsp:nvSpPr>
        <dsp:cNvPr id="0" name=""/>
        <dsp:cNvSpPr/>
      </dsp:nvSpPr>
      <dsp:spPr>
        <a:xfrm>
          <a:off x="1620770" y="2090896"/>
          <a:ext cx="658368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ECE85B04-D066-4B5C-AD8A-2AFA47F1953F}">
      <dsp:nvSpPr>
        <dsp:cNvPr id="0" name=""/>
        <dsp:cNvSpPr/>
      </dsp:nvSpPr>
      <dsp:spPr>
        <a:xfrm>
          <a:off x="0" y="2262980"/>
          <a:ext cx="8229600"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06EAC111-49CC-4911-B6AE-E39238ACC74B}">
      <dsp:nvSpPr>
        <dsp:cNvPr id="0" name=""/>
        <dsp:cNvSpPr/>
      </dsp:nvSpPr>
      <dsp:spPr>
        <a:xfrm>
          <a:off x="0" y="2262980"/>
          <a:ext cx="1645920" cy="22629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es-MX" sz="2400" kern="1200" dirty="0" smtClean="0"/>
            <a:t>Objetivo estratégico</a:t>
          </a:r>
          <a:endParaRPr lang="es-MX" sz="2400" kern="1200" dirty="0"/>
        </a:p>
      </dsp:txBody>
      <dsp:txXfrm>
        <a:off x="0" y="2262980"/>
        <a:ext cx="1645920" cy="2262980"/>
      </dsp:txXfrm>
    </dsp:sp>
    <dsp:sp modelId="{CE72D0FE-2C8B-48A7-9898-1396199F1FEA}">
      <dsp:nvSpPr>
        <dsp:cNvPr id="0" name=""/>
        <dsp:cNvSpPr/>
      </dsp:nvSpPr>
      <dsp:spPr>
        <a:xfrm>
          <a:off x="1769364" y="2365743"/>
          <a:ext cx="3168396" cy="2055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es-MX" sz="2400" kern="1200" dirty="0" smtClean="0"/>
            <a:t>Expresa un resultado esperado de mediano plazo que contribuye a la misión</a:t>
          </a:r>
          <a:endParaRPr lang="es-MX" sz="2400" kern="1200" dirty="0"/>
        </a:p>
      </dsp:txBody>
      <dsp:txXfrm>
        <a:off x="1769364" y="2365743"/>
        <a:ext cx="3168396" cy="2055246"/>
      </dsp:txXfrm>
    </dsp:sp>
    <dsp:sp modelId="{46DB38BF-425C-461F-9F41-77E4804953BE}">
      <dsp:nvSpPr>
        <dsp:cNvPr id="0" name=""/>
        <dsp:cNvSpPr/>
      </dsp:nvSpPr>
      <dsp:spPr>
        <a:xfrm>
          <a:off x="5061204" y="2365743"/>
          <a:ext cx="3168396" cy="2055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es-MX" sz="2400" kern="1200" dirty="0" smtClean="0"/>
            <a:t>Indicadores de impacto o resultado intermedio </a:t>
          </a:r>
          <a:endParaRPr lang="es-MX" sz="2400" kern="1200" dirty="0"/>
        </a:p>
      </dsp:txBody>
      <dsp:txXfrm>
        <a:off x="5061204" y="2365743"/>
        <a:ext cx="3168396" cy="2055246"/>
      </dsp:txXfrm>
    </dsp:sp>
    <dsp:sp modelId="{ACE0D7B3-2349-485A-B08A-DD5DF2F72D55}">
      <dsp:nvSpPr>
        <dsp:cNvPr id="0" name=""/>
        <dsp:cNvSpPr/>
      </dsp:nvSpPr>
      <dsp:spPr>
        <a:xfrm>
          <a:off x="1645920" y="4420989"/>
          <a:ext cx="658368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AB599B-6A8C-4F24-8172-6F5D979F5E0D}">
      <dsp:nvSpPr>
        <dsp:cNvPr id="0" name=""/>
        <dsp:cNvSpPr/>
      </dsp:nvSpPr>
      <dsp:spPr>
        <a:xfrm rot="5400000">
          <a:off x="513948" y="1312414"/>
          <a:ext cx="1538357" cy="2559791"/>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36A200-5113-4D06-9E9D-3FD92B0CF71F}">
      <dsp:nvSpPr>
        <dsp:cNvPr id="0" name=""/>
        <dsp:cNvSpPr/>
      </dsp:nvSpPr>
      <dsp:spPr>
        <a:xfrm>
          <a:off x="257157" y="2077240"/>
          <a:ext cx="2310994" cy="2025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lvl="0" algn="l" defTabSz="1689100" rtl="0">
            <a:lnSpc>
              <a:spcPct val="90000"/>
            </a:lnSpc>
            <a:spcBef>
              <a:spcPct val="0"/>
            </a:spcBef>
            <a:spcAft>
              <a:spcPct val="35000"/>
            </a:spcAft>
          </a:pPr>
          <a:r>
            <a:rPr lang="es-MX" sz="3800" kern="1200" dirty="0" smtClean="0"/>
            <a:t>FODA</a:t>
          </a:r>
          <a:endParaRPr lang="es-MX" sz="3800" kern="1200" dirty="0"/>
        </a:p>
      </dsp:txBody>
      <dsp:txXfrm>
        <a:off x="257157" y="2077240"/>
        <a:ext cx="2310994" cy="2025722"/>
      </dsp:txXfrm>
    </dsp:sp>
    <dsp:sp modelId="{84DB37AB-40E3-4F99-B53D-F701B9049352}">
      <dsp:nvSpPr>
        <dsp:cNvPr id="0" name=""/>
        <dsp:cNvSpPr/>
      </dsp:nvSpPr>
      <dsp:spPr>
        <a:xfrm>
          <a:off x="2132115" y="1123959"/>
          <a:ext cx="436036" cy="436036"/>
        </a:xfrm>
        <a:prstGeom prst="triangle">
          <a:avLst>
            <a:gd name="adj" fmla="val 100000"/>
          </a:avLst>
        </a:prstGeom>
        <a:solidFill>
          <a:schemeClr val="accent5">
            <a:hueOff val="-1838336"/>
            <a:satOff val="-2557"/>
            <a:lumOff val="-981"/>
            <a:alphaOff val="0"/>
          </a:schemeClr>
        </a:solidFill>
        <a:ln w="12700" cap="flat" cmpd="sng" algn="ctr">
          <a:solidFill>
            <a:schemeClr val="accent5">
              <a:hueOff val="-1838336"/>
              <a:satOff val="-2557"/>
              <a:lumOff val="-98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EB3223-FD59-4B9E-A400-85091FC46D0A}">
      <dsp:nvSpPr>
        <dsp:cNvPr id="0" name=""/>
        <dsp:cNvSpPr/>
      </dsp:nvSpPr>
      <dsp:spPr>
        <a:xfrm rot="5400000">
          <a:off x="3343056" y="612348"/>
          <a:ext cx="1538357" cy="2559791"/>
        </a:xfrm>
        <a:prstGeom prst="corner">
          <a:avLst>
            <a:gd name="adj1" fmla="val 16120"/>
            <a:gd name="adj2" fmla="val 16110"/>
          </a:avLst>
        </a:prstGeom>
        <a:solidFill>
          <a:schemeClr val="accent5">
            <a:hueOff val="-3676672"/>
            <a:satOff val="-5114"/>
            <a:lumOff val="-1961"/>
            <a:alphaOff val="0"/>
          </a:schemeClr>
        </a:solidFill>
        <a:ln w="12700" cap="flat" cmpd="sng" algn="ctr">
          <a:solidFill>
            <a:schemeClr val="accent5">
              <a:hueOff val="-3676672"/>
              <a:satOff val="-5114"/>
              <a:lumOff val="-1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1B685E-A1F9-43A0-92BB-0587A4B784B4}">
      <dsp:nvSpPr>
        <dsp:cNvPr id="0" name=""/>
        <dsp:cNvSpPr/>
      </dsp:nvSpPr>
      <dsp:spPr>
        <a:xfrm>
          <a:off x="3086266" y="1377174"/>
          <a:ext cx="2310994" cy="2025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lvl="0" algn="l" defTabSz="1689100" rtl="0">
            <a:lnSpc>
              <a:spcPct val="90000"/>
            </a:lnSpc>
            <a:spcBef>
              <a:spcPct val="0"/>
            </a:spcBef>
            <a:spcAft>
              <a:spcPct val="35000"/>
            </a:spcAft>
          </a:pPr>
          <a:r>
            <a:rPr lang="es-MX" sz="3800" kern="1200" smtClean="0"/>
            <a:t>Análisis internos y externos</a:t>
          </a:r>
          <a:endParaRPr lang="es-MX" sz="3800" kern="1200" dirty="0"/>
        </a:p>
      </dsp:txBody>
      <dsp:txXfrm>
        <a:off x="3086266" y="1377174"/>
        <a:ext cx="2310994" cy="2025722"/>
      </dsp:txXfrm>
    </dsp:sp>
    <dsp:sp modelId="{7096426C-C972-43C7-9E6B-10FFA87A7545}">
      <dsp:nvSpPr>
        <dsp:cNvPr id="0" name=""/>
        <dsp:cNvSpPr/>
      </dsp:nvSpPr>
      <dsp:spPr>
        <a:xfrm>
          <a:off x="4961224" y="423894"/>
          <a:ext cx="436036" cy="436036"/>
        </a:xfrm>
        <a:prstGeom prst="triangle">
          <a:avLst>
            <a:gd name="adj" fmla="val 100000"/>
          </a:avLst>
        </a:prstGeom>
        <a:solidFill>
          <a:schemeClr val="accent5">
            <a:hueOff val="-5515009"/>
            <a:satOff val="-7671"/>
            <a:lumOff val="-2942"/>
            <a:alphaOff val="0"/>
          </a:schemeClr>
        </a:solidFill>
        <a:ln w="12700" cap="flat" cmpd="sng" algn="ctr">
          <a:solidFill>
            <a:schemeClr val="accent5">
              <a:hueOff val="-5515009"/>
              <a:satOff val="-7671"/>
              <a:lumOff val="-294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D3D915-FDD9-4FF4-8785-1DDB8317E572}">
      <dsp:nvSpPr>
        <dsp:cNvPr id="0" name=""/>
        <dsp:cNvSpPr/>
      </dsp:nvSpPr>
      <dsp:spPr>
        <a:xfrm rot="5400000">
          <a:off x="6172165" y="-87716"/>
          <a:ext cx="1538357" cy="2559791"/>
        </a:xfrm>
        <a:prstGeom prst="corner">
          <a:avLst>
            <a:gd name="adj1" fmla="val 16120"/>
            <a:gd name="adj2" fmla="val 16110"/>
          </a:avLst>
        </a:prstGeom>
        <a:solidFill>
          <a:schemeClr val="accent5">
            <a:hueOff val="-7353344"/>
            <a:satOff val="-10228"/>
            <a:lumOff val="-3922"/>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46AEFD-F2FB-4755-96C4-8FF9C4E27BDC}">
      <dsp:nvSpPr>
        <dsp:cNvPr id="0" name=""/>
        <dsp:cNvSpPr/>
      </dsp:nvSpPr>
      <dsp:spPr>
        <a:xfrm>
          <a:off x="5915374" y="677109"/>
          <a:ext cx="2310994" cy="2025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lvl="0" algn="l" defTabSz="1689100" rtl="0">
            <a:lnSpc>
              <a:spcPct val="90000"/>
            </a:lnSpc>
            <a:spcBef>
              <a:spcPct val="0"/>
            </a:spcBef>
            <a:spcAft>
              <a:spcPct val="35000"/>
            </a:spcAft>
          </a:pPr>
          <a:r>
            <a:rPr lang="es-MX" sz="3800" kern="1200" dirty="0" smtClean="0"/>
            <a:t>Redacción de objetivos</a:t>
          </a:r>
          <a:endParaRPr lang="es-MX" sz="3800" kern="1200" dirty="0"/>
        </a:p>
      </dsp:txBody>
      <dsp:txXfrm>
        <a:off x="5915374" y="677109"/>
        <a:ext cx="2310994" cy="202572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C56964-F55B-4559-9A61-78B62596A145}">
      <dsp:nvSpPr>
        <dsp:cNvPr id="0" name=""/>
        <dsp:cNvSpPr/>
      </dsp:nvSpPr>
      <dsp:spPr>
        <a:xfrm>
          <a:off x="893" y="677030"/>
          <a:ext cx="1835430" cy="734172"/>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8890" rIns="0" bIns="8890" numCol="1" spcCol="1270" anchor="ctr" anchorCtr="0">
          <a:noAutofit/>
        </a:bodyPr>
        <a:lstStyle/>
        <a:p>
          <a:pPr lvl="0" algn="ctr" defTabSz="622300" rtl="0">
            <a:lnSpc>
              <a:spcPct val="90000"/>
            </a:lnSpc>
            <a:spcBef>
              <a:spcPct val="0"/>
            </a:spcBef>
            <a:spcAft>
              <a:spcPct val="35000"/>
            </a:spcAft>
          </a:pPr>
          <a:r>
            <a:rPr lang="es-MX" sz="1400" kern="1200" dirty="0" smtClean="0"/>
            <a:t>5 P´S para llegar a la acción estratégica</a:t>
          </a:r>
          <a:endParaRPr lang="es-MX" sz="1400" kern="1200" dirty="0"/>
        </a:p>
      </dsp:txBody>
      <dsp:txXfrm>
        <a:off x="367979" y="677030"/>
        <a:ext cx="1101258" cy="734172"/>
      </dsp:txXfrm>
    </dsp:sp>
    <dsp:sp modelId="{B40B113E-816F-4315-A773-6C2C4A61AD34}">
      <dsp:nvSpPr>
        <dsp:cNvPr id="0" name=""/>
        <dsp:cNvSpPr/>
      </dsp:nvSpPr>
      <dsp:spPr>
        <a:xfrm>
          <a:off x="1597717" y="739435"/>
          <a:ext cx="1523407" cy="609362"/>
        </a:xfrm>
        <a:prstGeom prst="chevron">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rtl="0">
            <a:lnSpc>
              <a:spcPct val="90000"/>
            </a:lnSpc>
            <a:spcBef>
              <a:spcPct val="0"/>
            </a:spcBef>
            <a:spcAft>
              <a:spcPct val="35000"/>
            </a:spcAft>
          </a:pPr>
          <a:r>
            <a:rPr lang="es-MX" sz="1400" kern="1200" dirty="0" smtClean="0"/>
            <a:t>Plan</a:t>
          </a:r>
          <a:endParaRPr lang="es-MX" sz="1400" kern="1200" dirty="0"/>
        </a:p>
      </dsp:txBody>
      <dsp:txXfrm>
        <a:off x="1902398" y="739435"/>
        <a:ext cx="914045" cy="609362"/>
      </dsp:txXfrm>
    </dsp:sp>
    <dsp:sp modelId="{24DBFAD0-99C9-4B83-8462-5A26FD2BA40E}">
      <dsp:nvSpPr>
        <dsp:cNvPr id="0" name=""/>
        <dsp:cNvSpPr/>
      </dsp:nvSpPr>
      <dsp:spPr>
        <a:xfrm>
          <a:off x="2907848" y="739435"/>
          <a:ext cx="1523407" cy="609362"/>
        </a:xfrm>
        <a:prstGeom prst="chevron">
          <a:avLst/>
        </a:prstGeom>
        <a:solidFill>
          <a:schemeClr val="accent5">
            <a:tint val="40000"/>
            <a:alpha val="90000"/>
            <a:hueOff val="-1847939"/>
            <a:satOff val="-3204"/>
            <a:lumOff val="-322"/>
            <a:alphaOff val="0"/>
          </a:schemeClr>
        </a:solidFill>
        <a:ln w="12700" cap="flat" cmpd="sng" algn="ctr">
          <a:solidFill>
            <a:schemeClr val="accent5">
              <a:tint val="40000"/>
              <a:alpha val="90000"/>
              <a:hueOff val="-1847939"/>
              <a:satOff val="-3204"/>
              <a:lumOff val="-3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rtl="0">
            <a:lnSpc>
              <a:spcPct val="90000"/>
            </a:lnSpc>
            <a:spcBef>
              <a:spcPct val="0"/>
            </a:spcBef>
            <a:spcAft>
              <a:spcPct val="35000"/>
            </a:spcAft>
          </a:pPr>
          <a:r>
            <a:rPr lang="es-MX" sz="1400" kern="1200" smtClean="0"/>
            <a:t>Pauta</a:t>
          </a:r>
          <a:endParaRPr lang="es-MX" sz="1400" kern="1200"/>
        </a:p>
      </dsp:txBody>
      <dsp:txXfrm>
        <a:off x="3212529" y="739435"/>
        <a:ext cx="914045" cy="609362"/>
      </dsp:txXfrm>
    </dsp:sp>
    <dsp:sp modelId="{89053861-07E5-4179-8D4D-AFA95E3F55CA}">
      <dsp:nvSpPr>
        <dsp:cNvPr id="0" name=""/>
        <dsp:cNvSpPr/>
      </dsp:nvSpPr>
      <dsp:spPr>
        <a:xfrm>
          <a:off x="4217978" y="739435"/>
          <a:ext cx="1523407" cy="609362"/>
        </a:xfrm>
        <a:prstGeom prst="chevron">
          <a:avLst/>
        </a:prstGeom>
        <a:solidFill>
          <a:schemeClr val="accent5">
            <a:tint val="40000"/>
            <a:alpha val="90000"/>
            <a:hueOff val="-3695877"/>
            <a:satOff val="-6408"/>
            <a:lumOff val="-644"/>
            <a:alphaOff val="0"/>
          </a:schemeClr>
        </a:solidFill>
        <a:ln w="12700" cap="flat" cmpd="sng" algn="ctr">
          <a:solidFill>
            <a:schemeClr val="accent5">
              <a:tint val="40000"/>
              <a:alpha val="90000"/>
              <a:hueOff val="-3695877"/>
              <a:satOff val="-6408"/>
              <a:lumOff val="-64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rtl="0">
            <a:lnSpc>
              <a:spcPct val="90000"/>
            </a:lnSpc>
            <a:spcBef>
              <a:spcPct val="0"/>
            </a:spcBef>
            <a:spcAft>
              <a:spcPct val="35000"/>
            </a:spcAft>
          </a:pPr>
          <a:r>
            <a:rPr lang="es-MX" sz="1400" kern="1200" smtClean="0"/>
            <a:t>Patrón</a:t>
          </a:r>
          <a:endParaRPr lang="es-MX" sz="1400" kern="1200"/>
        </a:p>
      </dsp:txBody>
      <dsp:txXfrm>
        <a:off x="4522659" y="739435"/>
        <a:ext cx="914045" cy="609362"/>
      </dsp:txXfrm>
    </dsp:sp>
    <dsp:sp modelId="{F6796983-EE9A-47A5-8BFD-C868F2473F3B}">
      <dsp:nvSpPr>
        <dsp:cNvPr id="0" name=""/>
        <dsp:cNvSpPr/>
      </dsp:nvSpPr>
      <dsp:spPr>
        <a:xfrm>
          <a:off x="5528108" y="739435"/>
          <a:ext cx="1523407" cy="609362"/>
        </a:xfrm>
        <a:prstGeom prst="chevron">
          <a:avLst/>
        </a:prstGeom>
        <a:solidFill>
          <a:schemeClr val="accent5">
            <a:tint val="40000"/>
            <a:alpha val="90000"/>
            <a:hueOff val="-5543816"/>
            <a:satOff val="-9612"/>
            <a:lumOff val="-967"/>
            <a:alphaOff val="0"/>
          </a:schemeClr>
        </a:solidFill>
        <a:ln w="12700" cap="flat" cmpd="sng" algn="ctr">
          <a:solidFill>
            <a:schemeClr val="accent5">
              <a:tint val="40000"/>
              <a:alpha val="90000"/>
              <a:hueOff val="-5543816"/>
              <a:satOff val="-9612"/>
              <a:lumOff val="-96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rtl="0">
            <a:lnSpc>
              <a:spcPct val="90000"/>
            </a:lnSpc>
            <a:spcBef>
              <a:spcPct val="0"/>
            </a:spcBef>
            <a:spcAft>
              <a:spcPct val="35000"/>
            </a:spcAft>
          </a:pPr>
          <a:r>
            <a:rPr lang="es-MX" sz="1400" kern="1200" smtClean="0"/>
            <a:t>Posición</a:t>
          </a:r>
          <a:endParaRPr lang="es-MX" sz="1400" kern="1200"/>
        </a:p>
      </dsp:txBody>
      <dsp:txXfrm>
        <a:off x="5832789" y="739435"/>
        <a:ext cx="914045" cy="609362"/>
      </dsp:txXfrm>
    </dsp:sp>
    <dsp:sp modelId="{AC942837-AD4A-43A9-892D-20AD1724AE00}">
      <dsp:nvSpPr>
        <dsp:cNvPr id="0" name=""/>
        <dsp:cNvSpPr/>
      </dsp:nvSpPr>
      <dsp:spPr>
        <a:xfrm>
          <a:off x="6838239" y="739435"/>
          <a:ext cx="1523407" cy="609362"/>
        </a:xfrm>
        <a:prstGeom prst="chevron">
          <a:avLst/>
        </a:prstGeom>
        <a:solidFill>
          <a:schemeClr val="accent5">
            <a:tint val="40000"/>
            <a:alpha val="90000"/>
            <a:hueOff val="-7391755"/>
            <a:satOff val="-12816"/>
            <a:lumOff val="-1289"/>
            <a:alphaOff val="0"/>
          </a:schemeClr>
        </a:solidFill>
        <a:ln w="12700" cap="flat" cmpd="sng" algn="ctr">
          <a:solidFill>
            <a:schemeClr val="accent5">
              <a:tint val="40000"/>
              <a:alpha val="90000"/>
              <a:hueOff val="-7391755"/>
              <a:satOff val="-12816"/>
              <a:lumOff val="-128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rtl="0">
            <a:lnSpc>
              <a:spcPct val="90000"/>
            </a:lnSpc>
            <a:spcBef>
              <a:spcPct val="0"/>
            </a:spcBef>
            <a:spcAft>
              <a:spcPct val="35000"/>
            </a:spcAft>
          </a:pPr>
          <a:r>
            <a:rPr lang="es-MX" sz="1400" kern="1200" smtClean="0"/>
            <a:t>Perspectiva</a:t>
          </a:r>
          <a:endParaRPr lang="es-MX" sz="1400" kern="1200"/>
        </a:p>
      </dsp:txBody>
      <dsp:txXfrm>
        <a:off x="7142920" y="739435"/>
        <a:ext cx="914045" cy="60936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78C454-9A6B-4EE5-A06A-16A14484F4D8}">
      <dsp:nvSpPr>
        <dsp:cNvPr id="0" name=""/>
        <dsp:cNvSpPr/>
      </dsp:nvSpPr>
      <dsp:spPr>
        <a:xfrm>
          <a:off x="3351818" y="2063624"/>
          <a:ext cx="669643" cy="91440"/>
        </a:xfrm>
        <a:custGeom>
          <a:avLst/>
          <a:gdLst/>
          <a:ahLst/>
          <a:cxnLst/>
          <a:rect l="0" t="0" r="0" b="0"/>
          <a:pathLst>
            <a:path>
              <a:moveTo>
                <a:pt x="0" y="45720"/>
              </a:moveTo>
              <a:lnTo>
                <a:pt x="669643" y="4572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475C6FA-8A6F-4CEA-8B22-A9BEBCC8E130}">
      <dsp:nvSpPr>
        <dsp:cNvPr id="0" name=""/>
        <dsp:cNvSpPr/>
      </dsp:nvSpPr>
      <dsp:spPr>
        <a:xfrm>
          <a:off x="3351818" y="623890"/>
          <a:ext cx="669643" cy="91440"/>
        </a:xfrm>
        <a:custGeom>
          <a:avLst/>
          <a:gdLst/>
          <a:ahLst/>
          <a:cxnLst/>
          <a:rect l="0" t="0" r="0" b="0"/>
          <a:pathLst>
            <a:path>
              <a:moveTo>
                <a:pt x="0" y="45720"/>
              </a:moveTo>
              <a:lnTo>
                <a:pt x="669643" y="4572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B8C2546-4576-4BD4-AAE2-0A34C9B3FF2B}">
      <dsp:nvSpPr>
        <dsp:cNvPr id="0" name=""/>
        <dsp:cNvSpPr/>
      </dsp:nvSpPr>
      <dsp:spPr>
        <a:xfrm>
          <a:off x="3600" y="159007"/>
          <a:ext cx="3348218" cy="1021206"/>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s-MX" sz="1800" kern="1200" smtClean="0"/>
            <a:t>Objetivo Estratégico</a:t>
          </a:r>
          <a:endParaRPr lang="es-MX" sz="1800" kern="1200"/>
        </a:p>
      </dsp:txBody>
      <dsp:txXfrm>
        <a:off x="3600" y="159007"/>
        <a:ext cx="3348218" cy="1021206"/>
      </dsp:txXfrm>
    </dsp:sp>
    <dsp:sp modelId="{27A01480-96D2-4614-9239-7CA4C5B7CE31}">
      <dsp:nvSpPr>
        <dsp:cNvPr id="0" name=""/>
        <dsp:cNvSpPr/>
      </dsp:nvSpPr>
      <dsp:spPr>
        <a:xfrm>
          <a:off x="4021462" y="159007"/>
          <a:ext cx="3348218" cy="1021206"/>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s-MX" sz="1800" kern="1200" dirty="0" smtClean="0"/>
            <a:t>Mejorar la posición financiera de las entidades de salud supervisadas.</a:t>
          </a:r>
          <a:endParaRPr lang="es-MX" sz="1800" kern="1200" dirty="0"/>
        </a:p>
      </dsp:txBody>
      <dsp:txXfrm>
        <a:off x="4021462" y="159007"/>
        <a:ext cx="3348218" cy="1021206"/>
      </dsp:txXfrm>
    </dsp:sp>
    <dsp:sp modelId="{66B90AAA-3B75-4D7E-ADBB-6B7D935111AB}">
      <dsp:nvSpPr>
        <dsp:cNvPr id="0" name=""/>
        <dsp:cNvSpPr/>
      </dsp:nvSpPr>
      <dsp:spPr>
        <a:xfrm>
          <a:off x="3600" y="1598741"/>
          <a:ext cx="3348218" cy="1021206"/>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s-MX" sz="1800" kern="1200" smtClean="0"/>
            <a:t>Estrategia</a:t>
          </a:r>
          <a:endParaRPr lang="es-MX" sz="1800" kern="1200"/>
        </a:p>
      </dsp:txBody>
      <dsp:txXfrm>
        <a:off x="3600" y="1598741"/>
        <a:ext cx="3348218" cy="1021206"/>
      </dsp:txXfrm>
    </dsp:sp>
    <dsp:sp modelId="{65FBF6FB-61E6-4C55-A7F1-5661614FC29E}">
      <dsp:nvSpPr>
        <dsp:cNvPr id="0" name=""/>
        <dsp:cNvSpPr/>
      </dsp:nvSpPr>
      <dsp:spPr>
        <a:xfrm>
          <a:off x="4021462" y="1598741"/>
          <a:ext cx="3348218" cy="1021206"/>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s-MX" sz="1800" kern="1200" dirty="0" smtClean="0"/>
            <a:t>Impulsar política de recuperación de cobranzas y disminución de subsidios</a:t>
          </a:r>
          <a:endParaRPr lang="es-MX" sz="1800" kern="1200" dirty="0"/>
        </a:p>
      </dsp:txBody>
      <dsp:txXfrm>
        <a:off x="4021462" y="1598741"/>
        <a:ext cx="3348218" cy="1021206"/>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6.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9.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E7B674CB-8023-4FFD-9352-C114CD31F70D}" type="datetimeFigureOut">
              <a:rPr lang="es-MX" smtClean="0"/>
              <a:t>22/10/2018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39EAEED-F6EB-41E1-BCBD-16D03D6A96BC}" type="slidenum">
              <a:rPr lang="es-MX" smtClean="0"/>
              <a:t>‹Nº›</a:t>
            </a:fld>
            <a:endParaRPr lang="es-MX"/>
          </a:p>
        </p:txBody>
      </p:sp>
    </p:spTree>
    <p:extLst>
      <p:ext uri="{BB962C8B-B14F-4D97-AF65-F5344CB8AC3E}">
        <p14:creationId xmlns:p14="http://schemas.microsoft.com/office/powerpoint/2010/main" val="3535181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7B674CB-8023-4FFD-9352-C114CD31F70D}" type="datetimeFigureOut">
              <a:rPr lang="es-MX" smtClean="0"/>
              <a:t>22/10/2018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39EAEED-F6EB-41E1-BCBD-16D03D6A96BC}" type="slidenum">
              <a:rPr lang="es-MX" smtClean="0"/>
              <a:t>‹Nº›</a:t>
            </a:fld>
            <a:endParaRPr lang="es-MX"/>
          </a:p>
        </p:txBody>
      </p:sp>
    </p:spTree>
    <p:extLst>
      <p:ext uri="{BB962C8B-B14F-4D97-AF65-F5344CB8AC3E}">
        <p14:creationId xmlns:p14="http://schemas.microsoft.com/office/powerpoint/2010/main" val="3425532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7B674CB-8023-4FFD-9352-C114CD31F70D}" type="datetimeFigureOut">
              <a:rPr lang="es-MX" smtClean="0"/>
              <a:t>22/10/2018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39EAEED-F6EB-41E1-BCBD-16D03D6A96BC}" type="slidenum">
              <a:rPr lang="es-MX" smtClean="0"/>
              <a:t>‹Nº›</a:t>
            </a:fld>
            <a:endParaRPr lang="es-MX"/>
          </a:p>
        </p:txBody>
      </p:sp>
    </p:spTree>
    <p:extLst>
      <p:ext uri="{BB962C8B-B14F-4D97-AF65-F5344CB8AC3E}">
        <p14:creationId xmlns:p14="http://schemas.microsoft.com/office/powerpoint/2010/main" val="1657956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7B674CB-8023-4FFD-9352-C114CD31F70D}" type="datetimeFigureOut">
              <a:rPr lang="es-MX" smtClean="0"/>
              <a:t>22/10/2018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39EAEED-F6EB-41E1-BCBD-16D03D6A96BC}" type="slidenum">
              <a:rPr lang="es-MX" smtClean="0"/>
              <a:t>‹Nº›</a:t>
            </a:fld>
            <a:endParaRPr lang="es-MX"/>
          </a:p>
        </p:txBody>
      </p:sp>
      <p:sp>
        <p:nvSpPr>
          <p:cNvPr id="8" name="Rectángulo 7"/>
          <p:cNvSpPr/>
          <p:nvPr/>
        </p:nvSpPr>
        <p:spPr>
          <a:xfrm>
            <a:off x="0" y="8387"/>
            <a:ext cx="9144000" cy="6849613"/>
          </a:xfrm>
          <a:prstGeom prst="rect">
            <a:avLst/>
          </a:prstGeom>
          <a:pattFill prst="lt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13" dirty="0"/>
          </a:p>
        </p:txBody>
      </p:sp>
      <p:pic>
        <p:nvPicPr>
          <p:cNvPr id="9" name="Imagen 8"/>
          <p:cNvPicPr>
            <a:picLocks noChangeAspect="1"/>
          </p:cNvPicPr>
          <p:nvPr/>
        </p:nvPicPr>
        <p:blipFill rotWithShape="1">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rcRect l="472" r="660"/>
          <a:stretch/>
        </p:blipFill>
        <p:spPr>
          <a:xfrm>
            <a:off x="-1836" y="6170086"/>
            <a:ext cx="9145836" cy="700353"/>
          </a:xfrm>
          <a:prstGeom prst="rect">
            <a:avLst/>
          </a:prstGeom>
        </p:spPr>
      </p:pic>
      <p:pic>
        <p:nvPicPr>
          <p:cNvPr id="10" name="Imagen 9"/>
          <p:cNvPicPr>
            <a:picLocks noChangeAspect="1"/>
          </p:cNvPicPr>
          <p:nvPr/>
        </p:nvPicPr>
        <p:blipFill rotWithShape="1">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rcRect l="472" r="660"/>
          <a:stretch/>
        </p:blipFill>
        <p:spPr>
          <a:xfrm rot="10800000">
            <a:off x="-8390" y="-1"/>
            <a:ext cx="9180948" cy="703042"/>
          </a:xfrm>
          <a:prstGeom prst="rect">
            <a:avLst/>
          </a:prstGeom>
        </p:spPr>
      </p:pic>
    </p:spTree>
    <p:extLst>
      <p:ext uri="{BB962C8B-B14F-4D97-AF65-F5344CB8AC3E}">
        <p14:creationId xmlns:p14="http://schemas.microsoft.com/office/powerpoint/2010/main" val="1034332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7B674CB-8023-4FFD-9352-C114CD31F70D}" type="datetimeFigureOut">
              <a:rPr lang="es-MX" smtClean="0"/>
              <a:t>22/10/2018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39EAEED-F6EB-41E1-BCBD-16D03D6A96BC}" type="slidenum">
              <a:rPr lang="es-MX" smtClean="0"/>
              <a:t>‹Nº›</a:t>
            </a:fld>
            <a:endParaRPr lang="es-MX"/>
          </a:p>
        </p:txBody>
      </p:sp>
    </p:spTree>
    <p:extLst>
      <p:ext uri="{BB962C8B-B14F-4D97-AF65-F5344CB8AC3E}">
        <p14:creationId xmlns:p14="http://schemas.microsoft.com/office/powerpoint/2010/main" val="2424872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E7B674CB-8023-4FFD-9352-C114CD31F70D}" type="datetimeFigureOut">
              <a:rPr lang="es-MX" smtClean="0"/>
              <a:t>22/10/2018</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A39EAEED-F6EB-41E1-BCBD-16D03D6A96BC}" type="slidenum">
              <a:rPr lang="es-MX" smtClean="0"/>
              <a:t>‹Nº›</a:t>
            </a:fld>
            <a:endParaRPr lang="es-MX"/>
          </a:p>
        </p:txBody>
      </p:sp>
    </p:spTree>
    <p:extLst>
      <p:ext uri="{BB962C8B-B14F-4D97-AF65-F5344CB8AC3E}">
        <p14:creationId xmlns:p14="http://schemas.microsoft.com/office/powerpoint/2010/main" val="2627387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E7B674CB-8023-4FFD-9352-C114CD31F70D}" type="datetimeFigureOut">
              <a:rPr lang="es-MX" smtClean="0"/>
              <a:t>22/10/2018</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A39EAEED-F6EB-41E1-BCBD-16D03D6A96BC}" type="slidenum">
              <a:rPr lang="es-MX" smtClean="0"/>
              <a:t>‹Nº›</a:t>
            </a:fld>
            <a:endParaRPr lang="es-MX"/>
          </a:p>
        </p:txBody>
      </p:sp>
    </p:spTree>
    <p:extLst>
      <p:ext uri="{BB962C8B-B14F-4D97-AF65-F5344CB8AC3E}">
        <p14:creationId xmlns:p14="http://schemas.microsoft.com/office/powerpoint/2010/main" val="288945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E7B674CB-8023-4FFD-9352-C114CD31F70D}" type="datetimeFigureOut">
              <a:rPr lang="es-MX" smtClean="0"/>
              <a:t>22/10/2018</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A39EAEED-F6EB-41E1-BCBD-16D03D6A96BC}" type="slidenum">
              <a:rPr lang="es-MX" smtClean="0"/>
              <a:t>‹Nº›</a:t>
            </a:fld>
            <a:endParaRPr lang="es-MX"/>
          </a:p>
        </p:txBody>
      </p:sp>
    </p:spTree>
    <p:extLst>
      <p:ext uri="{BB962C8B-B14F-4D97-AF65-F5344CB8AC3E}">
        <p14:creationId xmlns:p14="http://schemas.microsoft.com/office/powerpoint/2010/main" val="4012050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B674CB-8023-4FFD-9352-C114CD31F70D}" type="datetimeFigureOut">
              <a:rPr lang="es-MX" smtClean="0"/>
              <a:t>22/10/2018</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A39EAEED-F6EB-41E1-BCBD-16D03D6A96BC}" type="slidenum">
              <a:rPr lang="es-MX" smtClean="0"/>
              <a:t>‹Nº›</a:t>
            </a:fld>
            <a:endParaRPr lang="es-MX"/>
          </a:p>
        </p:txBody>
      </p:sp>
    </p:spTree>
    <p:extLst>
      <p:ext uri="{BB962C8B-B14F-4D97-AF65-F5344CB8AC3E}">
        <p14:creationId xmlns:p14="http://schemas.microsoft.com/office/powerpoint/2010/main" val="2639360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7B674CB-8023-4FFD-9352-C114CD31F70D}" type="datetimeFigureOut">
              <a:rPr lang="es-MX" smtClean="0"/>
              <a:t>22/10/2018</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A39EAEED-F6EB-41E1-BCBD-16D03D6A96BC}" type="slidenum">
              <a:rPr lang="es-MX" smtClean="0"/>
              <a:t>‹Nº›</a:t>
            </a:fld>
            <a:endParaRPr lang="es-MX"/>
          </a:p>
        </p:txBody>
      </p:sp>
    </p:spTree>
    <p:extLst>
      <p:ext uri="{BB962C8B-B14F-4D97-AF65-F5344CB8AC3E}">
        <p14:creationId xmlns:p14="http://schemas.microsoft.com/office/powerpoint/2010/main" val="3906245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7B674CB-8023-4FFD-9352-C114CD31F70D}" type="datetimeFigureOut">
              <a:rPr lang="es-MX" smtClean="0"/>
              <a:t>22/10/2018</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A39EAEED-F6EB-41E1-BCBD-16D03D6A96BC}" type="slidenum">
              <a:rPr lang="es-MX" smtClean="0"/>
              <a:t>‹Nº›</a:t>
            </a:fld>
            <a:endParaRPr lang="es-MX"/>
          </a:p>
        </p:txBody>
      </p:sp>
    </p:spTree>
    <p:extLst>
      <p:ext uri="{BB962C8B-B14F-4D97-AF65-F5344CB8AC3E}">
        <p14:creationId xmlns:p14="http://schemas.microsoft.com/office/powerpoint/2010/main" val="3027479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B674CB-8023-4FFD-9352-C114CD31F70D}" type="datetimeFigureOut">
              <a:rPr lang="es-MX" smtClean="0"/>
              <a:t>22/10/2018</a:t>
            </a:fld>
            <a:endParaRPr lang="es-MX"/>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9EAEED-F6EB-41E1-BCBD-16D03D6A96BC}" type="slidenum">
              <a:rPr lang="es-MX" smtClean="0"/>
              <a:t>‹Nº›</a:t>
            </a:fld>
            <a:endParaRPr lang="es-MX"/>
          </a:p>
        </p:txBody>
      </p:sp>
    </p:spTree>
    <p:extLst>
      <p:ext uri="{BB962C8B-B14F-4D97-AF65-F5344CB8AC3E}">
        <p14:creationId xmlns:p14="http://schemas.microsoft.com/office/powerpoint/2010/main" val="22539682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diagramLayout" Target="../diagrams/layout3.xml"/><Relationship Id="rId7" Type="http://schemas.openxmlformats.org/officeDocument/2006/relationships/image" Target="../media/image4.jp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10" Type="http://schemas.openxmlformats.org/officeDocument/2006/relationships/image" Target="../media/image7.jpg"/><Relationship Id="rId4" Type="http://schemas.openxmlformats.org/officeDocument/2006/relationships/diagramQuickStyle" Target="../diagrams/quickStyle3.xml"/><Relationship Id="rId9" Type="http://schemas.openxmlformats.org/officeDocument/2006/relationships/image" Target="../media/image6.jpg"/></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3.jpe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diagramLayout" Target="../diagrams/layout8.xml"/><Relationship Id="rId7" Type="http://schemas.openxmlformats.org/officeDocument/2006/relationships/diagramData" Target="../diagrams/data9.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17.jp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hyperlink" Target="http://www.google.com.mx/url?sa=i&amp;rct=j&amp;q=&amp;esrc=s&amp;frm=1&amp;source=images&amp;cd=&amp;cad=rja&amp;docid=umrmdhxZR_UGsM&amp;tbnid=uxXq1Wusbr1V0M:&amp;ved=0CAUQjRw&amp;url=http://elpopular.mx/municipios/en-la-mixteca-poblana-contamina-drenaje-mantos-acuiferos/&amp;ei=WkNvUcGQD4il2wWM6YHIBA&amp;bvm=bv.45368065,d.b2I&amp;psig=AFQjCNFSmDtQpasY7LQlP5oUg6a--T6nzw&amp;ust=1366332569506042" TargetMode="External"/><Relationship Id="rId3" Type="http://schemas.openxmlformats.org/officeDocument/2006/relationships/image" Target="../media/image23.jpeg"/><Relationship Id="rId7" Type="http://schemas.openxmlformats.org/officeDocument/2006/relationships/image" Target="../media/image25.jpeg"/><Relationship Id="rId2" Type="http://schemas.openxmlformats.org/officeDocument/2006/relationships/hyperlink" Target="http://www.google.com.mx/url?sa=i&amp;rct=j&amp;q=&amp;esrc=s&amp;frm=1&amp;source=images&amp;cd=&amp;cad=rja&amp;docid=I4C5lPK6ZscPaM&amp;tbnid=o60MekvcCXzsdM:&amp;ved=0CAUQjRw&amp;url=http://www.mppee.gob.ve/inicio/noticias-nacionales/nacionales/chuspita-del-medio--en-le-municipio-zamora-ya-cuenta-con-servicio-elctrico&amp;ei=8EJvUZr-EKjK2gWBmYHgBg&amp;bvm=bv.45368065,d.b2I&amp;psig=AFQjCNF5A19x4f7nguMoEIS9xbd3s7C9fQ&amp;ust=1366332462344817" TargetMode="External"/><Relationship Id="rId1" Type="http://schemas.openxmlformats.org/officeDocument/2006/relationships/slideLayout" Target="../slideLayouts/slideLayout2.xml"/><Relationship Id="rId6" Type="http://schemas.openxmlformats.org/officeDocument/2006/relationships/hyperlink" Target="http://www.google.com.mx/url?sa=i&amp;rct=j&amp;q=&amp;esrc=s&amp;frm=1&amp;source=images&amp;cd=&amp;cad=rja&amp;docid=xQkQgIs_cNAvZM&amp;tbnid=93fSWIqAaHDG3M:&amp;ved=0CAUQjRw&amp;url=http://alinstantenoticias.com/portal/2012/09/seguridad-publica-es-fundamental-para-inversion-y-empleo-malova/&amp;ei=sfRvUe7vIcKb2wWghIGQDQ&amp;bvm=bv.45368065,d.aWc&amp;psig=AFQjCNGtBJzyJ3iAE3fknRMfu3HstA-pNg&amp;ust=1366332806158334" TargetMode="External"/><Relationship Id="rId5" Type="http://schemas.openxmlformats.org/officeDocument/2006/relationships/image" Target="../media/image24.jpeg"/><Relationship Id="rId4" Type="http://schemas.openxmlformats.org/officeDocument/2006/relationships/hyperlink" Target="http://www.google.com.mx/url?sa=i&amp;rct=j&amp;q=&amp;esrc=s&amp;frm=1&amp;source=images&amp;cd=&amp;cad=rja&amp;docid=wCOBWj4J73uRCM&amp;tbnid=-U_FXIYh_EdHdM:&amp;ved=0CAUQjRw&amp;url=http://tehuipango.mx/?page_id=59&amp;ei=uENvUfaSLaWS2QX5zoGwDw&amp;bvm=bv.45368065,d.aWc&amp;psig=AFQjCNFf4UGWbseCwfGks6AybS_LssE9FA&amp;ust=1366332678175881" TargetMode="External"/><Relationship Id="rId9" Type="http://schemas.openxmlformats.org/officeDocument/2006/relationships/image" Target="../media/image26.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www.google.com.mx/url?sa=i&amp;rct=j&amp;q=&amp;esrc=s&amp;frm=1&amp;source=images&amp;cd=&amp;cad=rja&amp;docid=5tLc9gz5JMUTGM&amp;tbnid=SVbqw-gNnrnUIM:&amp;ved=0CAUQjRw&amp;url=http://es.123rf.com/photo_18278604_orange-toon-con-engranajes-coloridos-y-cronometro.html&amp;ei=1-B1UZXpBsnc2QX1wYGYBQ&amp;bvm=bv.45512109,d.b2I&amp;psig=AFQjCNEd0P_Ptll96epRkTVJMbvQS7DBQQ&amp;ust=1366766124433809"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www.google.com.mx/url?sa=i&amp;rct=j&amp;q=&amp;esrc=s&amp;frm=1&amp;source=images&amp;cd=&amp;cad=rja&amp;docid=5tLc9gz5JMUTGM&amp;tbnid=SVbqw-gNnrnUIM:&amp;ved=0CAUQjRw&amp;url=http://es.123rf.com/photo_18278604_orange-toon-con-engranajes-coloridos-y-cronometro.html&amp;ei=1-B1UZXpBsnc2QX1wYGYBQ&amp;bvm=bv.45512109,d.b2I&amp;psig=AFQjCNEd0P_Ptll96epRkTVJMbvQS7DBQQ&amp;ust=1366766124433809"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5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_rels/slide55.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49.png"/><Relationship Id="rId11" Type="http://schemas.openxmlformats.org/officeDocument/2006/relationships/image" Target="../media/image54.pn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png"/></Relationships>
</file>

<file path=ppt/slides/_rels/slide5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dof.gob.mx/nota_detalle.php?codigo=5299144&amp;fecha=16/05/2013"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16.xml"/><Relationship Id="rId7" Type="http://schemas.openxmlformats.org/officeDocument/2006/relationships/hyperlink" Target="http://www.slpfinanzas.gob.mx/pdf/planeacionypresupuesto/Manual-Operativo-para-el-manejo-de-la-MIR.pdf" TargetMode="Externa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62.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69.png"/><Relationship Id="rId3" Type="http://schemas.openxmlformats.org/officeDocument/2006/relationships/image" Target="../media/image59.png"/><Relationship Id="rId7" Type="http://schemas.openxmlformats.org/officeDocument/2006/relationships/image" Target="../media/image63.png"/><Relationship Id="rId12" Type="http://schemas.openxmlformats.org/officeDocument/2006/relationships/image" Target="../media/image68.png"/><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62.png"/><Relationship Id="rId11" Type="http://schemas.openxmlformats.org/officeDocument/2006/relationships/image" Target="../media/image67.png"/><Relationship Id="rId5" Type="http://schemas.openxmlformats.org/officeDocument/2006/relationships/image" Target="../media/image61.png"/><Relationship Id="rId10" Type="http://schemas.openxmlformats.org/officeDocument/2006/relationships/image" Target="../media/image66.png"/><Relationship Id="rId4" Type="http://schemas.openxmlformats.org/officeDocument/2006/relationships/image" Target="../media/image60.png"/><Relationship Id="rId9" Type="http://schemas.openxmlformats.org/officeDocument/2006/relationships/image" Target="../media/image65.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http://www.slpfinanzas.gob.mx/planeacionypresupuesto/descargas/Incorporacion-de-Agenda-2030-en-planes-municipales-y-estatales.pdf" TargetMode="External"/><Relationship Id="rId2" Type="http://schemas.openxmlformats.org/officeDocument/2006/relationships/hyperlink" Target="http://www.slpfinanzas.gob.mx/planeacionypresupuesto/descargas/implementacion-pbr-sed/igualdad/CONSTRUCCION-DE-INDICADORES-CON-PEG.pdf" TargetMode="External"/><Relationship Id="rId1" Type="http://schemas.openxmlformats.org/officeDocument/2006/relationships/slideLayout" Target="../slideLayouts/slideLayout2.xml"/><Relationship Id="rId6" Type="http://schemas.openxmlformats.org/officeDocument/2006/relationships/hyperlink" Target="http://www.slpfinanzas.gob.mx/planeacionypresupuesto/descargas/MANUALSEPBID.pptx" TargetMode="External"/><Relationship Id="rId5" Type="http://schemas.openxmlformats.org/officeDocument/2006/relationships/hyperlink" Target="https://docs.google.com/forms/d/e/1FAIpQLSd1Fja7RVfHZS4j1C0IJh_ncYUgs69KaUbl-EuUEwrC4t-d9g/viewform" TargetMode="External"/><Relationship Id="rId4" Type="http://schemas.openxmlformats.org/officeDocument/2006/relationships/hyperlink" Target="http://www.slpfinanzas.gob.mx/planeacionypresupuesto/descargas/Curso-GpR-y-PbR-Indetec.pdf" TargetMode="External"/></Relationships>
</file>

<file path=ppt/slides/_rels/slide77.xml.rels><?xml version="1.0" encoding="UTF-8" standalone="yes"?>
<Relationships xmlns="http://schemas.openxmlformats.org/package/2006/relationships"><Relationship Id="rId3" Type="http://schemas.openxmlformats.org/officeDocument/2006/relationships/hyperlink" Target="http://www.slpfinanzas.gob.mx/pdf/planeacionypresupuesto/implementacion-pbr-sed/Guia-elab-proyectos-programas-MML.pdf" TargetMode="External"/><Relationship Id="rId2" Type="http://schemas.openxmlformats.org/officeDocument/2006/relationships/hyperlink" Target="http://www.slpfinanzas.gob.mx/pdf/planeacionypresupuesto/implementacion-pbr-sed/Guia_MIR.pdf" TargetMode="External"/><Relationship Id="rId1" Type="http://schemas.openxmlformats.org/officeDocument/2006/relationships/slideLayout" Target="../slideLayouts/slideLayout2.xml"/><Relationship Id="rId5" Type="http://schemas.openxmlformats.org/officeDocument/2006/relationships/hyperlink" Target="http://www.slpfinanzas.gob.mx/pdf/planeacionypresupuesto/implementacion-pbr-sed/introduccion_PbR_SED.pdf" TargetMode="External"/><Relationship Id="rId4" Type="http://schemas.openxmlformats.org/officeDocument/2006/relationships/hyperlink" Target="http://www.slpfinanzas.gob.mx/pdf/planeacionypresupuesto/implementacion-pbr-sed/Guia_Indicadores.pdf" TargetMode="Externa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8387"/>
            <a:ext cx="9144000" cy="6849613"/>
          </a:xfrm>
          <a:prstGeom prst="rect">
            <a:avLst/>
          </a:prstGeom>
          <a:pattFill prst="lt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13"/>
          </a:p>
        </p:txBody>
      </p:sp>
      <p:pic>
        <p:nvPicPr>
          <p:cNvPr id="5" name="Imagen 4"/>
          <p:cNvPicPr>
            <a:picLocks noChangeAspect="1"/>
          </p:cNvPicPr>
          <p:nvPr/>
        </p:nvPicPr>
        <p:blipFill rotWithShape="1">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rcRect l="472" r="660"/>
          <a:stretch/>
        </p:blipFill>
        <p:spPr>
          <a:xfrm>
            <a:off x="-1836" y="6170086"/>
            <a:ext cx="9145836" cy="700353"/>
          </a:xfrm>
          <a:prstGeom prst="rect">
            <a:avLst/>
          </a:prstGeom>
        </p:spPr>
      </p:pic>
      <p:sp>
        <p:nvSpPr>
          <p:cNvPr id="6" name="CuadroTexto 5"/>
          <p:cNvSpPr txBox="1"/>
          <p:nvPr/>
        </p:nvSpPr>
        <p:spPr>
          <a:xfrm>
            <a:off x="1624164" y="3391261"/>
            <a:ext cx="5688242" cy="1446550"/>
          </a:xfrm>
          <a:prstGeom prst="rect">
            <a:avLst/>
          </a:prstGeom>
          <a:noFill/>
        </p:spPr>
        <p:txBody>
          <a:bodyPr wrap="square" rtlCol="0">
            <a:spAutoFit/>
          </a:bodyPr>
          <a:lstStyle/>
          <a:p>
            <a:pPr algn="ctr"/>
            <a:r>
              <a:rPr lang="es-MX" sz="2800" b="1" dirty="0"/>
              <a:t>P</a:t>
            </a:r>
            <a:r>
              <a:rPr lang="es-MX" sz="2400" b="1" dirty="0"/>
              <a:t>LANEACIÓN CON ENFOQUE A </a:t>
            </a:r>
            <a:endParaRPr lang="es-MX" sz="2400" b="1" dirty="0" smtClean="0"/>
          </a:p>
          <a:p>
            <a:pPr algn="ctr"/>
            <a:r>
              <a:rPr lang="es-MX" sz="2800" b="1" dirty="0" smtClean="0"/>
              <a:t>G</a:t>
            </a:r>
            <a:r>
              <a:rPr lang="es-MX" sz="2400" b="1" dirty="0" smtClean="0"/>
              <a:t>ESTIÓN </a:t>
            </a:r>
            <a:r>
              <a:rPr lang="es-MX" sz="2400" b="1" dirty="0"/>
              <a:t>PARA </a:t>
            </a:r>
            <a:r>
              <a:rPr lang="es-MX" sz="2800" b="1" dirty="0"/>
              <a:t>R</a:t>
            </a:r>
            <a:r>
              <a:rPr lang="es-MX" sz="2400" b="1" dirty="0"/>
              <a:t>ESULTADOS</a:t>
            </a:r>
            <a:endParaRPr lang="es-MX" sz="2000" b="1" dirty="0"/>
          </a:p>
          <a:p>
            <a:pPr algn="ctr"/>
            <a:r>
              <a:rPr lang="es-MX" sz="3200" b="1" dirty="0"/>
              <a:t> </a:t>
            </a:r>
          </a:p>
        </p:txBody>
      </p:sp>
      <p:pic>
        <p:nvPicPr>
          <p:cNvPr id="7" name="Imagen 6"/>
          <p:cNvPicPr>
            <a:picLocks noChangeAspect="1"/>
          </p:cNvPicPr>
          <p:nvPr/>
        </p:nvPicPr>
        <p:blipFill rotWithShape="1">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rcRect l="472" r="660"/>
          <a:stretch/>
        </p:blipFill>
        <p:spPr>
          <a:xfrm rot="10800000">
            <a:off x="-8390" y="-1"/>
            <a:ext cx="9180948" cy="703042"/>
          </a:xfrm>
          <a:prstGeom prst="rect">
            <a:avLst/>
          </a:prstGeom>
        </p:spPr>
      </p:pic>
      <p:pic>
        <p:nvPicPr>
          <p:cNvPr id="8" name="Imagen 7"/>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488941" y="569555"/>
            <a:ext cx="3958689" cy="2576772"/>
          </a:xfrm>
          <a:prstGeom prst="rect">
            <a:avLst/>
          </a:prstGeom>
        </p:spPr>
      </p:pic>
      <p:sp>
        <p:nvSpPr>
          <p:cNvPr id="9" name="CuadroTexto 8"/>
          <p:cNvSpPr txBox="1"/>
          <p:nvPr/>
        </p:nvSpPr>
        <p:spPr>
          <a:xfrm>
            <a:off x="2112087" y="4721171"/>
            <a:ext cx="4917990" cy="680956"/>
          </a:xfrm>
          <a:prstGeom prst="rect">
            <a:avLst/>
          </a:prstGeom>
          <a:noFill/>
        </p:spPr>
        <p:txBody>
          <a:bodyPr wrap="square" rtlCol="0">
            <a:spAutoFit/>
          </a:bodyPr>
          <a:lstStyle/>
          <a:p>
            <a:pPr algn="ctr"/>
            <a:r>
              <a:rPr lang="es-MX" sz="1275" b="1" dirty="0"/>
              <a:t>ASPECTOS RELEVANTES A CONSIDERAR                                                         EN EL PROCESO DE FORMULACIÓN DEL </a:t>
            </a:r>
            <a:endParaRPr lang="es-MX" sz="1275" b="1" dirty="0" smtClean="0"/>
          </a:p>
          <a:p>
            <a:pPr algn="ctr"/>
            <a:r>
              <a:rPr lang="es-MX" sz="1275" b="1" dirty="0" smtClean="0"/>
              <a:t>PLAN </a:t>
            </a:r>
            <a:r>
              <a:rPr lang="es-MX" sz="1275" b="1" dirty="0"/>
              <a:t>MUNICIPAL DE DESARROLLO</a:t>
            </a:r>
          </a:p>
        </p:txBody>
      </p:sp>
      <p:sp>
        <p:nvSpPr>
          <p:cNvPr id="10" name="Rectángulo 9"/>
          <p:cNvSpPr/>
          <p:nvPr/>
        </p:nvSpPr>
        <p:spPr>
          <a:xfrm>
            <a:off x="3925848" y="5567882"/>
            <a:ext cx="1459054" cy="253916"/>
          </a:xfrm>
          <a:prstGeom prst="rect">
            <a:avLst/>
          </a:prstGeom>
        </p:spPr>
        <p:txBody>
          <a:bodyPr wrap="none">
            <a:spAutoFit/>
          </a:bodyPr>
          <a:lstStyle/>
          <a:p>
            <a:pPr algn="ctr"/>
            <a:r>
              <a:rPr lang="es-MX" sz="1050" b="1" dirty="0"/>
              <a:t>23 – 26 OCTUBRE 2019</a:t>
            </a:r>
          </a:p>
        </p:txBody>
      </p:sp>
    </p:spTree>
    <p:extLst>
      <p:ext uri="{BB962C8B-B14F-4D97-AF65-F5344CB8AC3E}">
        <p14:creationId xmlns:p14="http://schemas.microsoft.com/office/powerpoint/2010/main" val="10440083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87849" y="1641609"/>
            <a:ext cx="2788456" cy="369332"/>
          </a:xfrm>
          <a:prstGeom prst="rect">
            <a:avLst/>
          </a:prstGeom>
          <a:noFill/>
        </p:spPr>
        <p:txBody>
          <a:bodyPr wrap="none" rtlCol="0">
            <a:spAutoFit/>
          </a:bodyPr>
          <a:lstStyle/>
          <a:p>
            <a:pPr algn="just"/>
            <a:r>
              <a:rPr lang="es-MX" b="1" dirty="0" smtClean="0"/>
              <a:t>3.1. Planeación Estratégica.</a:t>
            </a:r>
          </a:p>
        </p:txBody>
      </p:sp>
      <p:sp>
        <p:nvSpPr>
          <p:cNvPr id="5" name="2 Marcador de contenido"/>
          <p:cNvSpPr txBox="1">
            <a:spLocks/>
          </p:cNvSpPr>
          <p:nvPr/>
        </p:nvSpPr>
        <p:spPr>
          <a:xfrm>
            <a:off x="287849" y="2260828"/>
            <a:ext cx="8445090" cy="840230"/>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just">
              <a:buClr>
                <a:srgbClr val="92D050"/>
              </a:buClr>
              <a:buFont typeface="Wingdings" panose="05000000000000000000" pitchFamily="2" charset="2"/>
              <a:buChar char="q"/>
            </a:pPr>
            <a:r>
              <a:rPr lang="es-MX" sz="1800" smtClean="0"/>
              <a:t>El proceso de planificación estratégica debe ser la base para la articulación de los objetivos institucionales con las metas sectoriales y nacionales, y además facilitar la definición de los planes operativos y la programación presupuestaria.</a:t>
            </a:r>
            <a:endParaRPr lang="es-MX" sz="1800" dirty="0"/>
          </a:p>
        </p:txBody>
      </p:sp>
      <p:sp>
        <p:nvSpPr>
          <p:cNvPr id="6" name="2 Marcador de contenido"/>
          <p:cNvSpPr txBox="1">
            <a:spLocks/>
          </p:cNvSpPr>
          <p:nvPr/>
        </p:nvSpPr>
        <p:spPr>
          <a:xfrm>
            <a:off x="287849" y="3350945"/>
            <a:ext cx="8229600" cy="590931"/>
          </a:xfrm>
          <a:prstGeom prst="rect">
            <a:avLst/>
          </a:prstGeom>
        </p:spPr>
        <p:txBody>
          <a:bodyPr vert="horz" wrap="square" lIns="91440" tIns="45720" rIns="91440" bIns="45720" rtlCol="0">
            <a:spAutoFit/>
          </a:bodyPr>
          <a:lstStyle>
            <a:lvl1pPr marL="285750" indent="-285750" algn="just">
              <a:lnSpc>
                <a:spcPct val="90000"/>
              </a:lnSpc>
              <a:spcBef>
                <a:spcPts val="1000"/>
              </a:spcBef>
              <a:buClr>
                <a:srgbClr val="92D050"/>
              </a:buClr>
              <a:buFont typeface="Wingdings" panose="05000000000000000000" pitchFamily="2" charset="2"/>
              <a:buChar char="q"/>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defRPr/>
            </a:lvl4pPr>
            <a:lvl5pPr marL="2057400" indent="-228600">
              <a:lnSpc>
                <a:spcPct val="90000"/>
              </a:lnSpc>
              <a:spcBef>
                <a:spcPts val="500"/>
              </a:spcBef>
              <a:buFont typeface="Arial" panose="020B0604020202020204" pitchFamily="34" charset="0"/>
              <a:buChar char="•"/>
              <a:defRPr/>
            </a:lvl5pPr>
            <a:lvl6pPr marL="2514600" indent="-228600">
              <a:lnSpc>
                <a:spcPct val="90000"/>
              </a:lnSpc>
              <a:spcBef>
                <a:spcPts val="500"/>
              </a:spcBef>
              <a:buFont typeface="Arial" panose="020B0604020202020204" pitchFamily="34" charset="0"/>
              <a:buChar char="•"/>
              <a:defRPr/>
            </a:lvl6pPr>
            <a:lvl7pPr marL="2971800" indent="-228600">
              <a:lnSpc>
                <a:spcPct val="90000"/>
              </a:lnSpc>
              <a:spcBef>
                <a:spcPts val="500"/>
              </a:spcBef>
              <a:buFont typeface="Arial" panose="020B0604020202020204" pitchFamily="34" charset="0"/>
              <a:buChar char="•"/>
              <a:defRPr/>
            </a:lvl7pPr>
            <a:lvl8pPr marL="3429000" indent="-228600">
              <a:lnSpc>
                <a:spcPct val="90000"/>
              </a:lnSpc>
              <a:spcBef>
                <a:spcPts val="500"/>
              </a:spcBef>
              <a:buFont typeface="Arial" panose="020B0604020202020204" pitchFamily="34" charset="0"/>
              <a:buChar char="•"/>
              <a:defRPr/>
            </a:lvl8pPr>
            <a:lvl9pPr marL="3886200" indent="-228600">
              <a:lnSpc>
                <a:spcPct val="90000"/>
              </a:lnSpc>
              <a:spcBef>
                <a:spcPts val="500"/>
              </a:spcBef>
              <a:buFont typeface="Arial" panose="020B0604020202020204" pitchFamily="34" charset="0"/>
              <a:buChar char="•"/>
              <a:defRPr/>
            </a:lvl9pPr>
          </a:lstStyle>
          <a:p>
            <a:r>
              <a:rPr lang="es-MX" dirty="0"/>
              <a:t>Las metas y las líneas de acción de corto plazo deben estar alineadas con las definiciones estratégicas</a:t>
            </a:r>
            <a:r>
              <a:rPr lang="es-MX" dirty="0" smtClean="0"/>
              <a:t>.</a:t>
            </a:r>
            <a:endParaRPr lang="es-MX" dirty="0"/>
          </a:p>
        </p:txBody>
      </p:sp>
      <p:sp>
        <p:nvSpPr>
          <p:cNvPr id="7" name="Rectángulo 6"/>
          <p:cNvSpPr/>
          <p:nvPr/>
        </p:nvSpPr>
        <p:spPr>
          <a:xfrm>
            <a:off x="336676" y="4356651"/>
            <a:ext cx="8347435" cy="590931"/>
          </a:xfrm>
          <a:prstGeom prst="rect">
            <a:avLst/>
          </a:prstGeom>
        </p:spPr>
        <p:txBody>
          <a:bodyPr vert="horz" wrap="square" lIns="91440" tIns="45720" rIns="91440" bIns="45720" rtlCol="0">
            <a:spAutoFit/>
          </a:bodyPr>
          <a:lstStyle/>
          <a:p>
            <a:pPr marL="285750" indent="-285750" algn="just">
              <a:lnSpc>
                <a:spcPct val="90000"/>
              </a:lnSpc>
              <a:spcBef>
                <a:spcPts val="1000"/>
              </a:spcBef>
              <a:buClr>
                <a:srgbClr val="92D050"/>
              </a:buClr>
              <a:buFont typeface="Wingdings" panose="05000000000000000000" pitchFamily="2" charset="2"/>
              <a:buChar char="q"/>
            </a:pPr>
            <a:r>
              <a:rPr lang="es-MX" dirty="0" smtClean="0"/>
              <a:t>Esta </a:t>
            </a:r>
            <a:r>
              <a:rPr lang="es-MX" dirty="0"/>
              <a:t>alineación debe permitir la identificación de los requerimientos financieros y operativos para materializar el presupuesto.</a:t>
            </a:r>
          </a:p>
        </p:txBody>
      </p:sp>
      <p:sp>
        <p:nvSpPr>
          <p:cNvPr id="8" name="Rectángulo 7"/>
          <p:cNvSpPr/>
          <p:nvPr/>
        </p:nvSpPr>
        <p:spPr>
          <a:xfrm>
            <a:off x="0" y="850447"/>
            <a:ext cx="8271175" cy="461665"/>
          </a:xfrm>
          <a:prstGeom prst="rect">
            <a:avLst/>
          </a:prstGeom>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6200000" scaled="1"/>
            <a:tileRect/>
          </a:gradFill>
        </p:spPr>
        <p:txBody>
          <a:bodyPr wrap="none">
            <a:spAutoFit/>
          </a:bodyPr>
          <a:lstStyle/>
          <a:p>
            <a:pPr algn="just"/>
            <a:r>
              <a:rPr lang="es-MX" sz="2400" b="1" dirty="0">
                <a:solidFill>
                  <a:srgbClr val="006600"/>
                </a:solidFill>
              </a:rPr>
              <a:t>3.- Gestión para Resultados: Planeación Orientada a Resultados</a:t>
            </a:r>
          </a:p>
        </p:txBody>
      </p:sp>
    </p:spTree>
    <p:extLst>
      <p:ext uri="{BB962C8B-B14F-4D97-AF65-F5344CB8AC3E}">
        <p14:creationId xmlns:p14="http://schemas.microsoft.com/office/powerpoint/2010/main" val="1817856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0" y="850447"/>
            <a:ext cx="8271175" cy="461665"/>
          </a:xfrm>
          <a:prstGeom prst="rect">
            <a:avLst/>
          </a:prstGeom>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6200000" scaled="1"/>
            <a:tileRect/>
          </a:gradFill>
        </p:spPr>
        <p:txBody>
          <a:bodyPr wrap="none">
            <a:spAutoFit/>
          </a:bodyPr>
          <a:lstStyle/>
          <a:p>
            <a:pPr algn="just"/>
            <a:r>
              <a:rPr lang="es-MX" sz="2400" b="1" dirty="0">
                <a:solidFill>
                  <a:srgbClr val="006600"/>
                </a:solidFill>
              </a:rPr>
              <a:t>3.- Gestión para Resultados: Planeación Orientada a Resultados</a:t>
            </a:r>
          </a:p>
        </p:txBody>
      </p:sp>
      <p:sp>
        <p:nvSpPr>
          <p:cNvPr id="3" name="CuadroTexto 2"/>
          <p:cNvSpPr txBox="1"/>
          <p:nvPr/>
        </p:nvSpPr>
        <p:spPr>
          <a:xfrm>
            <a:off x="250224" y="1415478"/>
            <a:ext cx="2788456" cy="369332"/>
          </a:xfrm>
          <a:prstGeom prst="rect">
            <a:avLst/>
          </a:prstGeom>
          <a:noFill/>
        </p:spPr>
        <p:txBody>
          <a:bodyPr wrap="none" rtlCol="0">
            <a:spAutoFit/>
          </a:bodyPr>
          <a:lstStyle/>
          <a:p>
            <a:pPr algn="just"/>
            <a:r>
              <a:rPr lang="es-MX" b="1" dirty="0" smtClean="0"/>
              <a:t>3.1. Planeación Estratégica.</a:t>
            </a:r>
          </a:p>
        </p:txBody>
      </p:sp>
      <p:sp>
        <p:nvSpPr>
          <p:cNvPr id="6" name="Rectángulo 5"/>
          <p:cNvSpPr/>
          <p:nvPr/>
        </p:nvSpPr>
        <p:spPr>
          <a:xfrm>
            <a:off x="2711554" y="3865898"/>
            <a:ext cx="3865610" cy="369332"/>
          </a:xfrm>
          <a:prstGeom prst="rect">
            <a:avLst/>
          </a:prstGeom>
          <a:noFill/>
        </p:spPr>
        <p:txBody>
          <a:bodyPr wrap="none" rtlCol="0">
            <a:spAutoFit/>
          </a:bodyPr>
          <a:lstStyle/>
          <a:p>
            <a:pPr algn="just"/>
            <a:r>
              <a:rPr lang="es-MX" b="1" dirty="0"/>
              <a:t>Beneficios de la Planeación Estratégica</a:t>
            </a:r>
          </a:p>
        </p:txBody>
      </p:sp>
      <p:sp>
        <p:nvSpPr>
          <p:cNvPr id="18" name="2 Marcador de contenido"/>
          <p:cNvSpPr>
            <a:spLocks noGrp="1"/>
          </p:cNvSpPr>
          <p:nvPr>
            <p:ph idx="1"/>
          </p:nvPr>
        </p:nvSpPr>
        <p:spPr>
          <a:xfrm>
            <a:off x="377504" y="2052064"/>
            <a:ext cx="8279933" cy="1716367"/>
          </a:xfrm>
        </p:spPr>
        <p:txBody>
          <a:bodyPr vert="horz" wrap="square" lIns="91440" tIns="45720" rIns="91440" bIns="45720" rtlCol="0">
            <a:spAutoFit/>
          </a:bodyPr>
          <a:lstStyle/>
          <a:p>
            <a:pPr marL="285750" indent="-285750" algn="just">
              <a:buClr>
                <a:srgbClr val="92D050"/>
              </a:buClr>
              <a:buFont typeface="Wingdings" panose="05000000000000000000" pitchFamily="2" charset="2"/>
              <a:buChar char="q"/>
            </a:pPr>
            <a:r>
              <a:rPr lang="es-MX" sz="1800" dirty="0"/>
              <a:t>En el ámbito público es un instrumento que ayuda al establecimiento de prioridades, objetivos y estrategias como apoyo a la definición de los recursos que se requieren para lograr los resultados esperados</a:t>
            </a:r>
          </a:p>
          <a:p>
            <a:pPr marL="285750" indent="-285750" algn="just">
              <a:buClr>
                <a:srgbClr val="92D050"/>
              </a:buClr>
              <a:buFont typeface="Wingdings" panose="05000000000000000000" pitchFamily="2" charset="2"/>
              <a:buChar char="q"/>
            </a:pPr>
            <a:r>
              <a:rPr lang="es-MX" sz="1800" dirty="0"/>
              <a:t>Desde el punto de vista de las organizaciones públicas, no existe en general un modelo a  seguir y hallamos esquemas metodológicos que tienen mayor o menor complejidad.</a:t>
            </a:r>
          </a:p>
        </p:txBody>
      </p:sp>
      <p:sp>
        <p:nvSpPr>
          <p:cNvPr id="19" name="2 Marcador de contenido"/>
          <p:cNvSpPr txBox="1">
            <a:spLocks/>
          </p:cNvSpPr>
          <p:nvPr/>
        </p:nvSpPr>
        <p:spPr>
          <a:xfrm>
            <a:off x="377504" y="4441141"/>
            <a:ext cx="8355434" cy="1474250"/>
          </a:xfrm>
          <a:prstGeom prst="rect">
            <a:avLst/>
          </a:prstGeom>
        </p:spPr>
        <p:txBody>
          <a:bodyPr vert="horz" wrap="square" lIns="91440" tIns="45720" rIns="91440" bIns="45720" rtlCol="0">
            <a:spAutoFit/>
          </a:bodyPr>
          <a:lstStyle>
            <a:defPPr>
              <a:defRPr lang="es-MX"/>
            </a:defPPr>
            <a:lvl1pPr marL="285750" indent="-285750" algn="just">
              <a:lnSpc>
                <a:spcPct val="90000"/>
              </a:lnSpc>
              <a:spcBef>
                <a:spcPts val="1000"/>
              </a:spcBef>
              <a:buClr>
                <a:srgbClr val="92D050"/>
              </a:buClr>
              <a:buFont typeface="Wingdings" panose="05000000000000000000" pitchFamily="2" charset="2"/>
              <a:buChar char="q"/>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s-MX" dirty="0"/>
              <a:t>Identificación de responsables por el logro de metas</a:t>
            </a:r>
          </a:p>
          <a:p>
            <a:r>
              <a:rPr lang="es-MX" dirty="0"/>
              <a:t>Sistemas de control de gestión internos</a:t>
            </a:r>
          </a:p>
          <a:p>
            <a:r>
              <a:rPr lang="es-MX" dirty="0"/>
              <a:t>Vinculación del presupuesto institucional a objetivos</a:t>
            </a:r>
          </a:p>
          <a:p>
            <a:r>
              <a:rPr lang="es-MX" dirty="0"/>
              <a:t>Determinación de incentivos, autonomía en la gestión compromiso por desempeño </a:t>
            </a:r>
          </a:p>
        </p:txBody>
      </p:sp>
    </p:spTree>
    <p:extLst>
      <p:ext uri="{BB962C8B-B14F-4D97-AF65-F5344CB8AC3E}">
        <p14:creationId xmlns:p14="http://schemas.microsoft.com/office/powerpoint/2010/main" val="14241731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0" y="850447"/>
            <a:ext cx="8271175" cy="461665"/>
          </a:xfrm>
          <a:prstGeom prst="rect">
            <a:avLst/>
          </a:prstGeom>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6200000" scaled="1"/>
            <a:tileRect/>
          </a:gradFill>
        </p:spPr>
        <p:txBody>
          <a:bodyPr wrap="none">
            <a:spAutoFit/>
          </a:bodyPr>
          <a:lstStyle/>
          <a:p>
            <a:pPr algn="just"/>
            <a:r>
              <a:rPr lang="es-MX" sz="2400" b="1" dirty="0">
                <a:solidFill>
                  <a:srgbClr val="006600"/>
                </a:solidFill>
              </a:rPr>
              <a:t>3.- Gestión para Resultados: Planeación Orientada a Resultados</a:t>
            </a:r>
          </a:p>
        </p:txBody>
      </p:sp>
      <p:sp>
        <p:nvSpPr>
          <p:cNvPr id="3" name="CuadroTexto 2"/>
          <p:cNvSpPr txBox="1"/>
          <p:nvPr/>
        </p:nvSpPr>
        <p:spPr>
          <a:xfrm>
            <a:off x="250224" y="1415478"/>
            <a:ext cx="2788456" cy="369332"/>
          </a:xfrm>
          <a:prstGeom prst="rect">
            <a:avLst/>
          </a:prstGeom>
          <a:noFill/>
        </p:spPr>
        <p:txBody>
          <a:bodyPr wrap="none" rtlCol="0">
            <a:spAutoFit/>
          </a:bodyPr>
          <a:lstStyle/>
          <a:p>
            <a:pPr algn="just"/>
            <a:r>
              <a:rPr lang="es-MX" b="1" dirty="0" smtClean="0"/>
              <a:t>3.1. Planeación Estratégica.</a:t>
            </a:r>
          </a:p>
        </p:txBody>
      </p:sp>
      <p:sp>
        <p:nvSpPr>
          <p:cNvPr id="6" name="Rectángulo 5"/>
          <p:cNvSpPr/>
          <p:nvPr/>
        </p:nvSpPr>
        <p:spPr>
          <a:xfrm>
            <a:off x="2383047" y="1869318"/>
            <a:ext cx="3288657" cy="369332"/>
          </a:xfrm>
          <a:prstGeom prst="rect">
            <a:avLst/>
          </a:prstGeom>
        </p:spPr>
        <p:txBody>
          <a:bodyPr wrap="none">
            <a:spAutoFit/>
          </a:bodyPr>
          <a:lstStyle/>
          <a:p>
            <a:r>
              <a:rPr lang="es-MX" dirty="0" smtClean="0"/>
              <a:t>Ciclo de la Planeación Estratégica</a:t>
            </a:r>
            <a:endParaRPr lang="es-MX" dirty="0"/>
          </a:p>
        </p:txBody>
      </p:sp>
      <p:pic>
        <p:nvPicPr>
          <p:cNvPr id="17" name="Picture 2"/>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3704" t="27277" r="26441" b="8334"/>
          <a:stretch/>
        </p:blipFill>
        <p:spPr bwMode="auto">
          <a:xfrm>
            <a:off x="1020430" y="2342016"/>
            <a:ext cx="6689052" cy="40457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86982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0" y="850447"/>
            <a:ext cx="8271175" cy="461665"/>
          </a:xfrm>
          <a:prstGeom prst="rect">
            <a:avLst/>
          </a:prstGeom>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6200000" scaled="1"/>
            <a:tileRect/>
          </a:gradFill>
        </p:spPr>
        <p:txBody>
          <a:bodyPr wrap="none">
            <a:spAutoFit/>
          </a:bodyPr>
          <a:lstStyle/>
          <a:p>
            <a:pPr algn="just"/>
            <a:r>
              <a:rPr lang="es-MX" sz="2400" b="1" dirty="0">
                <a:solidFill>
                  <a:srgbClr val="006600"/>
                </a:solidFill>
              </a:rPr>
              <a:t>3.- Gestión para Resultados: Planeación Orientada a Resultados</a:t>
            </a:r>
          </a:p>
        </p:txBody>
      </p:sp>
      <p:sp>
        <p:nvSpPr>
          <p:cNvPr id="3" name="CuadroTexto 2"/>
          <p:cNvSpPr txBox="1"/>
          <p:nvPr/>
        </p:nvSpPr>
        <p:spPr>
          <a:xfrm>
            <a:off x="250224" y="1415478"/>
            <a:ext cx="2788456" cy="369332"/>
          </a:xfrm>
          <a:prstGeom prst="rect">
            <a:avLst/>
          </a:prstGeom>
          <a:noFill/>
        </p:spPr>
        <p:txBody>
          <a:bodyPr wrap="none" rtlCol="0">
            <a:spAutoFit/>
          </a:bodyPr>
          <a:lstStyle/>
          <a:p>
            <a:pPr algn="just"/>
            <a:r>
              <a:rPr lang="es-MX" b="1" dirty="0" smtClean="0"/>
              <a:t>3.1. Planeación Estratégica.</a:t>
            </a:r>
          </a:p>
        </p:txBody>
      </p:sp>
      <p:graphicFrame>
        <p:nvGraphicFramePr>
          <p:cNvPr id="8" name="3 Marcador de contenido"/>
          <p:cNvGraphicFramePr>
            <a:graphicFrameLocks noGrp="1"/>
          </p:cNvGraphicFramePr>
          <p:nvPr>
            <p:ph idx="1"/>
            <p:extLst>
              <p:ext uri="{D42A27DB-BD31-4B8C-83A1-F6EECF244321}">
                <p14:modId xmlns:p14="http://schemas.microsoft.com/office/powerpoint/2010/main" val="4029821937"/>
              </p:ext>
            </p:extLst>
          </p:nvPr>
        </p:nvGraphicFramePr>
        <p:xfrm>
          <a:off x="1033483" y="2457307"/>
          <a:ext cx="6848790" cy="37112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2 Imagen"/>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15851" y="2287533"/>
            <a:ext cx="1848797" cy="1848797"/>
          </a:xfrm>
          <a:prstGeom prst="rect">
            <a:avLst/>
          </a:prstGeom>
        </p:spPr>
      </p:pic>
      <p:pic>
        <p:nvPicPr>
          <p:cNvPr id="10" name="4 Imagen"/>
          <p:cNvPicPr>
            <a:picLocks noChangeAspect="1"/>
          </p:cNvPicPr>
          <p:nvPr/>
        </p:nvPicPr>
        <p:blipFill>
          <a:blip r:embed="rId8">
            <a:clrChange>
              <a:clrFrom>
                <a:srgbClr val="FBFBFB"/>
              </a:clrFrom>
              <a:clrTo>
                <a:srgbClr val="FBFBFB">
                  <a:alpha val="0"/>
                </a:srgbClr>
              </a:clrTo>
            </a:clrChange>
            <a:extLst>
              <a:ext uri="{28A0092B-C50C-407E-A947-70E740481C1C}">
                <a14:useLocalDpi xmlns:a14="http://schemas.microsoft.com/office/drawing/2010/main" val="0"/>
              </a:ext>
            </a:extLst>
          </a:blip>
          <a:stretch>
            <a:fillRect/>
          </a:stretch>
        </p:blipFill>
        <p:spPr>
          <a:xfrm>
            <a:off x="6030339" y="2434462"/>
            <a:ext cx="2128171" cy="1594074"/>
          </a:xfrm>
          <a:prstGeom prst="rect">
            <a:avLst/>
          </a:prstGeom>
        </p:spPr>
      </p:pic>
      <p:pic>
        <p:nvPicPr>
          <p:cNvPr id="11" name="5 Imagen"/>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87091" y="4312928"/>
            <a:ext cx="1906315" cy="1783062"/>
          </a:xfrm>
          <a:prstGeom prst="rect">
            <a:avLst/>
          </a:prstGeom>
        </p:spPr>
      </p:pic>
      <p:pic>
        <p:nvPicPr>
          <p:cNvPr id="12" name="6 Imagen"/>
          <p:cNvPicPr>
            <a:picLocks noChangeAspect="1"/>
          </p:cNvPicPr>
          <p:nvPr/>
        </p:nvPicPr>
        <p:blipFill>
          <a:blip r:embed="rId10">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7104266" y="4247193"/>
            <a:ext cx="1848797" cy="1848797"/>
          </a:xfrm>
          <a:prstGeom prst="rect">
            <a:avLst/>
          </a:prstGeom>
        </p:spPr>
      </p:pic>
      <p:sp>
        <p:nvSpPr>
          <p:cNvPr id="6" name="Rectángulo 5"/>
          <p:cNvSpPr/>
          <p:nvPr/>
        </p:nvSpPr>
        <p:spPr>
          <a:xfrm>
            <a:off x="2383047" y="1869318"/>
            <a:ext cx="4149662" cy="369332"/>
          </a:xfrm>
          <a:prstGeom prst="rect">
            <a:avLst/>
          </a:prstGeom>
        </p:spPr>
        <p:txBody>
          <a:bodyPr wrap="none">
            <a:spAutoFit/>
          </a:bodyPr>
          <a:lstStyle/>
          <a:p>
            <a:r>
              <a:rPr lang="es-MX" dirty="0" smtClean="0"/>
              <a:t>Componentes de la Planeación Estratégica</a:t>
            </a:r>
            <a:endParaRPr lang="es-MX" dirty="0"/>
          </a:p>
        </p:txBody>
      </p:sp>
      <p:grpSp>
        <p:nvGrpSpPr>
          <p:cNvPr id="13" name="Grupo 12"/>
          <p:cNvGrpSpPr/>
          <p:nvPr/>
        </p:nvGrpSpPr>
        <p:grpSpPr>
          <a:xfrm>
            <a:off x="5435543" y="5501060"/>
            <a:ext cx="1668723" cy="667489"/>
            <a:chOff x="2590033" y="2282814"/>
            <a:chExt cx="1668723" cy="667489"/>
          </a:xfrm>
        </p:grpSpPr>
        <p:sp>
          <p:nvSpPr>
            <p:cNvPr id="14" name="Cheurón 13"/>
            <p:cNvSpPr/>
            <p:nvPr/>
          </p:nvSpPr>
          <p:spPr>
            <a:xfrm>
              <a:off x="2590033" y="2282814"/>
              <a:ext cx="1668723" cy="667489"/>
            </a:xfrm>
            <a:prstGeom prst="chevron">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5" name="Cheurón 4"/>
            <p:cNvSpPr/>
            <p:nvPr/>
          </p:nvSpPr>
          <p:spPr>
            <a:xfrm>
              <a:off x="2923778" y="2282814"/>
              <a:ext cx="1001234" cy="66748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050" tIns="9525" rIns="0" bIns="9525" numCol="1" spcCol="1270" anchor="ctr" anchorCtr="0">
              <a:noAutofit/>
            </a:bodyPr>
            <a:lstStyle/>
            <a:p>
              <a:pPr lvl="0" algn="ctr" defTabSz="666750" rtl="0">
                <a:lnSpc>
                  <a:spcPct val="90000"/>
                </a:lnSpc>
                <a:spcBef>
                  <a:spcPct val="0"/>
                </a:spcBef>
                <a:spcAft>
                  <a:spcPct val="35000"/>
                </a:spcAft>
              </a:pPr>
              <a:r>
                <a:rPr lang="es-MX" sz="1500" kern="1200" dirty="0" smtClean="0"/>
                <a:t>Indicadores</a:t>
              </a:r>
              <a:endParaRPr lang="es-MX" sz="1500" kern="1200" dirty="0"/>
            </a:p>
          </p:txBody>
        </p:sp>
      </p:grpSp>
    </p:spTree>
    <p:extLst>
      <p:ext uri="{BB962C8B-B14F-4D97-AF65-F5344CB8AC3E}">
        <p14:creationId xmlns:p14="http://schemas.microsoft.com/office/powerpoint/2010/main" val="18255621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0" y="850447"/>
            <a:ext cx="8271175" cy="461665"/>
          </a:xfrm>
          <a:prstGeom prst="rect">
            <a:avLst/>
          </a:prstGeom>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6200000" scaled="1"/>
            <a:tileRect/>
          </a:gradFill>
        </p:spPr>
        <p:txBody>
          <a:bodyPr wrap="none">
            <a:spAutoFit/>
          </a:bodyPr>
          <a:lstStyle/>
          <a:p>
            <a:pPr algn="just"/>
            <a:r>
              <a:rPr lang="es-MX" sz="2400" b="1" dirty="0">
                <a:solidFill>
                  <a:srgbClr val="006600"/>
                </a:solidFill>
              </a:rPr>
              <a:t>3.- Gestión para Resultados: Planeación Orientada a Resultados</a:t>
            </a:r>
          </a:p>
        </p:txBody>
      </p:sp>
      <p:sp>
        <p:nvSpPr>
          <p:cNvPr id="3" name="CuadroTexto 2"/>
          <p:cNvSpPr txBox="1"/>
          <p:nvPr/>
        </p:nvSpPr>
        <p:spPr>
          <a:xfrm>
            <a:off x="250224" y="1415478"/>
            <a:ext cx="2788456" cy="369332"/>
          </a:xfrm>
          <a:prstGeom prst="rect">
            <a:avLst/>
          </a:prstGeom>
          <a:noFill/>
        </p:spPr>
        <p:txBody>
          <a:bodyPr wrap="none" rtlCol="0">
            <a:spAutoFit/>
          </a:bodyPr>
          <a:lstStyle/>
          <a:p>
            <a:pPr algn="just"/>
            <a:r>
              <a:rPr lang="es-MX" b="1" dirty="0" smtClean="0"/>
              <a:t>3.1. Planeación Estratégica.</a:t>
            </a:r>
          </a:p>
        </p:txBody>
      </p:sp>
      <p:sp>
        <p:nvSpPr>
          <p:cNvPr id="6" name="Rectángulo 5"/>
          <p:cNvSpPr/>
          <p:nvPr/>
        </p:nvSpPr>
        <p:spPr>
          <a:xfrm>
            <a:off x="369612" y="3417139"/>
            <a:ext cx="2549680" cy="646331"/>
          </a:xfrm>
          <a:prstGeom prst="rect">
            <a:avLst/>
          </a:prstGeom>
        </p:spPr>
        <p:txBody>
          <a:bodyPr wrap="square">
            <a:spAutoFit/>
          </a:bodyPr>
          <a:lstStyle/>
          <a:p>
            <a:r>
              <a:rPr lang="es-MX" dirty="0" smtClean="0"/>
              <a:t>Proceso de la Planeación Estratégica</a:t>
            </a:r>
            <a:endParaRPr lang="es-MX" dirty="0"/>
          </a:p>
        </p:txBody>
      </p:sp>
      <p:pic>
        <p:nvPicPr>
          <p:cNvPr id="13" name="Picture 2"/>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1787" t="16041" r="23162" b="6250"/>
          <a:stretch/>
        </p:blipFill>
        <p:spPr bwMode="auto">
          <a:xfrm>
            <a:off x="3038680" y="1415478"/>
            <a:ext cx="5858813" cy="46496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40486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0" y="850447"/>
            <a:ext cx="8271175" cy="461665"/>
          </a:xfrm>
          <a:prstGeom prst="rect">
            <a:avLst/>
          </a:prstGeom>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6200000" scaled="1"/>
            <a:tileRect/>
          </a:gradFill>
        </p:spPr>
        <p:txBody>
          <a:bodyPr wrap="none">
            <a:spAutoFit/>
          </a:bodyPr>
          <a:lstStyle/>
          <a:p>
            <a:pPr algn="just"/>
            <a:r>
              <a:rPr lang="es-MX" sz="2400" b="1" dirty="0">
                <a:solidFill>
                  <a:srgbClr val="006600"/>
                </a:solidFill>
              </a:rPr>
              <a:t>3.- Gestión para Resultados: Planeación Orientada a Resultados</a:t>
            </a:r>
          </a:p>
        </p:txBody>
      </p:sp>
      <p:sp>
        <p:nvSpPr>
          <p:cNvPr id="3" name="CuadroTexto 2"/>
          <p:cNvSpPr txBox="1"/>
          <p:nvPr/>
        </p:nvSpPr>
        <p:spPr>
          <a:xfrm>
            <a:off x="250224" y="1415478"/>
            <a:ext cx="2788456" cy="369332"/>
          </a:xfrm>
          <a:prstGeom prst="rect">
            <a:avLst/>
          </a:prstGeom>
          <a:noFill/>
        </p:spPr>
        <p:txBody>
          <a:bodyPr wrap="none" rtlCol="0">
            <a:spAutoFit/>
          </a:bodyPr>
          <a:lstStyle/>
          <a:p>
            <a:pPr algn="just"/>
            <a:r>
              <a:rPr lang="es-MX" b="1" dirty="0" smtClean="0"/>
              <a:t>3.1. Planeación Estratégica.</a:t>
            </a:r>
          </a:p>
        </p:txBody>
      </p:sp>
      <p:sp>
        <p:nvSpPr>
          <p:cNvPr id="7" name="1 Título"/>
          <p:cNvSpPr>
            <a:spLocks noGrp="1"/>
          </p:cNvSpPr>
          <p:nvPr>
            <p:ph type="title"/>
          </p:nvPr>
        </p:nvSpPr>
        <p:spPr>
          <a:xfrm>
            <a:off x="720142" y="1940621"/>
            <a:ext cx="837089" cy="341632"/>
          </a:xfrm>
          <a:noFill/>
        </p:spPr>
        <p:txBody>
          <a:bodyPr wrap="none" rtlCol="0">
            <a:spAutoFit/>
          </a:bodyPr>
          <a:lstStyle/>
          <a:p>
            <a:pPr algn="just"/>
            <a:r>
              <a:rPr lang="es-MX" sz="1800" b="1" dirty="0">
                <a:latin typeface="+mn-lt"/>
                <a:ea typeface="+mn-ea"/>
                <a:cs typeface="+mn-cs"/>
              </a:rPr>
              <a:t>Misión</a:t>
            </a:r>
          </a:p>
        </p:txBody>
      </p:sp>
      <p:sp>
        <p:nvSpPr>
          <p:cNvPr id="8" name="2 Marcador de contenido"/>
          <p:cNvSpPr>
            <a:spLocks noGrp="1"/>
          </p:cNvSpPr>
          <p:nvPr>
            <p:ph idx="1"/>
          </p:nvPr>
        </p:nvSpPr>
        <p:spPr>
          <a:xfrm>
            <a:off x="805343" y="2394016"/>
            <a:ext cx="7910818" cy="1467068"/>
          </a:xfrm>
        </p:spPr>
        <p:txBody>
          <a:bodyPr vert="horz" wrap="square" lIns="91440" tIns="45720" rIns="91440" bIns="45720" rtlCol="0">
            <a:spAutoFit/>
          </a:bodyPr>
          <a:lstStyle/>
          <a:p>
            <a:pPr marL="285750" indent="-285750" algn="just">
              <a:buClr>
                <a:srgbClr val="92D050"/>
              </a:buClr>
              <a:buFont typeface="Wingdings" panose="05000000000000000000" pitchFamily="2" charset="2"/>
              <a:buChar char="q"/>
            </a:pPr>
            <a:r>
              <a:rPr lang="es-MX" sz="1800" dirty="0"/>
              <a:t>La misión es una descripción de la razón de ser de la organización, establece su “quehacer” institucional (…)</a:t>
            </a:r>
          </a:p>
          <a:p>
            <a:pPr marL="285750" indent="-285750" algn="just">
              <a:buClr>
                <a:srgbClr val="92D050"/>
              </a:buClr>
              <a:buFont typeface="Wingdings" panose="05000000000000000000" pitchFamily="2" charset="2"/>
              <a:buChar char="q"/>
            </a:pPr>
            <a:r>
              <a:rPr lang="es-MX" sz="1800" dirty="0"/>
              <a:t>Este proceso implica la definición de los productos finales o estratégicos y los resultados por los cuales la organización debe responder a sus usuarios y a la ciudadanía.</a:t>
            </a:r>
          </a:p>
        </p:txBody>
      </p:sp>
      <p:pic>
        <p:nvPicPr>
          <p:cNvPr id="9" name="3 Imagen"/>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13906" y="3972847"/>
            <a:ext cx="2286000" cy="1905000"/>
          </a:xfrm>
          <a:prstGeom prst="rect">
            <a:avLst/>
          </a:prstGeom>
        </p:spPr>
      </p:pic>
    </p:spTree>
    <p:extLst>
      <p:ext uri="{BB962C8B-B14F-4D97-AF65-F5344CB8AC3E}">
        <p14:creationId xmlns:p14="http://schemas.microsoft.com/office/powerpoint/2010/main" val="35969097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0" y="850447"/>
            <a:ext cx="8271175" cy="461665"/>
          </a:xfrm>
          <a:prstGeom prst="rect">
            <a:avLst/>
          </a:prstGeom>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6200000" scaled="1"/>
            <a:tileRect/>
          </a:gradFill>
        </p:spPr>
        <p:txBody>
          <a:bodyPr wrap="none">
            <a:spAutoFit/>
          </a:bodyPr>
          <a:lstStyle/>
          <a:p>
            <a:pPr algn="just"/>
            <a:r>
              <a:rPr lang="es-MX" sz="2400" b="1" dirty="0">
                <a:solidFill>
                  <a:srgbClr val="006600"/>
                </a:solidFill>
              </a:rPr>
              <a:t>3.- Gestión para Resultados: Planeación Orientada a Resultados</a:t>
            </a:r>
          </a:p>
        </p:txBody>
      </p:sp>
      <p:sp>
        <p:nvSpPr>
          <p:cNvPr id="3" name="CuadroTexto 2"/>
          <p:cNvSpPr txBox="1"/>
          <p:nvPr/>
        </p:nvSpPr>
        <p:spPr>
          <a:xfrm>
            <a:off x="250224" y="1415478"/>
            <a:ext cx="2788456" cy="369332"/>
          </a:xfrm>
          <a:prstGeom prst="rect">
            <a:avLst/>
          </a:prstGeom>
          <a:noFill/>
        </p:spPr>
        <p:txBody>
          <a:bodyPr wrap="none" rtlCol="0">
            <a:spAutoFit/>
          </a:bodyPr>
          <a:lstStyle/>
          <a:p>
            <a:pPr algn="just"/>
            <a:r>
              <a:rPr lang="es-MX" b="1" dirty="0" smtClean="0"/>
              <a:t>3.1. Planeación Estratégica.</a:t>
            </a:r>
          </a:p>
        </p:txBody>
      </p:sp>
      <p:graphicFrame>
        <p:nvGraphicFramePr>
          <p:cNvPr id="8" name="3 Marcador de contenido"/>
          <p:cNvGraphicFramePr>
            <a:graphicFrameLocks noGrp="1"/>
          </p:cNvGraphicFramePr>
          <p:nvPr>
            <p:ph idx="1"/>
            <p:extLst>
              <p:ext uri="{D42A27DB-BD31-4B8C-83A1-F6EECF244321}">
                <p14:modId xmlns:p14="http://schemas.microsoft.com/office/powerpoint/2010/main" val="416116739"/>
              </p:ext>
            </p:extLst>
          </p:nvPr>
        </p:nvGraphicFramePr>
        <p:xfrm>
          <a:off x="467544" y="2246154"/>
          <a:ext cx="3106688" cy="3917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3 Marcador de contenido"/>
          <p:cNvGraphicFramePr>
            <a:graphicFrameLocks/>
          </p:cNvGraphicFramePr>
          <p:nvPr>
            <p:extLst>
              <p:ext uri="{D42A27DB-BD31-4B8C-83A1-F6EECF244321}">
                <p14:modId xmlns:p14="http://schemas.microsoft.com/office/powerpoint/2010/main" val="2584359849"/>
              </p:ext>
            </p:extLst>
          </p:nvPr>
        </p:nvGraphicFramePr>
        <p:xfrm>
          <a:off x="5590456" y="2202745"/>
          <a:ext cx="3178696" cy="391703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 name="5 CuadroTexto"/>
          <p:cNvSpPr txBox="1"/>
          <p:nvPr/>
        </p:nvSpPr>
        <p:spPr>
          <a:xfrm>
            <a:off x="4114292" y="3930428"/>
            <a:ext cx="936104" cy="461665"/>
          </a:xfrm>
          <a:prstGeom prst="rect">
            <a:avLst/>
          </a:prstGeom>
          <a:noFill/>
        </p:spPr>
        <p:txBody>
          <a:bodyPr wrap="square" rtlCol="0">
            <a:spAutoFit/>
          </a:bodyPr>
          <a:lstStyle/>
          <a:p>
            <a:pPr algn="ctr"/>
            <a:r>
              <a:rPr lang="es-MX" sz="2400" dirty="0" smtClean="0">
                <a:solidFill>
                  <a:prstClr val="black"/>
                </a:solidFill>
              </a:rPr>
              <a:t>vs</a:t>
            </a:r>
            <a:endParaRPr lang="es-MX" sz="2400" dirty="0">
              <a:solidFill>
                <a:prstClr val="black"/>
              </a:solidFill>
            </a:endParaRPr>
          </a:p>
        </p:txBody>
      </p:sp>
      <p:sp>
        <p:nvSpPr>
          <p:cNvPr id="4" name="Rectángulo 3"/>
          <p:cNvSpPr/>
          <p:nvPr/>
        </p:nvSpPr>
        <p:spPr>
          <a:xfrm>
            <a:off x="2568587" y="1773456"/>
            <a:ext cx="4027513" cy="369332"/>
          </a:xfrm>
          <a:prstGeom prst="rect">
            <a:avLst/>
          </a:prstGeom>
        </p:spPr>
        <p:txBody>
          <a:bodyPr wrap="none">
            <a:spAutoFit/>
          </a:bodyPr>
          <a:lstStyle/>
          <a:p>
            <a:r>
              <a:rPr lang="es-MX" dirty="0" smtClean="0"/>
              <a:t>Preguntas guía para construir una Misión</a:t>
            </a:r>
            <a:endParaRPr lang="es-MX" dirty="0"/>
          </a:p>
        </p:txBody>
      </p:sp>
    </p:spTree>
    <p:extLst>
      <p:ext uri="{BB962C8B-B14F-4D97-AF65-F5344CB8AC3E}">
        <p14:creationId xmlns:p14="http://schemas.microsoft.com/office/powerpoint/2010/main" val="41880462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0" y="850447"/>
            <a:ext cx="8271175" cy="461665"/>
          </a:xfrm>
          <a:prstGeom prst="rect">
            <a:avLst/>
          </a:prstGeom>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6200000" scaled="1"/>
            <a:tileRect/>
          </a:gradFill>
        </p:spPr>
        <p:txBody>
          <a:bodyPr wrap="none">
            <a:spAutoFit/>
          </a:bodyPr>
          <a:lstStyle/>
          <a:p>
            <a:pPr algn="just"/>
            <a:r>
              <a:rPr lang="es-MX" sz="2400" b="1" dirty="0">
                <a:solidFill>
                  <a:srgbClr val="006600"/>
                </a:solidFill>
              </a:rPr>
              <a:t>3.- Gestión para Resultados: Planeación Orientada a Resultados</a:t>
            </a:r>
          </a:p>
        </p:txBody>
      </p:sp>
      <p:sp>
        <p:nvSpPr>
          <p:cNvPr id="3" name="CuadroTexto 2"/>
          <p:cNvSpPr txBox="1"/>
          <p:nvPr/>
        </p:nvSpPr>
        <p:spPr>
          <a:xfrm>
            <a:off x="250224" y="1415478"/>
            <a:ext cx="2788456" cy="369332"/>
          </a:xfrm>
          <a:prstGeom prst="rect">
            <a:avLst/>
          </a:prstGeom>
          <a:noFill/>
        </p:spPr>
        <p:txBody>
          <a:bodyPr wrap="none" rtlCol="0">
            <a:spAutoFit/>
          </a:bodyPr>
          <a:lstStyle/>
          <a:p>
            <a:pPr algn="just"/>
            <a:r>
              <a:rPr lang="es-MX" b="1" dirty="0" smtClean="0"/>
              <a:t>3.1. Planeación Estratégica.</a:t>
            </a:r>
          </a:p>
        </p:txBody>
      </p:sp>
      <p:sp>
        <p:nvSpPr>
          <p:cNvPr id="11" name="2 Marcador de contenido"/>
          <p:cNvSpPr>
            <a:spLocks noGrp="1"/>
          </p:cNvSpPr>
          <p:nvPr>
            <p:ph idx="1"/>
          </p:nvPr>
        </p:nvSpPr>
        <p:spPr>
          <a:xfrm>
            <a:off x="444617" y="2134168"/>
            <a:ext cx="8288322" cy="3604064"/>
          </a:xfrm>
        </p:spPr>
        <p:txBody>
          <a:bodyPr vert="horz" wrap="square" lIns="91440" tIns="45720" rIns="91440" bIns="45720" rtlCol="0">
            <a:spAutoFit/>
          </a:bodyPr>
          <a:lstStyle/>
          <a:p>
            <a:pPr marL="285750" indent="-285750" algn="just">
              <a:buClr>
                <a:srgbClr val="92D050"/>
              </a:buClr>
              <a:buFont typeface="Wingdings" panose="05000000000000000000" pitchFamily="2" charset="2"/>
              <a:buChar char="q"/>
            </a:pPr>
            <a:r>
              <a:rPr lang="es-MX" sz="1800" dirty="0"/>
              <a:t>¿Cuál es el propósito de la organización</a:t>
            </a:r>
            <a:r>
              <a:rPr lang="es-MX" sz="1800" dirty="0" smtClean="0"/>
              <a:t>?</a:t>
            </a:r>
          </a:p>
          <a:p>
            <a:pPr marL="285750" indent="-285750" algn="just">
              <a:buClr>
                <a:srgbClr val="92D050"/>
              </a:buClr>
              <a:buFont typeface="Wingdings" panose="05000000000000000000" pitchFamily="2" charset="2"/>
              <a:buChar char="q"/>
            </a:pPr>
            <a:endParaRPr lang="es-MX" sz="1800" dirty="0"/>
          </a:p>
          <a:p>
            <a:pPr marL="285750" indent="-285750" algn="just">
              <a:buClr>
                <a:srgbClr val="92D050"/>
              </a:buClr>
              <a:buFont typeface="Wingdings" panose="05000000000000000000" pitchFamily="2" charset="2"/>
              <a:buChar char="q"/>
            </a:pPr>
            <a:r>
              <a:rPr lang="es-MX" sz="1800" dirty="0"/>
              <a:t>¿Qué hace?: descripción de los productos finales (bienes y servicios que entrega</a:t>
            </a:r>
            <a:r>
              <a:rPr lang="es-MX" sz="1800" dirty="0" smtClean="0"/>
              <a:t>).</a:t>
            </a:r>
          </a:p>
          <a:p>
            <a:pPr marL="285750" indent="-285750" algn="just">
              <a:buClr>
                <a:srgbClr val="92D050"/>
              </a:buClr>
              <a:buFont typeface="Wingdings" panose="05000000000000000000" pitchFamily="2" charset="2"/>
              <a:buChar char="q"/>
            </a:pPr>
            <a:endParaRPr lang="es-MX" sz="1800" dirty="0"/>
          </a:p>
          <a:p>
            <a:pPr marL="285750" indent="-285750" algn="just">
              <a:buClr>
                <a:srgbClr val="92D050"/>
              </a:buClr>
              <a:buFont typeface="Wingdings" panose="05000000000000000000" pitchFamily="2" charset="2"/>
              <a:buChar char="q"/>
            </a:pPr>
            <a:r>
              <a:rPr lang="es-MX" sz="1800" dirty="0"/>
              <a:t>Para quiénes: identificación de los usuarios o beneficiarios a quiénes van dirigidos los productos finales (bienes y servicios</a:t>
            </a:r>
            <a:r>
              <a:rPr lang="es-MX" sz="1800" dirty="0" smtClean="0"/>
              <a:t>).</a:t>
            </a:r>
          </a:p>
          <a:p>
            <a:pPr marL="285750" indent="-285750" algn="just">
              <a:buClr>
                <a:srgbClr val="92D050"/>
              </a:buClr>
              <a:buFont typeface="Wingdings" panose="05000000000000000000" pitchFamily="2" charset="2"/>
              <a:buChar char="q"/>
            </a:pPr>
            <a:endParaRPr lang="es-MX" sz="1800" dirty="0"/>
          </a:p>
          <a:p>
            <a:pPr marL="285750" indent="-285750" algn="just">
              <a:buClr>
                <a:srgbClr val="92D050"/>
              </a:buClr>
              <a:buFont typeface="Wingdings" panose="05000000000000000000" pitchFamily="2" charset="2"/>
              <a:buChar char="q"/>
            </a:pPr>
            <a:r>
              <a:rPr lang="es-MX" sz="1800" dirty="0"/>
              <a:t>Cuál es el efecto que se </a:t>
            </a:r>
            <a:r>
              <a:rPr lang="es-MX" sz="1800" dirty="0" smtClean="0"/>
              <a:t>espera </a:t>
            </a:r>
            <a:r>
              <a:rPr lang="es-MX" sz="1800" dirty="0"/>
              <a:t>lograr: (resultado final) en la población objetivo o potencial a la que se dirige su accionar, a través de los productos provistos. El quehacer de la institución que genera el valor público de la entidad y el plazo en que se espera proveer</a:t>
            </a:r>
          </a:p>
        </p:txBody>
      </p:sp>
    </p:spTree>
    <p:extLst>
      <p:ext uri="{BB962C8B-B14F-4D97-AF65-F5344CB8AC3E}">
        <p14:creationId xmlns:p14="http://schemas.microsoft.com/office/powerpoint/2010/main" val="35623442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0" y="850447"/>
            <a:ext cx="8271175" cy="461665"/>
          </a:xfrm>
          <a:prstGeom prst="rect">
            <a:avLst/>
          </a:prstGeom>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6200000" scaled="1"/>
            <a:tileRect/>
          </a:gradFill>
        </p:spPr>
        <p:txBody>
          <a:bodyPr wrap="none">
            <a:spAutoFit/>
          </a:bodyPr>
          <a:lstStyle/>
          <a:p>
            <a:pPr algn="just"/>
            <a:r>
              <a:rPr lang="es-MX" sz="2400" b="1" dirty="0">
                <a:solidFill>
                  <a:srgbClr val="006600"/>
                </a:solidFill>
              </a:rPr>
              <a:t>3.- Gestión para Resultados: Planeación Orientada a Resultados</a:t>
            </a:r>
          </a:p>
        </p:txBody>
      </p:sp>
      <p:sp>
        <p:nvSpPr>
          <p:cNvPr id="3" name="CuadroTexto 2"/>
          <p:cNvSpPr txBox="1"/>
          <p:nvPr/>
        </p:nvSpPr>
        <p:spPr>
          <a:xfrm>
            <a:off x="250224" y="1415478"/>
            <a:ext cx="2788456" cy="369332"/>
          </a:xfrm>
          <a:prstGeom prst="rect">
            <a:avLst/>
          </a:prstGeom>
          <a:noFill/>
        </p:spPr>
        <p:txBody>
          <a:bodyPr wrap="none" rtlCol="0">
            <a:spAutoFit/>
          </a:bodyPr>
          <a:lstStyle/>
          <a:p>
            <a:pPr algn="just"/>
            <a:r>
              <a:rPr lang="es-MX" b="1" dirty="0" smtClean="0"/>
              <a:t>3.1. Planeación Estratégica.</a:t>
            </a:r>
          </a:p>
        </p:txBody>
      </p:sp>
      <p:sp>
        <p:nvSpPr>
          <p:cNvPr id="6" name="2 Marcador de contenido"/>
          <p:cNvSpPr>
            <a:spLocks noGrp="1"/>
          </p:cNvSpPr>
          <p:nvPr>
            <p:ph idx="1"/>
          </p:nvPr>
        </p:nvSpPr>
        <p:spPr>
          <a:xfrm>
            <a:off x="373552" y="2741104"/>
            <a:ext cx="8229600" cy="3069801"/>
          </a:xfrm>
        </p:spPr>
        <p:txBody>
          <a:bodyPr>
            <a:noAutofit/>
          </a:bodyPr>
          <a:lstStyle/>
          <a:p>
            <a:r>
              <a:rPr lang="es-MX" sz="2400" dirty="0" smtClean="0">
                <a:solidFill>
                  <a:schemeClr val="tx1">
                    <a:lumMod val="50000"/>
                    <a:lumOff val="50000"/>
                  </a:schemeClr>
                </a:solidFill>
              </a:rPr>
              <a:t>“La </a:t>
            </a:r>
            <a:r>
              <a:rPr lang="es-MX" sz="2400" dirty="0" smtClean="0">
                <a:solidFill>
                  <a:schemeClr val="tx1">
                    <a:lumMod val="50000"/>
                    <a:lumOff val="50000"/>
                  </a:schemeClr>
                </a:solidFill>
              </a:rPr>
              <a:t>Secretaría de Gobernación </a:t>
            </a:r>
            <a:r>
              <a:rPr lang="es-MX" sz="2400" u="sng" dirty="0" smtClean="0">
                <a:solidFill>
                  <a:schemeClr val="tx1">
                    <a:lumMod val="50000"/>
                    <a:lumOff val="50000"/>
                  </a:schemeClr>
                </a:solidFill>
              </a:rPr>
              <a:t>es </a:t>
            </a:r>
            <a:r>
              <a:rPr lang="es-MX" sz="2400" u="sng" dirty="0" smtClean="0">
                <a:solidFill>
                  <a:schemeClr val="tx1">
                    <a:lumMod val="50000"/>
                    <a:lumOff val="50000"/>
                  </a:schemeClr>
                </a:solidFill>
              </a:rPr>
              <a:t>el colaborador directo e inmediato del Presidente  de la República</a:t>
            </a:r>
            <a:r>
              <a:rPr lang="es-MX" sz="2400" dirty="0" smtClean="0">
                <a:solidFill>
                  <a:schemeClr val="tx1">
                    <a:lumMod val="50000"/>
                    <a:lumOff val="50000"/>
                  </a:schemeClr>
                </a:solidFill>
              </a:rPr>
              <a:t> en asuntos relativos al orden público y la seguridad pública interior, para cuyos  </a:t>
            </a:r>
            <a:r>
              <a:rPr lang="es-MX" sz="2400" u="sng" dirty="0" smtClean="0">
                <a:solidFill>
                  <a:schemeClr val="tx1">
                    <a:lumMod val="50000"/>
                    <a:lumOff val="50000"/>
                  </a:schemeClr>
                </a:solidFill>
              </a:rPr>
              <a:t>efectos concentrará la decisión política en estas materias</a:t>
            </a:r>
            <a:r>
              <a:rPr lang="es-MX" sz="2400" dirty="0" smtClean="0">
                <a:solidFill>
                  <a:schemeClr val="tx1">
                    <a:lumMod val="50000"/>
                    <a:lumOff val="50000"/>
                  </a:schemeClr>
                </a:solidFill>
              </a:rPr>
              <a:t>, y coordinará, evaluará y controlará la  ejecución de planes y programas que desarrollen </a:t>
            </a:r>
            <a:r>
              <a:rPr lang="es-MX" sz="2400" u="sng" dirty="0" smtClean="0">
                <a:solidFill>
                  <a:schemeClr val="tx1">
                    <a:lumMod val="50000"/>
                    <a:lumOff val="50000"/>
                  </a:schemeClr>
                </a:solidFill>
              </a:rPr>
              <a:t>las </a:t>
            </a:r>
            <a:r>
              <a:rPr lang="es-MX" sz="2400" u="sng" dirty="0" smtClean="0">
                <a:solidFill>
                  <a:schemeClr val="tx1">
                    <a:lumMod val="50000"/>
                    <a:lumOff val="50000"/>
                  </a:schemeClr>
                </a:solidFill>
              </a:rPr>
              <a:t>demás </a:t>
            </a:r>
            <a:r>
              <a:rPr lang="es-MX" sz="2400" u="sng" dirty="0" smtClean="0">
                <a:solidFill>
                  <a:schemeClr val="tx1">
                    <a:lumMod val="50000"/>
                    <a:lumOff val="50000"/>
                  </a:schemeClr>
                </a:solidFill>
              </a:rPr>
              <a:t>Secretarías </a:t>
            </a:r>
            <a:r>
              <a:rPr lang="es-MX" sz="2400" u="sng" dirty="0" smtClean="0">
                <a:solidFill>
                  <a:schemeClr val="tx1">
                    <a:lumMod val="50000"/>
                    <a:lumOff val="50000"/>
                  </a:schemeClr>
                </a:solidFill>
              </a:rPr>
              <a:t>y Servicios Públicos </a:t>
            </a:r>
            <a:r>
              <a:rPr lang="es-MX" sz="2400" dirty="0" smtClean="0">
                <a:solidFill>
                  <a:schemeClr val="tx1">
                    <a:lumMod val="50000"/>
                    <a:lumOff val="50000"/>
                  </a:schemeClr>
                </a:solidFill>
              </a:rPr>
              <a:t>en  materia de prevención y control de la delincuencia, rehabilitación de infractores de ley y su  reinserción social.</a:t>
            </a:r>
          </a:p>
        </p:txBody>
      </p:sp>
      <p:sp>
        <p:nvSpPr>
          <p:cNvPr id="7" name="3 CuadroTexto"/>
          <p:cNvSpPr txBox="1"/>
          <p:nvPr/>
        </p:nvSpPr>
        <p:spPr>
          <a:xfrm>
            <a:off x="6720600" y="2047926"/>
            <a:ext cx="1800200" cy="646331"/>
          </a:xfrm>
          <a:prstGeom prst="rect">
            <a:avLst/>
          </a:prstGeom>
          <a:solidFill>
            <a:srgbClr val="92D050"/>
          </a:solidFill>
        </p:spPr>
        <p:style>
          <a:lnRef idx="3">
            <a:schemeClr val="lt1"/>
          </a:lnRef>
          <a:fillRef idx="1">
            <a:schemeClr val="accent3"/>
          </a:fillRef>
          <a:effectRef idx="1">
            <a:schemeClr val="accent3"/>
          </a:effectRef>
          <a:fontRef idx="minor">
            <a:schemeClr val="lt1"/>
          </a:fontRef>
        </p:style>
        <p:txBody>
          <a:bodyPr wrap="square" rtlCol="0">
            <a:spAutoFit/>
          </a:bodyPr>
          <a:lstStyle>
            <a:defPPr>
              <a:defRPr lang="es-MX"/>
            </a:defPPr>
            <a:lvl1pPr>
              <a:defRPr>
                <a:solidFill>
                  <a:prstClr val="black"/>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MX" dirty="0"/>
              <a:t>Propósito de la organización</a:t>
            </a:r>
          </a:p>
        </p:txBody>
      </p:sp>
      <p:sp>
        <p:nvSpPr>
          <p:cNvPr id="8" name="4 CuadroTexto"/>
          <p:cNvSpPr txBox="1"/>
          <p:nvPr/>
        </p:nvSpPr>
        <p:spPr>
          <a:xfrm rot="16200000">
            <a:off x="-177178" y="4292233"/>
            <a:ext cx="1224136" cy="369332"/>
          </a:xfrm>
          <a:prstGeom prst="rect">
            <a:avLst/>
          </a:prstGeom>
          <a:solidFill>
            <a:srgbClr val="92D050"/>
          </a:solidFill>
        </p:spPr>
        <p:style>
          <a:lnRef idx="3">
            <a:schemeClr val="lt1"/>
          </a:lnRef>
          <a:fillRef idx="1">
            <a:schemeClr val="accent3"/>
          </a:fillRef>
          <a:effectRef idx="1">
            <a:schemeClr val="accent3"/>
          </a:effectRef>
          <a:fontRef idx="minor">
            <a:schemeClr val="lt1"/>
          </a:fontRef>
        </p:style>
        <p:txBody>
          <a:bodyPr wrap="square" rtlCol="0">
            <a:spAutoFit/>
          </a:bodyPr>
          <a:lstStyle>
            <a:defPPr>
              <a:defRPr lang="es-MX"/>
            </a:defPPr>
            <a:lvl1pPr>
              <a:defRPr>
                <a:solidFill>
                  <a:prstClr val="black"/>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MX" dirty="0"/>
              <a:t>Que hace</a:t>
            </a:r>
          </a:p>
        </p:txBody>
      </p:sp>
      <p:sp>
        <p:nvSpPr>
          <p:cNvPr id="9" name="5 CuadroTexto"/>
          <p:cNvSpPr txBox="1"/>
          <p:nvPr/>
        </p:nvSpPr>
        <p:spPr>
          <a:xfrm rot="5400000">
            <a:off x="7803060" y="4580265"/>
            <a:ext cx="1800200" cy="369332"/>
          </a:xfrm>
          <a:prstGeom prst="rect">
            <a:avLst/>
          </a:prstGeom>
          <a:solidFill>
            <a:srgbClr val="92D050"/>
          </a:solidFill>
        </p:spPr>
        <p:style>
          <a:lnRef idx="3">
            <a:schemeClr val="lt1"/>
          </a:lnRef>
          <a:fillRef idx="1">
            <a:schemeClr val="accent3"/>
          </a:fillRef>
          <a:effectRef idx="1">
            <a:schemeClr val="accent3"/>
          </a:effectRef>
          <a:fontRef idx="minor">
            <a:schemeClr val="lt1"/>
          </a:fontRef>
        </p:style>
        <p:txBody>
          <a:bodyPr wrap="square" rtlCol="0">
            <a:spAutoFit/>
          </a:bodyPr>
          <a:lstStyle>
            <a:defPPr>
              <a:defRPr lang="es-MX"/>
            </a:defPPr>
            <a:lvl1pPr>
              <a:defRPr>
                <a:solidFill>
                  <a:prstClr val="black"/>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MX" dirty="0"/>
              <a:t>Para quienes</a:t>
            </a:r>
          </a:p>
        </p:txBody>
      </p:sp>
      <p:sp>
        <p:nvSpPr>
          <p:cNvPr id="10" name="6 CuadroTexto"/>
          <p:cNvSpPr txBox="1"/>
          <p:nvPr/>
        </p:nvSpPr>
        <p:spPr>
          <a:xfrm>
            <a:off x="3336224" y="5810905"/>
            <a:ext cx="2304256" cy="369332"/>
          </a:xfrm>
          <a:prstGeom prst="rect">
            <a:avLst/>
          </a:prstGeom>
          <a:solidFill>
            <a:srgbClr val="92D050"/>
          </a:solidFill>
        </p:spPr>
        <p:style>
          <a:lnRef idx="3">
            <a:schemeClr val="lt1"/>
          </a:lnRef>
          <a:fillRef idx="1">
            <a:schemeClr val="accent3"/>
          </a:fillRef>
          <a:effectRef idx="1">
            <a:schemeClr val="accent3"/>
          </a:effectRef>
          <a:fontRef idx="minor">
            <a:schemeClr val="lt1"/>
          </a:fontRef>
        </p:style>
        <p:txBody>
          <a:bodyPr wrap="square" rtlCol="0">
            <a:spAutoFit/>
          </a:bodyPr>
          <a:lstStyle>
            <a:defPPr>
              <a:defRPr lang="es-MX"/>
            </a:defPPr>
            <a:lvl1pPr>
              <a:defRPr>
                <a:solidFill>
                  <a:prstClr val="black"/>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MX" dirty="0"/>
              <a:t>Cual es el efecto…</a:t>
            </a:r>
          </a:p>
        </p:txBody>
      </p:sp>
    </p:spTree>
    <p:extLst>
      <p:ext uri="{BB962C8B-B14F-4D97-AF65-F5344CB8AC3E}">
        <p14:creationId xmlns:p14="http://schemas.microsoft.com/office/powerpoint/2010/main" val="183417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0" y="850447"/>
            <a:ext cx="8271175" cy="461665"/>
          </a:xfrm>
          <a:prstGeom prst="rect">
            <a:avLst/>
          </a:prstGeom>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6200000" scaled="1"/>
            <a:tileRect/>
          </a:gradFill>
        </p:spPr>
        <p:txBody>
          <a:bodyPr wrap="none">
            <a:spAutoFit/>
          </a:bodyPr>
          <a:lstStyle/>
          <a:p>
            <a:pPr algn="just"/>
            <a:r>
              <a:rPr lang="es-MX" sz="2400" b="1" dirty="0">
                <a:solidFill>
                  <a:srgbClr val="006600"/>
                </a:solidFill>
              </a:rPr>
              <a:t>3.- Gestión para Resultados: Planeación Orientada a Resultados</a:t>
            </a:r>
          </a:p>
        </p:txBody>
      </p:sp>
      <p:sp>
        <p:nvSpPr>
          <p:cNvPr id="3" name="CuadroTexto 2"/>
          <p:cNvSpPr txBox="1"/>
          <p:nvPr/>
        </p:nvSpPr>
        <p:spPr>
          <a:xfrm>
            <a:off x="250224" y="1415478"/>
            <a:ext cx="2788456" cy="369332"/>
          </a:xfrm>
          <a:prstGeom prst="rect">
            <a:avLst/>
          </a:prstGeom>
          <a:noFill/>
        </p:spPr>
        <p:txBody>
          <a:bodyPr wrap="none" rtlCol="0">
            <a:spAutoFit/>
          </a:bodyPr>
          <a:lstStyle/>
          <a:p>
            <a:pPr algn="just"/>
            <a:r>
              <a:rPr lang="es-MX" b="1" dirty="0" smtClean="0"/>
              <a:t>3.1. Planeación Estratégica.</a:t>
            </a:r>
          </a:p>
        </p:txBody>
      </p:sp>
      <p:sp>
        <p:nvSpPr>
          <p:cNvPr id="11" name="2 Marcador de contenido"/>
          <p:cNvSpPr>
            <a:spLocks noGrp="1"/>
          </p:cNvSpPr>
          <p:nvPr>
            <p:ph idx="1"/>
          </p:nvPr>
        </p:nvSpPr>
        <p:spPr>
          <a:xfrm>
            <a:off x="487198" y="2890687"/>
            <a:ext cx="8229600" cy="2578935"/>
          </a:xfrm>
        </p:spPr>
        <p:txBody>
          <a:bodyPr>
            <a:normAutofit/>
          </a:bodyPr>
          <a:lstStyle/>
          <a:p>
            <a:r>
              <a:rPr lang="es-MX" sz="2800" u="sng" dirty="0">
                <a:solidFill>
                  <a:schemeClr val="tx1">
                    <a:lumMod val="50000"/>
                    <a:lumOff val="50000"/>
                  </a:schemeClr>
                </a:solidFill>
              </a:rPr>
              <a:t>Gobernar el Municipio </a:t>
            </a:r>
            <a:r>
              <a:rPr lang="es-MX" sz="2800" dirty="0" smtClean="0">
                <a:solidFill>
                  <a:schemeClr val="tx1">
                    <a:lumMod val="50000"/>
                    <a:lumOff val="50000"/>
                  </a:schemeClr>
                </a:solidFill>
              </a:rPr>
              <a:t>“Y” con </a:t>
            </a:r>
            <a:r>
              <a:rPr lang="es-MX" sz="2800" dirty="0">
                <a:solidFill>
                  <a:schemeClr val="tx1">
                    <a:lumMod val="50000"/>
                    <a:lumOff val="50000"/>
                  </a:schemeClr>
                </a:solidFill>
              </a:rPr>
              <a:t>sentido humanista, con transparencia, eficacia y austeridad, </a:t>
            </a:r>
            <a:r>
              <a:rPr lang="es-MX" sz="2800" u="sng" dirty="0">
                <a:solidFill>
                  <a:schemeClr val="tx1">
                    <a:lumMod val="50000"/>
                    <a:lumOff val="50000"/>
                  </a:schemeClr>
                </a:solidFill>
              </a:rPr>
              <a:t>promoviendo la participación </a:t>
            </a:r>
            <a:r>
              <a:rPr lang="es-MX" sz="2800" dirty="0">
                <a:solidFill>
                  <a:schemeClr val="tx1">
                    <a:lumMod val="50000"/>
                    <a:lumOff val="50000"/>
                  </a:schemeClr>
                </a:solidFill>
              </a:rPr>
              <a:t>de </a:t>
            </a:r>
            <a:r>
              <a:rPr lang="es-MX" sz="2800" u="sng" dirty="0">
                <a:solidFill>
                  <a:schemeClr val="tx1">
                    <a:lumMod val="50000"/>
                    <a:lumOff val="50000"/>
                  </a:schemeClr>
                </a:solidFill>
              </a:rPr>
              <a:t>sus habitantes</a:t>
            </a:r>
            <a:r>
              <a:rPr lang="es-MX" sz="2800" dirty="0">
                <a:solidFill>
                  <a:schemeClr val="tx1">
                    <a:lumMod val="50000"/>
                    <a:lumOff val="50000"/>
                  </a:schemeClr>
                </a:solidFill>
              </a:rPr>
              <a:t>, impulsando el desarrollo de una ciudad innovadora, competitiva, ordenada y sustentable, que mejore la calidad de vida de todos.</a:t>
            </a:r>
          </a:p>
        </p:txBody>
      </p:sp>
      <p:sp>
        <p:nvSpPr>
          <p:cNvPr id="12" name="3 CuadroTexto"/>
          <p:cNvSpPr txBox="1"/>
          <p:nvPr/>
        </p:nvSpPr>
        <p:spPr>
          <a:xfrm>
            <a:off x="1027209" y="2085914"/>
            <a:ext cx="1800200" cy="646331"/>
          </a:xfrm>
          <a:prstGeom prst="rect">
            <a:avLst/>
          </a:prstGeom>
          <a:solidFill>
            <a:srgbClr val="92D050"/>
          </a:solidFill>
        </p:spPr>
        <p:style>
          <a:lnRef idx="3">
            <a:schemeClr val="lt1"/>
          </a:lnRef>
          <a:fillRef idx="1">
            <a:schemeClr val="accent3"/>
          </a:fillRef>
          <a:effectRef idx="1">
            <a:schemeClr val="accent3"/>
          </a:effectRef>
          <a:fontRef idx="minor">
            <a:schemeClr val="lt1"/>
          </a:fontRef>
        </p:style>
        <p:txBody>
          <a:bodyPr wrap="square" rtlCol="0">
            <a:spAutoFit/>
          </a:bodyPr>
          <a:lstStyle>
            <a:defPPr>
              <a:defRPr lang="es-MX"/>
            </a:defPPr>
            <a:lvl1pPr>
              <a:defRPr>
                <a:solidFill>
                  <a:prstClr val="black"/>
                </a:solidFill>
              </a:defRPr>
            </a:lvl1pPr>
          </a:lstStyle>
          <a:p>
            <a:r>
              <a:rPr lang="es-MX" dirty="0"/>
              <a:t>Propósito de la organización</a:t>
            </a:r>
          </a:p>
        </p:txBody>
      </p:sp>
      <p:sp>
        <p:nvSpPr>
          <p:cNvPr id="13" name="4 CuadroTexto"/>
          <p:cNvSpPr txBox="1"/>
          <p:nvPr/>
        </p:nvSpPr>
        <p:spPr>
          <a:xfrm rot="16200000">
            <a:off x="-177178" y="3747769"/>
            <a:ext cx="1224136" cy="369332"/>
          </a:xfrm>
          <a:prstGeom prst="rect">
            <a:avLst/>
          </a:prstGeom>
          <a:solidFill>
            <a:srgbClr val="92D050"/>
          </a:solidFill>
        </p:spPr>
        <p:style>
          <a:lnRef idx="3">
            <a:schemeClr val="lt1"/>
          </a:lnRef>
          <a:fillRef idx="1">
            <a:schemeClr val="accent3"/>
          </a:fillRef>
          <a:effectRef idx="1">
            <a:schemeClr val="accent3"/>
          </a:effectRef>
          <a:fontRef idx="minor">
            <a:schemeClr val="lt1"/>
          </a:fontRef>
        </p:style>
        <p:txBody>
          <a:bodyPr wrap="square" rtlCol="0">
            <a:spAutoFit/>
          </a:bodyPr>
          <a:lstStyle>
            <a:defPPr>
              <a:defRPr lang="es-MX"/>
            </a:defPPr>
            <a:lvl1pPr>
              <a:defRPr>
                <a:solidFill>
                  <a:prstClr val="black"/>
                </a:solidFill>
              </a:defRPr>
            </a:lvl1pPr>
          </a:lstStyle>
          <a:p>
            <a:r>
              <a:rPr lang="es-MX" dirty="0"/>
              <a:t>Que hace</a:t>
            </a:r>
          </a:p>
        </p:txBody>
      </p:sp>
      <p:sp>
        <p:nvSpPr>
          <p:cNvPr id="14" name="5 CuadroTexto"/>
          <p:cNvSpPr txBox="1"/>
          <p:nvPr/>
        </p:nvSpPr>
        <p:spPr>
          <a:xfrm rot="5400000">
            <a:off x="7880956" y="3996895"/>
            <a:ext cx="1800200" cy="369332"/>
          </a:xfrm>
          <a:prstGeom prst="rect">
            <a:avLst/>
          </a:prstGeom>
          <a:solidFill>
            <a:srgbClr val="92D050"/>
          </a:solidFill>
        </p:spPr>
        <p:style>
          <a:lnRef idx="3">
            <a:schemeClr val="lt1"/>
          </a:lnRef>
          <a:fillRef idx="1">
            <a:schemeClr val="accent3"/>
          </a:fillRef>
          <a:effectRef idx="1">
            <a:schemeClr val="accent3"/>
          </a:effectRef>
          <a:fontRef idx="minor">
            <a:schemeClr val="lt1"/>
          </a:fontRef>
        </p:style>
        <p:txBody>
          <a:bodyPr wrap="square" rtlCol="0">
            <a:spAutoFit/>
          </a:bodyPr>
          <a:lstStyle>
            <a:defPPr>
              <a:defRPr lang="es-MX"/>
            </a:defPPr>
            <a:lvl1pPr>
              <a:defRPr>
                <a:solidFill>
                  <a:prstClr val="black"/>
                </a:solidFill>
              </a:defRPr>
            </a:lvl1pPr>
          </a:lstStyle>
          <a:p>
            <a:r>
              <a:rPr lang="es-MX" dirty="0"/>
              <a:t>Para quienes</a:t>
            </a:r>
          </a:p>
        </p:txBody>
      </p:sp>
      <p:sp>
        <p:nvSpPr>
          <p:cNvPr id="15" name="6 CuadroTexto"/>
          <p:cNvSpPr txBox="1"/>
          <p:nvPr/>
        </p:nvSpPr>
        <p:spPr>
          <a:xfrm>
            <a:off x="3143337" y="5469622"/>
            <a:ext cx="2304256" cy="369332"/>
          </a:xfrm>
          <a:prstGeom prst="rect">
            <a:avLst/>
          </a:prstGeom>
          <a:solidFill>
            <a:srgbClr val="92D050"/>
          </a:solidFill>
        </p:spPr>
        <p:style>
          <a:lnRef idx="3">
            <a:schemeClr val="lt1"/>
          </a:lnRef>
          <a:fillRef idx="1">
            <a:schemeClr val="accent3"/>
          </a:fillRef>
          <a:effectRef idx="1">
            <a:schemeClr val="accent3"/>
          </a:effectRef>
          <a:fontRef idx="minor">
            <a:schemeClr val="lt1"/>
          </a:fontRef>
        </p:style>
        <p:txBody>
          <a:bodyPr wrap="square" rtlCol="0">
            <a:spAutoFit/>
          </a:bodyPr>
          <a:lstStyle>
            <a:defPPr>
              <a:defRPr lang="es-MX"/>
            </a:defPPr>
            <a:lvl1pPr>
              <a:defRPr>
                <a:solidFill>
                  <a:prstClr val="black"/>
                </a:solidFill>
              </a:defRPr>
            </a:lvl1pPr>
          </a:lstStyle>
          <a:p>
            <a:r>
              <a:rPr lang="es-MX" dirty="0"/>
              <a:t>Cual es el efecto…</a:t>
            </a:r>
          </a:p>
        </p:txBody>
      </p:sp>
    </p:spTree>
    <p:extLst>
      <p:ext uri="{BB962C8B-B14F-4D97-AF65-F5344CB8AC3E}">
        <p14:creationId xmlns:p14="http://schemas.microsoft.com/office/powerpoint/2010/main" val="785786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p:cNvSpPr txBox="1"/>
          <p:nvPr/>
        </p:nvSpPr>
        <p:spPr>
          <a:xfrm>
            <a:off x="3383854" y="775158"/>
            <a:ext cx="2396458" cy="523220"/>
          </a:xfrm>
          <a:prstGeom prst="rect">
            <a:avLst/>
          </a:prstGeom>
          <a:noFill/>
        </p:spPr>
        <p:txBody>
          <a:bodyPr wrap="square" rtlCol="0">
            <a:spAutoFit/>
          </a:bodyPr>
          <a:lstStyle/>
          <a:p>
            <a:pPr algn="ctr"/>
            <a:r>
              <a:rPr lang="es-MX" sz="2800" b="1" dirty="0" smtClean="0"/>
              <a:t>CONTENIDO</a:t>
            </a:r>
            <a:endParaRPr lang="es-MX" sz="3200" b="1" dirty="0"/>
          </a:p>
        </p:txBody>
      </p:sp>
      <p:sp>
        <p:nvSpPr>
          <p:cNvPr id="12" name="CuadroTexto 11"/>
          <p:cNvSpPr txBox="1"/>
          <p:nvPr/>
        </p:nvSpPr>
        <p:spPr>
          <a:xfrm>
            <a:off x="521812" y="1666232"/>
            <a:ext cx="8120543" cy="4524315"/>
          </a:xfrm>
          <a:prstGeom prst="rect">
            <a:avLst/>
          </a:prstGeom>
          <a:noFill/>
        </p:spPr>
        <p:txBody>
          <a:bodyPr wrap="square" rtlCol="0">
            <a:spAutoFit/>
          </a:bodyPr>
          <a:lstStyle/>
          <a:p>
            <a:pPr algn="just"/>
            <a:r>
              <a:rPr lang="es-MX" b="1" dirty="0" smtClean="0"/>
              <a:t>1.- Aspectos normativos.</a:t>
            </a:r>
          </a:p>
          <a:p>
            <a:pPr algn="just"/>
            <a:endParaRPr lang="es-MX" b="1" dirty="0"/>
          </a:p>
          <a:p>
            <a:pPr algn="just"/>
            <a:r>
              <a:rPr lang="es-MX" b="1" dirty="0" smtClean="0"/>
              <a:t>2.- Aspectos organizativos.</a:t>
            </a:r>
          </a:p>
          <a:p>
            <a:pPr algn="just"/>
            <a:endParaRPr lang="es-MX" b="1" dirty="0"/>
          </a:p>
          <a:p>
            <a:pPr algn="just"/>
            <a:r>
              <a:rPr lang="es-MX" b="1" dirty="0" smtClean="0"/>
              <a:t>3.- Gestión para Resultados: Planeación Orientada a Resultados</a:t>
            </a:r>
          </a:p>
          <a:p>
            <a:pPr algn="just"/>
            <a:endParaRPr lang="es-MX" b="1" dirty="0"/>
          </a:p>
          <a:p>
            <a:pPr algn="just"/>
            <a:r>
              <a:rPr lang="es-MX" b="1" dirty="0" smtClean="0"/>
              <a:t>	3.1. Planeación Estratégica.</a:t>
            </a:r>
          </a:p>
          <a:p>
            <a:pPr algn="just"/>
            <a:r>
              <a:rPr lang="es-MX" b="1" dirty="0"/>
              <a:t>	</a:t>
            </a:r>
            <a:r>
              <a:rPr lang="es-MX" b="1" dirty="0" smtClean="0"/>
              <a:t>3.2. Planeación Operativa.</a:t>
            </a:r>
          </a:p>
          <a:p>
            <a:pPr algn="just"/>
            <a:r>
              <a:rPr lang="es-MX" b="1" dirty="0"/>
              <a:t>	</a:t>
            </a:r>
            <a:r>
              <a:rPr lang="es-MX" b="1" dirty="0" smtClean="0"/>
              <a:t>3.3. Planeación Participativa.</a:t>
            </a:r>
          </a:p>
          <a:p>
            <a:pPr algn="just"/>
            <a:endParaRPr lang="es-MX" b="1" dirty="0"/>
          </a:p>
          <a:p>
            <a:pPr algn="just"/>
            <a:r>
              <a:rPr lang="es-MX" b="1" dirty="0" smtClean="0"/>
              <a:t>4.- Metodología del Marco Lógico (MML).</a:t>
            </a:r>
          </a:p>
          <a:p>
            <a:pPr algn="just"/>
            <a:endParaRPr lang="es-MX" b="1" dirty="0"/>
          </a:p>
          <a:p>
            <a:pPr algn="just"/>
            <a:r>
              <a:rPr lang="es-MX" b="1" dirty="0" smtClean="0"/>
              <a:t>5.- Presupuesto basado en Resultados.</a:t>
            </a:r>
          </a:p>
          <a:p>
            <a:pPr algn="just"/>
            <a:endParaRPr lang="es-MX" b="1" dirty="0"/>
          </a:p>
          <a:p>
            <a:pPr algn="just"/>
            <a:r>
              <a:rPr lang="es-MX" b="1" dirty="0" smtClean="0"/>
              <a:t>6.- Indicadores de desempeño y su Evaluación (Sistema de Evaluación del Desempeño)</a:t>
            </a:r>
            <a:endParaRPr lang="es-MX" b="1" dirty="0"/>
          </a:p>
        </p:txBody>
      </p:sp>
    </p:spTree>
    <p:extLst>
      <p:ext uri="{BB962C8B-B14F-4D97-AF65-F5344CB8AC3E}">
        <p14:creationId xmlns:p14="http://schemas.microsoft.com/office/powerpoint/2010/main" val="17857158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413721" y="884003"/>
            <a:ext cx="971741" cy="461665"/>
          </a:xfrm>
          <a:prstGeom prst="rect">
            <a:avLst/>
          </a:prstGeom>
          <a:noFill/>
        </p:spPr>
        <p:txBody>
          <a:bodyPr wrap="none">
            <a:spAutoFit/>
          </a:bodyPr>
          <a:lstStyle/>
          <a:p>
            <a:pPr algn="just"/>
            <a:r>
              <a:rPr lang="es-MX" sz="2400" b="1" dirty="0" smtClean="0">
                <a:solidFill>
                  <a:srgbClr val="006600"/>
                </a:solidFill>
              </a:rPr>
              <a:t>Visión</a:t>
            </a:r>
            <a:endParaRPr lang="es-MX" sz="2400" b="1" dirty="0">
              <a:solidFill>
                <a:srgbClr val="006600"/>
              </a:solidFill>
            </a:endParaRPr>
          </a:p>
        </p:txBody>
      </p:sp>
      <p:sp>
        <p:nvSpPr>
          <p:cNvPr id="10" name="2 Marcador de contenido"/>
          <p:cNvSpPr>
            <a:spLocks noGrp="1"/>
          </p:cNvSpPr>
          <p:nvPr>
            <p:ph idx="1"/>
          </p:nvPr>
        </p:nvSpPr>
        <p:spPr>
          <a:xfrm>
            <a:off x="413720" y="1594558"/>
            <a:ext cx="8319219" cy="968470"/>
          </a:xfrm>
        </p:spPr>
        <p:txBody>
          <a:bodyPr vert="horz" wrap="square" lIns="91440" tIns="45720" rIns="91440" bIns="45720" rtlCol="0">
            <a:spAutoFit/>
          </a:bodyPr>
          <a:lstStyle/>
          <a:p>
            <a:pPr marL="285750" indent="-285750" algn="just">
              <a:buClr>
                <a:srgbClr val="92D050"/>
              </a:buClr>
              <a:buFont typeface="Wingdings" panose="05000000000000000000" pitchFamily="2" charset="2"/>
              <a:buChar char="q"/>
            </a:pPr>
            <a:r>
              <a:rPr lang="es-MX" sz="1800" dirty="0"/>
              <a:t>Se refiere a cómo quiere ser reconocida la entidad y, representa los valores con los cuales se fundamentará su accionar público</a:t>
            </a:r>
          </a:p>
          <a:p>
            <a:pPr marL="285750" indent="-285750" algn="just">
              <a:buClr>
                <a:srgbClr val="92D050"/>
              </a:buClr>
              <a:buFont typeface="Wingdings" panose="05000000000000000000" pitchFamily="2" charset="2"/>
              <a:buChar char="q"/>
            </a:pPr>
            <a:r>
              <a:rPr lang="es-MX" sz="1800" dirty="0"/>
              <a:t>¿Cómo queremos ser reconocidos?</a:t>
            </a:r>
          </a:p>
        </p:txBody>
      </p:sp>
      <p:sp>
        <p:nvSpPr>
          <p:cNvPr id="16" name="2 Marcador de contenido"/>
          <p:cNvSpPr txBox="1">
            <a:spLocks/>
          </p:cNvSpPr>
          <p:nvPr/>
        </p:nvSpPr>
        <p:spPr>
          <a:xfrm>
            <a:off x="413720" y="3430140"/>
            <a:ext cx="5500519" cy="2471446"/>
          </a:xfrm>
          <a:prstGeom prst="rect">
            <a:avLst/>
          </a:prstGeom>
        </p:spPr>
        <p:txBody>
          <a:bodyPr vert="horz" wrap="square" lIns="91440" tIns="45720" rIns="91440" bIns="45720" rtlCol="0">
            <a:spAutoFit/>
          </a:bodyPr>
          <a:lstStyle>
            <a:lvl1pPr marL="285750" indent="-285750" algn="just">
              <a:lnSpc>
                <a:spcPct val="90000"/>
              </a:lnSpc>
              <a:spcBef>
                <a:spcPts val="1000"/>
              </a:spcBef>
              <a:buClr>
                <a:srgbClr val="92D050"/>
              </a:buClr>
              <a:buFont typeface="Wingdings" panose="05000000000000000000" pitchFamily="2" charset="2"/>
              <a:buChar char="q"/>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defRPr/>
            </a:lvl4pPr>
            <a:lvl5pPr marL="2057400" indent="-228600">
              <a:lnSpc>
                <a:spcPct val="90000"/>
              </a:lnSpc>
              <a:spcBef>
                <a:spcPts val="500"/>
              </a:spcBef>
              <a:buFont typeface="Arial" panose="020B0604020202020204" pitchFamily="34" charset="0"/>
              <a:buChar char="•"/>
              <a:defRPr/>
            </a:lvl5pPr>
            <a:lvl6pPr marL="2514600" indent="-228600">
              <a:lnSpc>
                <a:spcPct val="90000"/>
              </a:lnSpc>
              <a:spcBef>
                <a:spcPts val="500"/>
              </a:spcBef>
              <a:buFont typeface="Arial" panose="020B0604020202020204" pitchFamily="34" charset="0"/>
              <a:buChar char="•"/>
              <a:defRPr/>
            </a:lvl6pPr>
            <a:lvl7pPr marL="2971800" indent="-228600">
              <a:lnSpc>
                <a:spcPct val="90000"/>
              </a:lnSpc>
              <a:spcBef>
                <a:spcPts val="500"/>
              </a:spcBef>
              <a:buFont typeface="Arial" panose="020B0604020202020204" pitchFamily="34" charset="0"/>
              <a:buChar char="•"/>
              <a:defRPr/>
            </a:lvl7pPr>
            <a:lvl8pPr marL="3429000" indent="-228600">
              <a:lnSpc>
                <a:spcPct val="90000"/>
              </a:lnSpc>
              <a:spcBef>
                <a:spcPts val="500"/>
              </a:spcBef>
              <a:buFont typeface="Arial" panose="020B0604020202020204" pitchFamily="34" charset="0"/>
              <a:buChar char="•"/>
              <a:defRPr/>
            </a:lvl8pPr>
            <a:lvl9pPr marL="3886200" indent="-228600">
              <a:lnSpc>
                <a:spcPct val="90000"/>
              </a:lnSpc>
              <a:spcBef>
                <a:spcPts val="500"/>
              </a:spcBef>
              <a:buFont typeface="Arial" panose="020B0604020202020204" pitchFamily="34" charset="0"/>
              <a:buChar char="•"/>
              <a:defRPr/>
            </a:lvl9pPr>
          </a:lstStyle>
          <a:p>
            <a:r>
              <a:rPr lang="es-MX" dirty="0" smtClean="0"/>
              <a:t>Los valores que tiene la entidad y que desea comunicar.</a:t>
            </a:r>
          </a:p>
          <a:p>
            <a:r>
              <a:rPr lang="es-MX" dirty="0" smtClean="0"/>
              <a:t>Cómo quiere ser vista o percibida la institución en el futuro.</a:t>
            </a:r>
          </a:p>
          <a:p>
            <a:r>
              <a:rPr lang="es-MX" dirty="0" smtClean="0"/>
              <a:t>Los estándares de desempeño con los cuales se compromete.</a:t>
            </a:r>
          </a:p>
          <a:p>
            <a:r>
              <a:rPr lang="es-MX" dirty="0" smtClean="0"/>
              <a:t>Compromete, visualiza la posición pública y complementa a la misión.</a:t>
            </a:r>
            <a:endParaRPr lang="es-MX" dirty="0"/>
          </a:p>
        </p:txBody>
      </p:sp>
      <p:sp>
        <p:nvSpPr>
          <p:cNvPr id="4" name="Rectángulo 3"/>
          <p:cNvSpPr/>
          <p:nvPr/>
        </p:nvSpPr>
        <p:spPr>
          <a:xfrm>
            <a:off x="458925" y="2811918"/>
            <a:ext cx="3360535" cy="369332"/>
          </a:xfrm>
          <a:prstGeom prst="rect">
            <a:avLst/>
          </a:prstGeom>
          <a:noFill/>
        </p:spPr>
        <p:txBody>
          <a:bodyPr wrap="none" rtlCol="0">
            <a:spAutoFit/>
          </a:bodyPr>
          <a:lstStyle/>
          <a:p>
            <a:pPr algn="just"/>
            <a:r>
              <a:rPr lang="es-MX" b="1" dirty="0"/>
              <a:t>¿Que debe de contener la visión?</a:t>
            </a:r>
          </a:p>
        </p:txBody>
      </p:sp>
      <p:pic>
        <p:nvPicPr>
          <p:cNvPr id="17"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0330" y="3514030"/>
            <a:ext cx="2672000" cy="1787812"/>
          </a:xfrm>
          <a:prstGeom prst="rect">
            <a:avLst/>
          </a:prstGeom>
        </p:spPr>
      </p:pic>
    </p:spTree>
    <p:extLst>
      <p:ext uri="{BB962C8B-B14F-4D97-AF65-F5344CB8AC3E}">
        <p14:creationId xmlns:p14="http://schemas.microsoft.com/office/powerpoint/2010/main" val="21796225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413721" y="875614"/>
            <a:ext cx="2470548" cy="461665"/>
          </a:xfrm>
          <a:prstGeom prst="rect">
            <a:avLst/>
          </a:prstGeom>
          <a:noFill/>
        </p:spPr>
        <p:txBody>
          <a:bodyPr wrap="none">
            <a:spAutoFit/>
          </a:bodyPr>
          <a:lstStyle/>
          <a:p>
            <a:pPr algn="just"/>
            <a:r>
              <a:rPr lang="es-MX" sz="2400" b="1" dirty="0" smtClean="0">
                <a:solidFill>
                  <a:srgbClr val="006600"/>
                </a:solidFill>
              </a:rPr>
              <a:t>Ejemplo de Visión</a:t>
            </a:r>
            <a:endParaRPr lang="es-MX" sz="2400" b="1" dirty="0">
              <a:solidFill>
                <a:srgbClr val="006600"/>
              </a:solidFill>
            </a:endParaRPr>
          </a:p>
        </p:txBody>
      </p:sp>
      <p:sp>
        <p:nvSpPr>
          <p:cNvPr id="8" name="2 Marcador de contenido"/>
          <p:cNvSpPr>
            <a:spLocks noGrp="1"/>
          </p:cNvSpPr>
          <p:nvPr>
            <p:ph idx="1"/>
          </p:nvPr>
        </p:nvSpPr>
        <p:spPr>
          <a:xfrm>
            <a:off x="1259481" y="2192891"/>
            <a:ext cx="7610476" cy="3670767"/>
          </a:xfrm>
        </p:spPr>
        <p:txBody>
          <a:bodyPr>
            <a:normAutofit/>
          </a:bodyPr>
          <a:lstStyle/>
          <a:p>
            <a:pPr marL="0" indent="0" algn="just">
              <a:buNone/>
            </a:pPr>
            <a:r>
              <a:rPr lang="es-MX" sz="2400" dirty="0">
                <a:solidFill>
                  <a:schemeClr val="bg2">
                    <a:lumMod val="50000"/>
                  </a:schemeClr>
                </a:solidFill>
              </a:rPr>
              <a:t>Somos </a:t>
            </a:r>
            <a:r>
              <a:rPr lang="es-MX" sz="2400" dirty="0" smtClean="0">
                <a:solidFill>
                  <a:schemeClr val="bg2">
                    <a:lumMod val="50000"/>
                  </a:schemeClr>
                </a:solidFill>
              </a:rPr>
              <a:t>un Gobierno </a:t>
            </a:r>
            <a:r>
              <a:rPr lang="es-MX" sz="2400" u="sng" dirty="0">
                <a:solidFill>
                  <a:schemeClr val="bg2">
                    <a:lumMod val="50000"/>
                  </a:schemeClr>
                </a:solidFill>
              </a:rPr>
              <a:t>Municipal líder</a:t>
            </a:r>
            <a:r>
              <a:rPr lang="es-MX" sz="2400" dirty="0">
                <a:solidFill>
                  <a:schemeClr val="bg2">
                    <a:lumMod val="50000"/>
                  </a:schemeClr>
                </a:solidFill>
              </a:rPr>
              <a:t>, con talento humano </a:t>
            </a:r>
            <a:r>
              <a:rPr lang="es-MX" sz="2400" u="sng" dirty="0">
                <a:solidFill>
                  <a:schemeClr val="bg2">
                    <a:lumMod val="50000"/>
                  </a:schemeClr>
                </a:solidFill>
              </a:rPr>
              <a:t>calificado</a:t>
            </a:r>
            <a:r>
              <a:rPr lang="es-MX" sz="2400" dirty="0">
                <a:solidFill>
                  <a:schemeClr val="bg2">
                    <a:lumMod val="50000"/>
                  </a:schemeClr>
                </a:solidFill>
              </a:rPr>
              <a:t> que ha facilitado y construido </a:t>
            </a:r>
            <a:r>
              <a:rPr lang="es-MX" sz="2400" u="sng" dirty="0">
                <a:solidFill>
                  <a:schemeClr val="bg2">
                    <a:lumMod val="50000"/>
                  </a:schemeClr>
                </a:solidFill>
              </a:rPr>
              <a:t>con alta participación ciudadana</a:t>
            </a:r>
            <a:r>
              <a:rPr lang="es-MX" sz="2400" dirty="0">
                <a:solidFill>
                  <a:schemeClr val="bg2">
                    <a:lumMod val="50000"/>
                  </a:schemeClr>
                </a:solidFill>
              </a:rPr>
              <a:t> un municipio saludable y productivo, con la utilización de tecnologías apropiadas, que han generado el desarrollo social y económico sostenible, una mejor calidad de vida de los ciudadanos, el rompimiento del círculo de la pobreza, en armonía con el medio ambiente, </a:t>
            </a:r>
            <a:r>
              <a:rPr lang="es-MX" sz="2400" u="sng" dirty="0">
                <a:solidFill>
                  <a:schemeClr val="bg2">
                    <a:lumMod val="50000"/>
                  </a:schemeClr>
                </a:solidFill>
              </a:rPr>
              <a:t>con una actuación transparente</a:t>
            </a:r>
            <a:r>
              <a:rPr lang="es-MX" sz="2400" dirty="0">
                <a:solidFill>
                  <a:schemeClr val="bg2">
                    <a:lumMod val="50000"/>
                  </a:schemeClr>
                </a:solidFill>
              </a:rPr>
              <a:t>.</a:t>
            </a:r>
          </a:p>
        </p:txBody>
      </p:sp>
      <p:sp>
        <p:nvSpPr>
          <p:cNvPr id="9" name="3 CuadroTexto"/>
          <p:cNvSpPr txBox="1"/>
          <p:nvPr/>
        </p:nvSpPr>
        <p:spPr>
          <a:xfrm>
            <a:off x="4933081" y="4929896"/>
            <a:ext cx="1584176" cy="369332"/>
          </a:xfrm>
          <a:prstGeom prst="rect">
            <a:avLst/>
          </a:prstGeom>
          <a:solidFill>
            <a:srgbClr val="92D050"/>
          </a:solidFill>
        </p:spPr>
        <p:style>
          <a:lnRef idx="3">
            <a:schemeClr val="lt1"/>
          </a:lnRef>
          <a:fillRef idx="1">
            <a:schemeClr val="accent3"/>
          </a:fillRef>
          <a:effectRef idx="1">
            <a:schemeClr val="accent3"/>
          </a:effectRef>
          <a:fontRef idx="minor">
            <a:schemeClr val="lt1"/>
          </a:fontRef>
        </p:style>
        <p:txBody>
          <a:bodyPr wrap="square" rtlCol="0">
            <a:spAutoFit/>
          </a:bodyPr>
          <a:lstStyle>
            <a:defPPr>
              <a:defRPr lang="es-MX"/>
            </a:defPPr>
            <a:lvl1pPr>
              <a:defRPr>
                <a:solidFill>
                  <a:prstClr val="black"/>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MX" dirty="0"/>
              <a:t>Valores</a:t>
            </a:r>
          </a:p>
        </p:txBody>
      </p:sp>
      <p:sp>
        <p:nvSpPr>
          <p:cNvPr id="11" name="4 CuadroTexto"/>
          <p:cNvSpPr txBox="1"/>
          <p:nvPr/>
        </p:nvSpPr>
        <p:spPr>
          <a:xfrm>
            <a:off x="2578501" y="1710526"/>
            <a:ext cx="2598788" cy="369332"/>
          </a:xfrm>
          <a:prstGeom prst="rect">
            <a:avLst/>
          </a:prstGeom>
          <a:solidFill>
            <a:srgbClr val="92D050"/>
          </a:solidFill>
        </p:spPr>
        <p:style>
          <a:lnRef idx="3">
            <a:schemeClr val="lt1"/>
          </a:lnRef>
          <a:fillRef idx="1">
            <a:schemeClr val="accent3"/>
          </a:fillRef>
          <a:effectRef idx="1">
            <a:schemeClr val="accent3"/>
          </a:effectRef>
          <a:fontRef idx="minor">
            <a:schemeClr val="lt1"/>
          </a:fontRef>
        </p:style>
        <p:txBody>
          <a:bodyPr wrap="square" rtlCol="0">
            <a:spAutoFit/>
          </a:bodyPr>
          <a:lstStyle>
            <a:defPPr>
              <a:defRPr lang="es-MX"/>
            </a:defPPr>
            <a:lvl1pPr>
              <a:defRPr>
                <a:solidFill>
                  <a:prstClr val="black"/>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MX" dirty="0"/>
              <a:t>Como desea ser vista</a:t>
            </a:r>
          </a:p>
        </p:txBody>
      </p:sp>
      <p:sp>
        <p:nvSpPr>
          <p:cNvPr id="12" name="5 CuadroTexto"/>
          <p:cNvSpPr txBox="1"/>
          <p:nvPr/>
        </p:nvSpPr>
        <p:spPr>
          <a:xfrm rot="16200000">
            <a:off x="-199217" y="2708003"/>
            <a:ext cx="1872208" cy="646331"/>
          </a:xfrm>
          <a:prstGeom prst="rect">
            <a:avLst/>
          </a:prstGeom>
          <a:solidFill>
            <a:srgbClr val="92D050"/>
          </a:solidFill>
        </p:spPr>
        <p:style>
          <a:lnRef idx="3">
            <a:schemeClr val="lt1"/>
          </a:lnRef>
          <a:fillRef idx="1">
            <a:schemeClr val="accent3"/>
          </a:fillRef>
          <a:effectRef idx="1">
            <a:schemeClr val="accent3"/>
          </a:effectRef>
          <a:fontRef idx="minor">
            <a:schemeClr val="lt1"/>
          </a:fontRef>
        </p:style>
        <p:txBody>
          <a:bodyPr wrap="square" rtlCol="0">
            <a:spAutoFit/>
          </a:bodyPr>
          <a:lstStyle>
            <a:defPPr>
              <a:defRPr lang="es-MX"/>
            </a:defPPr>
            <a:lvl1pPr>
              <a:defRPr>
                <a:solidFill>
                  <a:prstClr val="black"/>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MX" dirty="0"/>
              <a:t>Estándares de desempeño</a:t>
            </a:r>
          </a:p>
        </p:txBody>
      </p:sp>
    </p:spTree>
    <p:extLst>
      <p:ext uri="{BB962C8B-B14F-4D97-AF65-F5344CB8AC3E}">
        <p14:creationId xmlns:p14="http://schemas.microsoft.com/office/powerpoint/2010/main" val="154717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413721" y="875614"/>
            <a:ext cx="2470548" cy="461665"/>
          </a:xfrm>
          <a:prstGeom prst="rect">
            <a:avLst/>
          </a:prstGeom>
          <a:noFill/>
        </p:spPr>
        <p:txBody>
          <a:bodyPr wrap="none">
            <a:spAutoFit/>
          </a:bodyPr>
          <a:lstStyle/>
          <a:p>
            <a:pPr algn="just"/>
            <a:r>
              <a:rPr lang="es-MX" sz="2400" b="1" dirty="0" smtClean="0">
                <a:solidFill>
                  <a:srgbClr val="006600"/>
                </a:solidFill>
              </a:rPr>
              <a:t>Ejemplo de Visión</a:t>
            </a:r>
            <a:endParaRPr lang="es-MX" sz="2400" b="1" dirty="0">
              <a:solidFill>
                <a:srgbClr val="006600"/>
              </a:solidFill>
            </a:endParaRPr>
          </a:p>
        </p:txBody>
      </p:sp>
      <p:sp>
        <p:nvSpPr>
          <p:cNvPr id="10" name="2 Marcador de contenido"/>
          <p:cNvSpPr>
            <a:spLocks noGrp="1"/>
          </p:cNvSpPr>
          <p:nvPr>
            <p:ph idx="1"/>
          </p:nvPr>
        </p:nvSpPr>
        <p:spPr>
          <a:xfrm>
            <a:off x="560751" y="1932832"/>
            <a:ext cx="7610476" cy="2086725"/>
          </a:xfrm>
        </p:spPr>
        <p:txBody>
          <a:bodyPr vert="horz" wrap="square" lIns="91440" tIns="45720" rIns="91440" bIns="45720" rtlCol="0">
            <a:spAutoFit/>
          </a:bodyPr>
          <a:lstStyle/>
          <a:p>
            <a:pPr marL="285750" indent="-285750" algn="just">
              <a:buClr>
                <a:srgbClr val="92D050"/>
              </a:buClr>
              <a:buFont typeface="Wingdings" panose="05000000000000000000" pitchFamily="2" charset="2"/>
              <a:buChar char="q"/>
            </a:pPr>
            <a:r>
              <a:rPr lang="es-ES" sz="2400" b="1" dirty="0">
                <a:solidFill>
                  <a:schemeClr val="bg2">
                    <a:lumMod val="50000"/>
                  </a:schemeClr>
                </a:solidFill>
              </a:rPr>
              <a:t>Ser un municipio con un gobierno municipal </a:t>
            </a:r>
            <a:r>
              <a:rPr lang="es-ES" sz="2400" b="1" u="sng" dirty="0">
                <a:solidFill>
                  <a:schemeClr val="bg2">
                    <a:lumMod val="50000"/>
                  </a:schemeClr>
                </a:solidFill>
              </a:rPr>
              <a:t>líder en gestión, administración transparente de los recursos, libre de contaminación, organizado, educado, capacitado y seguro;</a:t>
            </a:r>
            <a:r>
              <a:rPr lang="es-ES" sz="2400" b="1" dirty="0">
                <a:solidFill>
                  <a:schemeClr val="bg2">
                    <a:lumMod val="50000"/>
                  </a:schemeClr>
                </a:solidFill>
              </a:rPr>
              <a:t> con una producción autosuficiente para el consumo y el comercio, con </a:t>
            </a:r>
            <a:r>
              <a:rPr lang="es-ES" sz="2400" b="1" u="sng" dirty="0">
                <a:solidFill>
                  <a:schemeClr val="bg2">
                    <a:lumMod val="50000"/>
                  </a:schemeClr>
                </a:solidFill>
              </a:rPr>
              <a:t>eficientes medios </a:t>
            </a:r>
            <a:r>
              <a:rPr lang="es-ES" sz="2400" b="1" dirty="0">
                <a:solidFill>
                  <a:schemeClr val="bg2">
                    <a:lumMod val="50000"/>
                  </a:schemeClr>
                </a:solidFill>
              </a:rPr>
              <a:t>de comunicación</a:t>
            </a:r>
            <a:endParaRPr lang="es-MX" sz="2400" b="1" dirty="0">
              <a:solidFill>
                <a:schemeClr val="bg2">
                  <a:lumMod val="50000"/>
                </a:schemeClr>
              </a:solidFill>
            </a:endParaRPr>
          </a:p>
        </p:txBody>
      </p:sp>
      <p:sp>
        <p:nvSpPr>
          <p:cNvPr id="13" name="3 CuadroTexto"/>
          <p:cNvSpPr txBox="1"/>
          <p:nvPr/>
        </p:nvSpPr>
        <p:spPr>
          <a:xfrm>
            <a:off x="2151015" y="4216627"/>
            <a:ext cx="1584176" cy="369332"/>
          </a:xfrm>
          <a:prstGeom prst="rect">
            <a:avLst/>
          </a:prstGeom>
          <a:solidFill>
            <a:srgbClr val="92D050"/>
          </a:solidFill>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s-MX" dirty="0" smtClean="0">
                <a:solidFill>
                  <a:schemeClr val="tx1"/>
                </a:solidFill>
              </a:rPr>
              <a:t>Valores…</a:t>
            </a:r>
            <a:endParaRPr lang="es-MX" dirty="0">
              <a:solidFill>
                <a:schemeClr val="tx1"/>
              </a:solidFill>
            </a:endParaRPr>
          </a:p>
        </p:txBody>
      </p:sp>
      <p:sp>
        <p:nvSpPr>
          <p:cNvPr id="14" name="4 CuadroTexto"/>
          <p:cNvSpPr txBox="1"/>
          <p:nvPr/>
        </p:nvSpPr>
        <p:spPr>
          <a:xfrm>
            <a:off x="2722183" y="1420969"/>
            <a:ext cx="3139732" cy="369332"/>
          </a:xfrm>
          <a:prstGeom prst="rect">
            <a:avLst/>
          </a:prstGeom>
          <a:solidFill>
            <a:srgbClr val="92D050"/>
          </a:solidFill>
        </p:spPr>
        <p:style>
          <a:lnRef idx="3">
            <a:schemeClr val="lt1"/>
          </a:lnRef>
          <a:fillRef idx="1">
            <a:schemeClr val="accent3"/>
          </a:fillRef>
          <a:effectRef idx="1">
            <a:schemeClr val="accent3"/>
          </a:effectRef>
          <a:fontRef idx="minor">
            <a:schemeClr val="lt1"/>
          </a:fontRef>
        </p:style>
        <p:txBody>
          <a:bodyPr wrap="square" rtlCol="0">
            <a:spAutoFit/>
          </a:bodyPr>
          <a:lstStyle/>
          <a:p>
            <a:r>
              <a:rPr lang="es-MX" dirty="0" smtClean="0">
                <a:solidFill>
                  <a:schemeClr val="tx1"/>
                </a:solidFill>
              </a:rPr>
              <a:t>Como desea ser vista</a:t>
            </a:r>
            <a:endParaRPr lang="es-MX" dirty="0">
              <a:solidFill>
                <a:schemeClr val="tx1"/>
              </a:solidFill>
            </a:endParaRPr>
          </a:p>
        </p:txBody>
      </p:sp>
      <p:sp>
        <p:nvSpPr>
          <p:cNvPr id="15" name="5 CuadroTexto"/>
          <p:cNvSpPr txBox="1"/>
          <p:nvPr/>
        </p:nvSpPr>
        <p:spPr>
          <a:xfrm rot="5400000">
            <a:off x="7558288" y="3574558"/>
            <a:ext cx="1872208" cy="646331"/>
          </a:xfrm>
          <a:prstGeom prst="rect">
            <a:avLst/>
          </a:prstGeom>
          <a:solidFill>
            <a:srgbClr val="92D050"/>
          </a:solidFill>
        </p:spPr>
        <p:style>
          <a:lnRef idx="3">
            <a:schemeClr val="lt1"/>
          </a:lnRef>
          <a:fillRef idx="1">
            <a:schemeClr val="accent3"/>
          </a:fillRef>
          <a:effectRef idx="1">
            <a:schemeClr val="accent3"/>
          </a:effectRef>
          <a:fontRef idx="minor">
            <a:schemeClr val="lt1"/>
          </a:fontRef>
        </p:style>
        <p:txBody>
          <a:bodyPr wrap="square" rtlCol="0">
            <a:spAutoFit/>
          </a:bodyPr>
          <a:lstStyle/>
          <a:p>
            <a:r>
              <a:rPr lang="es-MX" dirty="0" smtClean="0">
                <a:solidFill>
                  <a:schemeClr val="tx1"/>
                </a:solidFill>
              </a:rPr>
              <a:t>Estándares de desempeño</a:t>
            </a:r>
            <a:endParaRPr lang="es-MX" dirty="0">
              <a:solidFill>
                <a:schemeClr val="tx1"/>
              </a:solidFill>
            </a:endParaRPr>
          </a:p>
        </p:txBody>
      </p:sp>
    </p:spTree>
    <p:extLst>
      <p:ext uri="{BB962C8B-B14F-4D97-AF65-F5344CB8AC3E}">
        <p14:creationId xmlns:p14="http://schemas.microsoft.com/office/powerpoint/2010/main" val="2506831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47273" y="875614"/>
            <a:ext cx="3003451" cy="461665"/>
          </a:xfrm>
          <a:prstGeom prst="rect">
            <a:avLst/>
          </a:prstGeom>
          <a:noFill/>
        </p:spPr>
        <p:txBody>
          <a:bodyPr wrap="none">
            <a:spAutoFit/>
          </a:bodyPr>
          <a:lstStyle/>
          <a:p>
            <a:pPr algn="just"/>
            <a:r>
              <a:rPr lang="es-MX" sz="2400" b="1" dirty="0" smtClean="0">
                <a:solidFill>
                  <a:srgbClr val="006600"/>
                </a:solidFill>
              </a:rPr>
              <a:t>Objetivos estratégicos</a:t>
            </a:r>
            <a:endParaRPr lang="es-MX" sz="2400" b="1" dirty="0">
              <a:solidFill>
                <a:srgbClr val="006600"/>
              </a:solidFill>
            </a:endParaRPr>
          </a:p>
        </p:txBody>
      </p:sp>
      <p:sp>
        <p:nvSpPr>
          <p:cNvPr id="8" name="2 Marcador de contenido"/>
          <p:cNvSpPr>
            <a:spLocks noGrp="1"/>
          </p:cNvSpPr>
          <p:nvPr>
            <p:ph idx="1"/>
          </p:nvPr>
        </p:nvSpPr>
        <p:spPr>
          <a:xfrm>
            <a:off x="460083" y="1630828"/>
            <a:ext cx="7610476" cy="1217769"/>
          </a:xfrm>
        </p:spPr>
        <p:txBody>
          <a:bodyPr vert="horz" wrap="square" lIns="91440" tIns="45720" rIns="91440" bIns="45720" rtlCol="0">
            <a:spAutoFit/>
          </a:bodyPr>
          <a:lstStyle/>
          <a:p>
            <a:pPr marL="285750" indent="-285750" algn="just">
              <a:buClr>
                <a:srgbClr val="92D050"/>
              </a:buClr>
              <a:buFont typeface="Wingdings" panose="05000000000000000000" pitchFamily="2" charset="2"/>
              <a:buChar char="q"/>
            </a:pPr>
            <a:r>
              <a:rPr lang="es-MX" sz="1800" dirty="0"/>
              <a:t>Los objetivos estratégicos son los logros que la entidad pública, ministerio u órgano, espera concretar en un plazo determinado (mayor de un año), para el cumplimiento de su misión de forma eficiente y eficaz</a:t>
            </a:r>
          </a:p>
          <a:p>
            <a:pPr marL="285750" indent="-285750" algn="just">
              <a:buClr>
                <a:srgbClr val="92D050"/>
              </a:buClr>
              <a:buFont typeface="Wingdings" panose="05000000000000000000" pitchFamily="2" charset="2"/>
              <a:buChar char="q"/>
            </a:pPr>
            <a:r>
              <a:rPr lang="es-MX" sz="1800" dirty="0"/>
              <a:t>¿Dónde queremos ir? ¿Qué resultados esperamos lograr?</a:t>
            </a:r>
          </a:p>
        </p:txBody>
      </p:sp>
      <p:pic>
        <p:nvPicPr>
          <p:cNvPr id="9"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7980" y="2522333"/>
            <a:ext cx="1697732" cy="1797149"/>
          </a:xfrm>
          <a:prstGeom prst="rect">
            <a:avLst/>
          </a:prstGeom>
        </p:spPr>
      </p:pic>
      <p:pic>
        <p:nvPicPr>
          <p:cNvPr id="11" name="Picture 2"/>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6515" t="18750" r="17306" b="10000"/>
          <a:stretch/>
        </p:blipFill>
        <p:spPr bwMode="auto">
          <a:xfrm>
            <a:off x="998887" y="3038703"/>
            <a:ext cx="5645194" cy="3417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78208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47273" y="808502"/>
            <a:ext cx="3003451" cy="461665"/>
          </a:xfrm>
          <a:prstGeom prst="rect">
            <a:avLst/>
          </a:prstGeom>
          <a:noFill/>
        </p:spPr>
        <p:txBody>
          <a:bodyPr wrap="none">
            <a:spAutoFit/>
          </a:bodyPr>
          <a:lstStyle/>
          <a:p>
            <a:pPr algn="just"/>
            <a:r>
              <a:rPr lang="es-MX" sz="2400" b="1" dirty="0" smtClean="0">
                <a:solidFill>
                  <a:srgbClr val="006600"/>
                </a:solidFill>
              </a:rPr>
              <a:t>Objetivos estratégicos</a:t>
            </a:r>
            <a:endParaRPr lang="es-MX" sz="2400" b="1" dirty="0">
              <a:solidFill>
                <a:srgbClr val="006600"/>
              </a:solidFill>
            </a:endParaRPr>
          </a:p>
        </p:txBody>
      </p:sp>
      <p:sp>
        <p:nvSpPr>
          <p:cNvPr id="8" name="2 Marcador de contenido"/>
          <p:cNvSpPr>
            <a:spLocks noGrp="1"/>
          </p:cNvSpPr>
          <p:nvPr>
            <p:ph idx="1"/>
          </p:nvPr>
        </p:nvSpPr>
        <p:spPr>
          <a:xfrm>
            <a:off x="444616" y="1350827"/>
            <a:ext cx="8271544" cy="2970044"/>
          </a:xfrm>
        </p:spPr>
        <p:txBody>
          <a:bodyPr vert="horz" wrap="square" lIns="91440" tIns="45720" rIns="91440" bIns="45720" rtlCol="0">
            <a:spAutoFit/>
          </a:bodyPr>
          <a:lstStyle/>
          <a:p>
            <a:pPr marL="285750" indent="-285750" algn="just">
              <a:buClr>
                <a:srgbClr val="92D050"/>
              </a:buClr>
              <a:buFont typeface="Wingdings" panose="05000000000000000000" pitchFamily="2" charset="2"/>
              <a:buChar char="q"/>
            </a:pPr>
            <a:r>
              <a:rPr lang="es-MX" sz="1800" dirty="0"/>
              <a:t>Arrancar con diagnóstico </a:t>
            </a:r>
            <a:r>
              <a:rPr lang="es-MX" sz="1800" dirty="0" smtClean="0"/>
              <a:t>situacional</a:t>
            </a:r>
          </a:p>
          <a:p>
            <a:pPr marL="742950" lvl="1" indent="-285750" algn="just">
              <a:buClr>
                <a:srgbClr val="92D050"/>
              </a:buClr>
              <a:buFont typeface="Wingdings" panose="05000000000000000000" pitchFamily="2" charset="2"/>
              <a:buChar char="q"/>
            </a:pPr>
            <a:r>
              <a:rPr lang="es-MX" sz="1800" dirty="0" smtClean="0"/>
              <a:t>FODA </a:t>
            </a:r>
            <a:r>
              <a:rPr lang="es-MX" sz="1800" dirty="0"/>
              <a:t>(Fortalezas Oportunidades, Debilidades y Amenazas</a:t>
            </a:r>
            <a:r>
              <a:rPr lang="es-MX" sz="1800" dirty="0" smtClean="0"/>
              <a:t>)</a:t>
            </a:r>
          </a:p>
          <a:p>
            <a:pPr lvl="2"/>
            <a:r>
              <a:rPr lang="es-MX" sz="1800" dirty="0" smtClean="0"/>
              <a:t>Conocer </a:t>
            </a:r>
            <a:r>
              <a:rPr lang="es-MX" sz="1800" dirty="0"/>
              <a:t>las </a:t>
            </a:r>
            <a:r>
              <a:rPr lang="es-MX" sz="1800" b="1" dirty="0"/>
              <a:t>brechas institucionales </a:t>
            </a:r>
            <a:r>
              <a:rPr lang="es-MX" sz="1800" dirty="0"/>
              <a:t>para el logro de objetivos</a:t>
            </a:r>
          </a:p>
          <a:p>
            <a:pPr lvl="2"/>
            <a:r>
              <a:rPr lang="es-MX" sz="1800" b="1" dirty="0"/>
              <a:t>Debilidad</a:t>
            </a:r>
            <a:r>
              <a:rPr lang="es-MX" sz="1800" dirty="0"/>
              <a:t> organizacional o desafío.</a:t>
            </a:r>
          </a:p>
          <a:p>
            <a:pPr lvl="2"/>
            <a:r>
              <a:rPr lang="es-MX" sz="1800" b="1" dirty="0"/>
              <a:t>Asequibilidad</a:t>
            </a:r>
            <a:r>
              <a:rPr lang="es-MX" sz="1800" dirty="0"/>
              <a:t> de acuerdo a su </a:t>
            </a:r>
            <a:r>
              <a:rPr lang="es-MX" sz="1800" dirty="0" smtClean="0"/>
              <a:t>diagnóstico</a:t>
            </a:r>
          </a:p>
          <a:p>
            <a:pPr marL="285750" indent="-285750" algn="just">
              <a:buClr>
                <a:srgbClr val="92D050"/>
              </a:buClr>
              <a:buFont typeface="Wingdings" panose="05000000000000000000" pitchFamily="2" charset="2"/>
              <a:buChar char="q"/>
            </a:pPr>
            <a:r>
              <a:rPr lang="es-MX" sz="1800" dirty="0" smtClean="0"/>
              <a:t>El </a:t>
            </a:r>
            <a:r>
              <a:rPr lang="es-MX" sz="1800" dirty="0"/>
              <a:t>desempeño logrado por la institución, debe responder no solo al cumplimiento de sus objetivos (eficacia) sino también a la eficiencia (o sea con un aprovechamiento pleno de los recursos que se le han encomendado), y </a:t>
            </a:r>
            <a:r>
              <a:rPr lang="es-MX" sz="1800" b="1" dirty="0"/>
              <a:t>la garantía por el cumplimiento de ciertos estándares y expectativas de los usuarios </a:t>
            </a:r>
            <a:r>
              <a:rPr lang="es-MX" sz="1800" dirty="0"/>
              <a:t>de la política pública (calidad).</a:t>
            </a:r>
          </a:p>
        </p:txBody>
      </p:sp>
      <p:sp>
        <p:nvSpPr>
          <p:cNvPr id="7" name="2 Marcador de contenido"/>
          <p:cNvSpPr txBox="1">
            <a:spLocks/>
          </p:cNvSpPr>
          <p:nvPr/>
        </p:nvSpPr>
        <p:spPr>
          <a:xfrm>
            <a:off x="444616" y="4401531"/>
            <a:ext cx="8271544" cy="2222147"/>
          </a:xfrm>
          <a:prstGeom prst="rect">
            <a:avLst/>
          </a:prstGeom>
        </p:spPr>
        <p:txBody>
          <a:bodyPr vert="horz" wrap="square" lIns="91440" tIns="45720" rIns="91440" bIns="45720" rtlCol="0">
            <a:spAutoFit/>
          </a:bodyPr>
          <a:lstStyle>
            <a:lvl1pPr marL="285750" indent="-285750" algn="just">
              <a:lnSpc>
                <a:spcPct val="90000"/>
              </a:lnSpc>
              <a:spcBef>
                <a:spcPts val="1000"/>
              </a:spcBef>
              <a:buClr>
                <a:srgbClr val="92D050"/>
              </a:buClr>
              <a:buFont typeface="Wingdings" panose="05000000000000000000" pitchFamily="2" charset="2"/>
              <a:buChar char="q"/>
              <a:defRPr/>
            </a:lvl1pPr>
            <a:lvl2pPr marL="742950" lvl="1" indent="-285750" algn="just">
              <a:lnSpc>
                <a:spcPct val="90000"/>
              </a:lnSpc>
              <a:spcBef>
                <a:spcPts val="500"/>
              </a:spcBef>
              <a:buClr>
                <a:srgbClr val="92D050"/>
              </a:buClr>
              <a:buFont typeface="Wingdings" panose="05000000000000000000" pitchFamily="2" charset="2"/>
              <a:buChar char="q"/>
              <a:defRPr/>
            </a:lvl2pPr>
            <a:lvl3pPr marL="1143000" lvl="2" indent="-228600">
              <a:lnSpc>
                <a:spcPct val="90000"/>
              </a:lnSpc>
              <a:spcBef>
                <a:spcPts val="500"/>
              </a:spcBef>
              <a:buFont typeface="Arial" panose="020B0604020202020204" pitchFamily="34" charset="0"/>
              <a:buChar char="•"/>
              <a:defRPr/>
            </a:lvl3pPr>
            <a:lvl4pPr marL="1600200" indent="-228600">
              <a:lnSpc>
                <a:spcPct val="90000"/>
              </a:lnSpc>
              <a:spcBef>
                <a:spcPts val="500"/>
              </a:spcBef>
              <a:buFont typeface="Arial" panose="020B0604020202020204" pitchFamily="34" charset="0"/>
              <a:buChar char="•"/>
              <a:defRPr/>
            </a:lvl4pPr>
            <a:lvl5pPr marL="2057400" indent="-228600">
              <a:lnSpc>
                <a:spcPct val="90000"/>
              </a:lnSpc>
              <a:spcBef>
                <a:spcPts val="500"/>
              </a:spcBef>
              <a:buFont typeface="Arial" panose="020B0604020202020204" pitchFamily="34" charset="0"/>
              <a:buChar char="•"/>
              <a:defRPr/>
            </a:lvl5pPr>
            <a:lvl6pPr marL="2514600" indent="-228600">
              <a:lnSpc>
                <a:spcPct val="90000"/>
              </a:lnSpc>
              <a:spcBef>
                <a:spcPts val="500"/>
              </a:spcBef>
              <a:buFont typeface="Arial" panose="020B0604020202020204" pitchFamily="34" charset="0"/>
              <a:buChar char="•"/>
              <a:defRPr/>
            </a:lvl6pPr>
            <a:lvl7pPr marL="2971800" indent="-228600">
              <a:lnSpc>
                <a:spcPct val="90000"/>
              </a:lnSpc>
              <a:spcBef>
                <a:spcPts val="500"/>
              </a:spcBef>
              <a:buFont typeface="Arial" panose="020B0604020202020204" pitchFamily="34" charset="0"/>
              <a:buChar char="•"/>
              <a:defRPr/>
            </a:lvl7pPr>
            <a:lvl8pPr marL="3429000" indent="-228600">
              <a:lnSpc>
                <a:spcPct val="90000"/>
              </a:lnSpc>
              <a:spcBef>
                <a:spcPts val="500"/>
              </a:spcBef>
              <a:buFont typeface="Arial" panose="020B0604020202020204" pitchFamily="34" charset="0"/>
              <a:buChar char="•"/>
              <a:defRPr/>
            </a:lvl8pPr>
            <a:lvl9pPr marL="3886200" indent="-228600">
              <a:lnSpc>
                <a:spcPct val="90000"/>
              </a:lnSpc>
              <a:spcBef>
                <a:spcPts val="500"/>
              </a:spcBef>
              <a:buFont typeface="Arial" panose="020B0604020202020204" pitchFamily="34" charset="0"/>
              <a:buChar char="•"/>
              <a:defRPr/>
            </a:lvl9pPr>
          </a:lstStyle>
          <a:p>
            <a:r>
              <a:rPr lang="es-MX" dirty="0"/>
              <a:t>Deben señalar la expresión de logro, evidenciar el cambio o transformación que se espera con las políticas y/o bienes y servicios que la institución tiene a su cargo</a:t>
            </a:r>
          </a:p>
          <a:p>
            <a:pPr lvl="1"/>
            <a:r>
              <a:rPr lang="es-MX" dirty="0"/>
              <a:t>Ejemplo:</a:t>
            </a:r>
          </a:p>
          <a:p>
            <a:pPr lvl="2"/>
            <a:r>
              <a:rPr lang="es-MX" dirty="0"/>
              <a:t>“Mejorar los estándares de competitividad”,</a:t>
            </a:r>
          </a:p>
          <a:p>
            <a:pPr lvl="2"/>
            <a:r>
              <a:rPr lang="es-MX" dirty="0"/>
              <a:t>“Disminuir “los niveles de pobreza alimentaria en la región XXX”, </a:t>
            </a:r>
          </a:p>
          <a:p>
            <a:pPr lvl="2"/>
            <a:r>
              <a:rPr lang="es-MX" dirty="0"/>
              <a:t>Contribuir a mejorar los niveles de seguridad ciudadana”, etc.</a:t>
            </a:r>
          </a:p>
          <a:p>
            <a:endParaRPr lang="es-MX" dirty="0"/>
          </a:p>
        </p:txBody>
      </p:sp>
    </p:spTree>
    <p:extLst>
      <p:ext uri="{BB962C8B-B14F-4D97-AF65-F5344CB8AC3E}">
        <p14:creationId xmlns:p14="http://schemas.microsoft.com/office/powerpoint/2010/main" val="35851676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47273" y="808502"/>
            <a:ext cx="3003451" cy="461665"/>
          </a:xfrm>
          <a:prstGeom prst="rect">
            <a:avLst/>
          </a:prstGeom>
          <a:noFill/>
        </p:spPr>
        <p:txBody>
          <a:bodyPr wrap="none">
            <a:spAutoFit/>
          </a:bodyPr>
          <a:lstStyle/>
          <a:p>
            <a:pPr algn="just"/>
            <a:r>
              <a:rPr lang="es-MX" sz="2400" b="1" dirty="0" smtClean="0">
                <a:solidFill>
                  <a:srgbClr val="006600"/>
                </a:solidFill>
              </a:rPr>
              <a:t>Objetivos estratégicos</a:t>
            </a:r>
            <a:endParaRPr lang="es-MX" sz="2400" b="1" dirty="0">
              <a:solidFill>
                <a:srgbClr val="006600"/>
              </a:solidFill>
            </a:endParaRPr>
          </a:p>
        </p:txBody>
      </p:sp>
      <p:sp>
        <p:nvSpPr>
          <p:cNvPr id="6" name="2 Marcador de contenido"/>
          <p:cNvSpPr>
            <a:spLocks noGrp="1"/>
          </p:cNvSpPr>
          <p:nvPr>
            <p:ph idx="1"/>
          </p:nvPr>
        </p:nvSpPr>
        <p:spPr>
          <a:xfrm>
            <a:off x="453006" y="1798608"/>
            <a:ext cx="8263154" cy="2222147"/>
          </a:xfrm>
        </p:spPr>
        <p:txBody>
          <a:bodyPr vert="horz" wrap="square" lIns="91440" tIns="45720" rIns="91440" bIns="45720" rtlCol="0">
            <a:spAutoFit/>
          </a:bodyPr>
          <a:lstStyle/>
          <a:p>
            <a:pPr marL="285750" indent="-285750" algn="just">
              <a:buClr>
                <a:srgbClr val="92D050"/>
              </a:buClr>
              <a:buFont typeface="Wingdings" panose="05000000000000000000" pitchFamily="2" charset="2"/>
              <a:buChar char="q"/>
            </a:pPr>
            <a:r>
              <a:rPr lang="es-MX" sz="1800" dirty="0"/>
              <a:t>Evitar ambigüedad</a:t>
            </a:r>
          </a:p>
          <a:p>
            <a:pPr marL="285750" indent="-285750" algn="just">
              <a:buClr>
                <a:srgbClr val="92D050"/>
              </a:buClr>
              <a:buFont typeface="Wingdings" panose="05000000000000000000" pitchFamily="2" charset="2"/>
              <a:buChar char="q"/>
            </a:pPr>
            <a:r>
              <a:rPr lang="es-MX" sz="1800" dirty="0"/>
              <a:t>Expresar los resultados en términos concretos y que reflejen los recursos aportados por los ciudadanos</a:t>
            </a:r>
          </a:p>
          <a:p>
            <a:pPr marL="285750" indent="-285750" algn="just">
              <a:buClr>
                <a:srgbClr val="92D050"/>
              </a:buClr>
              <a:buFont typeface="Wingdings" panose="05000000000000000000" pitchFamily="2" charset="2"/>
              <a:buChar char="q"/>
            </a:pPr>
            <a:r>
              <a:rPr lang="es-MX" sz="1800" dirty="0"/>
              <a:t>Responder a un problema específico relacionado con la misión y con los beneficios esperados por los usuarios</a:t>
            </a:r>
          </a:p>
          <a:p>
            <a:pPr marL="285750" indent="-285750" algn="just">
              <a:buClr>
                <a:srgbClr val="92D050"/>
              </a:buClr>
              <a:buFont typeface="Wingdings" panose="05000000000000000000" pitchFamily="2" charset="2"/>
              <a:buChar char="q"/>
            </a:pPr>
            <a:r>
              <a:rPr lang="es-MX" sz="1800" dirty="0"/>
              <a:t>Son la base para construir indicadores, en términos de eficiencia, calidad y </a:t>
            </a:r>
            <a:r>
              <a:rPr lang="es-MX" sz="1800" dirty="0" smtClean="0"/>
              <a:t>economía</a:t>
            </a:r>
            <a:endParaRPr lang="es-MX" sz="1800" dirty="0"/>
          </a:p>
        </p:txBody>
      </p:sp>
    </p:spTree>
    <p:extLst>
      <p:ext uri="{BB962C8B-B14F-4D97-AF65-F5344CB8AC3E}">
        <p14:creationId xmlns:p14="http://schemas.microsoft.com/office/powerpoint/2010/main" val="22931390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47273" y="808502"/>
            <a:ext cx="3003451" cy="461665"/>
          </a:xfrm>
          <a:prstGeom prst="rect">
            <a:avLst/>
          </a:prstGeom>
          <a:noFill/>
        </p:spPr>
        <p:txBody>
          <a:bodyPr wrap="none">
            <a:spAutoFit/>
          </a:bodyPr>
          <a:lstStyle/>
          <a:p>
            <a:pPr algn="just"/>
            <a:r>
              <a:rPr lang="es-MX" sz="2400" b="1" dirty="0" smtClean="0">
                <a:solidFill>
                  <a:srgbClr val="006600"/>
                </a:solidFill>
              </a:rPr>
              <a:t>Objetivos estratégicos</a:t>
            </a:r>
            <a:endParaRPr lang="es-MX" sz="2400" b="1" dirty="0">
              <a:solidFill>
                <a:srgbClr val="006600"/>
              </a:solidFill>
            </a:endParaRPr>
          </a:p>
        </p:txBody>
      </p:sp>
      <p:graphicFrame>
        <p:nvGraphicFramePr>
          <p:cNvPr id="7" name="3 Marcador de contenido"/>
          <p:cNvGraphicFramePr>
            <a:graphicFrameLocks noGrp="1"/>
          </p:cNvGraphicFramePr>
          <p:nvPr>
            <p:ph idx="4294967295"/>
            <p:extLst>
              <p:ext uri="{D42A27DB-BD31-4B8C-83A1-F6EECF244321}">
                <p14:modId xmlns:p14="http://schemas.microsoft.com/office/powerpoint/2010/main" val="154736639"/>
              </p:ext>
            </p:extLst>
          </p:nvPr>
        </p:nvGraphicFramePr>
        <p:xfrm>
          <a:off x="562063" y="152156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649245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78123" y="900781"/>
            <a:ext cx="4434997" cy="461665"/>
          </a:xfrm>
          <a:prstGeom prst="rect">
            <a:avLst/>
          </a:prstGeom>
          <a:noFill/>
        </p:spPr>
        <p:txBody>
          <a:bodyPr wrap="none">
            <a:spAutoFit/>
          </a:bodyPr>
          <a:lstStyle/>
          <a:p>
            <a:pPr algn="just"/>
            <a:r>
              <a:rPr lang="es-MX" sz="2400" b="1" dirty="0" smtClean="0"/>
              <a:t>Pasos para Objetivos estratégicos</a:t>
            </a:r>
            <a:endParaRPr lang="es-MX" sz="2400" b="1"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683282732"/>
              </p:ext>
            </p:extLst>
          </p:nvPr>
        </p:nvGraphicFramePr>
        <p:xfrm>
          <a:off x="429092" y="1535834"/>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6" descr="Resultado de imagen para FOD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0008" y="4370297"/>
            <a:ext cx="1714147" cy="1174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31183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78123" y="900781"/>
            <a:ext cx="4434997" cy="461665"/>
          </a:xfrm>
          <a:prstGeom prst="rect">
            <a:avLst/>
          </a:prstGeom>
          <a:noFill/>
        </p:spPr>
        <p:txBody>
          <a:bodyPr wrap="none">
            <a:spAutoFit/>
          </a:bodyPr>
          <a:lstStyle/>
          <a:p>
            <a:pPr algn="just"/>
            <a:r>
              <a:rPr lang="es-MX" sz="2400" b="1" dirty="0" smtClean="0"/>
              <a:t>Pasos para Objetivos estratégicos</a:t>
            </a:r>
            <a:endParaRPr lang="es-MX" sz="2400" b="1" dirty="0"/>
          </a:p>
        </p:txBody>
      </p:sp>
      <p:pic>
        <p:nvPicPr>
          <p:cNvPr id="6" name="5 Marcador de posición de imagen"/>
          <p:cNvPicPr>
            <a:picLocks noChangeAspect="1"/>
          </p:cNvPicPr>
          <p:nvPr/>
        </p:nvPicPr>
        <p:blipFill>
          <a:blip r:embed="rId2">
            <a:extLst>
              <a:ext uri="{28A0092B-C50C-407E-A947-70E740481C1C}">
                <a14:useLocalDpi xmlns:a14="http://schemas.microsoft.com/office/drawing/2010/main" val="0"/>
              </a:ext>
            </a:extLst>
          </a:blip>
          <a:srcRect l="19384" r="19384"/>
          <a:stretch>
            <a:fillRect/>
          </a:stretch>
        </p:blipFill>
        <p:spPr>
          <a:xfrm>
            <a:off x="5135649" y="1570083"/>
            <a:ext cx="3427413" cy="4206240"/>
          </a:xfrm>
          <a:prstGeom prst="rect">
            <a:avLst/>
          </a:prstGeom>
        </p:spPr>
      </p:pic>
      <p:sp>
        <p:nvSpPr>
          <p:cNvPr id="7" name="2 Marcador de contenido"/>
          <p:cNvSpPr txBox="1">
            <a:spLocks/>
          </p:cNvSpPr>
          <p:nvPr/>
        </p:nvSpPr>
        <p:spPr>
          <a:xfrm>
            <a:off x="562062" y="1560939"/>
            <a:ext cx="4572000" cy="3340402"/>
          </a:xfrm>
          <a:prstGeom prst="rect">
            <a:avLst/>
          </a:prstGeom>
        </p:spPr>
        <p:txBody>
          <a:bodyPr vert="horz" wrap="square" lIns="91440" tIns="45720" rIns="91440" bIns="45720" rtlCol="0">
            <a:spAutoFit/>
          </a:bodyPr>
          <a:lstStyle>
            <a:defPPr>
              <a:defRPr lang="es-MX"/>
            </a:defPPr>
            <a:lvl1pPr marL="285750" indent="-285750" algn="just">
              <a:lnSpc>
                <a:spcPct val="90000"/>
              </a:lnSpc>
              <a:spcBef>
                <a:spcPts val="1000"/>
              </a:spcBef>
              <a:buClr>
                <a:srgbClr val="92D050"/>
              </a:buClr>
              <a:buFont typeface="Wingdings" panose="05000000000000000000" pitchFamily="2" charset="2"/>
              <a:buChar char="q"/>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s-MX" sz="2400" dirty="0"/>
          </a:p>
          <a:p>
            <a:r>
              <a:rPr lang="es-MX" sz="2400" dirty="0"/>
              <a:t>El término “estrategia” se deriva del griego “</a:t>
            </a:r>
            <a:r>
              <a:rPr lang="es-MX" sz="2400" dirty="0" err="1"/>
              <a:t>Strategos</a:t>
            </a:r>
            <a:r>
              <a:rPr lang="es-MX" sz="2400" dirty="0"/>
              <a:t>”, que significa, literalmente, “general del ejército”. Cada una de las diez tribus de la antigua Grecia, elegían cada año un </a:t>
            </a:r>
            <a:r>
              <a:rPr lang="es-MX" sz="2400" dirty="0" err="1"/>
              <a:t>Strategos</a:t>
            </a:r>
            <a:r>
              <a:rPr lang="es-MX" sz="2400" dirty="0"/>
              <a:t> para dirigir su regimiento.</a:t>
            </a:r>
          </a:p>
          <a:p>
            <a:endParaRPr lang="es-MX" sz="2400" dirty="0"/>
          </a:p>
        </p:txBody>
      </p:sp>
    </p:spTree>
    <p:extLst>
      <p:ext uri="{BB962C8B-B14F-4D97-AF65-F5344CB8AC3E}">
        <p14:creationId xmlns:p14="http://schemas.microsoft.com/office/powerpoint/2010/main" val="18090849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41839" y="728558"/>
            <a:ext cx="4434997" cy="461665"/>
          </a:xfrm>
          <a:prstGeom prst="rect">
            <a:avLst/>
          </a:prstGeom>
          <a:noFill/>
        </p:spPr>
        <p:txBody>
          <a:bodyPr wrap="none">
            <a:spAutoFit/>
          </a:bodyPr>
          <a:lstStyle/>
          <a:p>
            <a:pPr algn="just"/>
            <a:r>
              <a:rPr lang="es-MX" sz="2400" b="1" dirty="0" smtClean="0"/>
              <a:t>Pasos para Objetivos estratégicos</a:t>
            </a:r>
            <a:endParaRPr lang="es-MX" sz="2400" b="1" dirty="0"/>
          </a:p>
        </p:txBody>
      </p:sp>
      <p:sp>
        <p:nvSpPr>
          <p:cNvPr id="8" name="4 CuadroTexto"/>
          <p:cNvSpPr txBox="1"/>
          <p:nvPr/>
        </p:nvSpPr>
        <p:spPr>
          <a:xfrm>
            <a:off x="395566" y="1362446"/>
            <a:ext cx="8362540" cy="83099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s-MX" sz="2400" dirty="0">
                <a:solidFill>
                  <a:prstClr val="white"/>
                </a:solidFill>
              </a:rPr>
              <a:t>Las estrategias son las directrices que ayudan a elegir las acciones adecuadas para alcanzar las metas de la organización</a:t>
            </a:r>
            <a:r>
              <a:rPr lang="es-MX" sz="2400" dirty="0" smtClean="0">
                <a:solidFill>
                  <a:prstClr val="white"/>
                </a:solidFill>
              </a:rPr>
              <a:t>.</a:t>
            </a:r>
            <a:endParaRPr lang="es-MX" sz="2400" dirty="0">
              <a:solidFill>
                <a:prstClr val="white"/>
              </a:solidFill>
            </a:endParaRPr>
          </a:p>
        </p:txBody>
      </p:sp>
      <p:graphicFrame>
        <p:nvGraphicFramePr>
          <p:cNvPr id="9" name="3 Marcador de contenido"/>
          <p:cNvGraphicFramePr>
            <a:graphicFrameLocks noGrp="1"/>
          </p:cNvGraphicFramePr>
          <p:nvPr>
            <p:ph idx="1"/>
            <p:extLst>
              <p:ext uri="{D42A27DB-BD31-4B8C-83A1-F6EECF244321}">
                <p14:modId xmlns:p14="http://schemas.microsoft.com/office/powerpoint/2010/main" val="3701944746"/>
              </p:ext>
            </p:extLst>
          </p:nvPr>
        </p:nvGraphicFramePr>
        <p:xfrm>
          <a:off x="431850" y="1674772"/>
          <a:ext cx="8362540" cy="20882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3 Marcador de contenido"/>
          <p:cNvGraphicFramePr>
            <a:graphicFrameLocks/>
          </p:cNvGraphicFramePr>
          <p:nvPr>
            <p:extLst>
              <p:ext uri="{D42A27DB-BD31-4B8C-83A1-F6EECF244321}">
                <p14:modId xmlns:p14="http://schemas.microsoft.com/office/powerpoint/2010/main" val="2490853660"/>
              </p:ext>
            </p:extLst>
          </p:nvPr>
        </p:nvGraphicFramePr>
        <p:xfrm>
          <a:off x="926479" y="3586293"/>
          <a:ext cx="7373281" cy="277895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Rectángulo 1"/>
          <p:cNvSpPr/>
          <p:nvPr/>
        </p:nvSpPr>
        <p:spPr>
          <a:xfrm>
            <a:off x="3519912" y="3162541"/>
            <a:ext cx="2113848" cy="369332"/>
          </a:xfrm>
          <a:prstGeom prst="rect">
            <a:avLst/>
          </a:prstGeom>
        </p:spPr>
        <p:txBody>
          <a:bodyPr wrap="none">
            <a:spAutoFit/>
          </a:bodyPr>
          <a:lstStyle/>
          <a:p>
            <a:r>
              <a:rPr lang="es-MX" dirty="0" smtClean="0"/>
              <a:t>Estrategia y Objetivo</a:t>
            </a:r>
            <a:endParaRPr lang="es-MX" dirty="0"/>
          </a:p>
        </p:txBody>
      </p:sp>
      <p:sp>
        <p:nvSpPr>
          <p:cNvPr id="11" name="4 CuadroTexto"/>
          <p:cNvSpPr txBox="1"/>
          <p:nvPr/>
        </p:nvSpPr>
        <p:spPr>
          <a:xfrm>
            <a:off x="2971710" y="4791105"/>
            <a:ext cx="3528392" cy="369332"/>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es-MX" b="1" dirty="0" smtClean="0">
                <a:solidFill>
                  <a:prstClr val="black"/>
                </a:solidFill>
              </a:rPr>
              <a:t>¿Cómo se logrará el objetivo?</a:t>
            </a:r>
            <a:endParaRPr lang="es-MX" b="1" dirty="0">
              <a:solidFill>
                <a:prstClr val="black"/>
              </a:solidFill>
            </a:endParaRPr>
          </a:p>
        </p:txBody>
      </p:sp>
    </p:spTree>
    <p:extLst>
      <p:ext uri="{BB962C8B-B14F-4D97-AF65-F5344CB8AC3E}">
        <p14:creationId xmlns:p14="http://schemas.microsoft.com/office/powerpoint/2010/main" val="17106261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696" y="870530"/>
            <a:ext cx="3340210" cy="461665"/>
          </a:xfrm>
          <a:prstGeom prst="rect">
            <a:avLst/>
          </a:prstGeom>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6200000" scaled="1"/>
            <a:tileRect/>
          </a:gradFill>
        </p:spPr>
        <p:txBody>
          <a:bodyPr wrap="none">
            <a:spAutoFit/>
          </a:bodyPr>
          <a:lstStyle/>
          <a:p>
            <a:pPr algn="just"/>
            <a:r>
              <a:rPr lang="es-MX" sz="2400" b="1" dirty="0">
                <a:solidFill>
                  <a:srgbClr val="006600"/>
                </a:solidFill>
              </a:rPr>
              <a:t>1.- Aspectos normativos.</a:t>
            </a:r>
          </a:p>
        </p:txBody>
      </p:sp>
      <p:sp>
        <p:nvSpPr>
          <p:cNvPr id="14" name="Rectángulo 13"/>
          <p:cNvSpPr/>
          <p:nvPr/>
        </p:nvSpPr>
        <p:spPr>
          <a:xfrm>
            <a:off x="125139" y="1499683"/>
            <a:ext cx="8607104" cy="2031325"/>
          </a:xfrm>
          <a:prstGeom prst="rect">
            <a:avLst/>
          </a:prstGeom>
          <a:noFill/>
        </p:spPr>
        <p:txBody>
          <a:bodyPr wrap="square">
            <a:spAutoFit/>
          </a:bodyPr>
          <a:lstStyle/>
          <a:p>
            <a:r>
              <a:rPr lang="es-MX" dirty="0" smtClean="0"/>
              <a:t>La planeación del Desarrollo Municipal tiene como referentes las siguientes bases legales:</a:t>
            </a:r>
          </a:p>
          <a:p>
            <a:endParaRPr lang="es-MX" dirty="0"/>
          </a:p>
          <a:p>
            <a:r>
              <a:rPr lang="es-MX" dirty="0" smtClean="0"/>
              <a:t>1. Constitución Política de los Estados Unidos </a:t>
            </a:r>
            <a:r>
              <a:rPr lang="es-MX" dirty="0" smtClean="0"/>
              <a:t>Mexicanos.</a:t>
            </a:r>
            <a:endParaRPr lang="es-MX" dirty="0" smtClean="0"/>
          </a:p>
          <a:p>
            <a:pPr algn="just"/>
            <a:r>
              <a:rPr lang="es-MX" dirty="0" smtClean="0"/>
              <a:t>2. Ley de Planeación (Nacional) </a:t>
            </a:r>
          </a:p>
          <a:p>
            <a:pPr algn="just"/>
            <a:r>
              <a:rPr lang="es-MX" dirty="0" smtClean="0"/>
              <a:t>3. Constitución Política del Estado Libre y Soberano de San Luis Potosí</a:t>
            </a:r>
          </a:p>
          <a:p>
            <a:r>
              <a:rPr lang="es-MX" dirty="0" smtClean="0"/>
              <a:t>4. Ley de Planeación del Estado y Municipios de San Luis Potosí.</a:t>
            </a:r>
          </a:p>
          <a:p>
            <a:r>
              <a:rPr lang="es-MX" dirty="0" smtClean="0"/>
              <a:t>5. Ley Orgánica del Municipio Libre del Estado de San Luis Potosí.</a:t>
            </a:r>
          </a:p>
        </p:txBody>
      </p:sp>
      <p:sp>
        <p:nvSpPr>
          <p:cNvPr id="15" name="Rectángulo 14"/>
          <p:cNvSpPr/>
          <p:nvPr/>
        </p:nvSpPr>
        <p:spPr>
          <a:xfrm>
            <a:off x="125139" y="3705836"/>
            <a:ext cx="8758105" cy="1754326"/>
          </a:xfrm>
          <a:prstGeom prst="rect">
            <a:avLst/>
          </a:prstGeom>
          <a:solidFill>
            <a:schemeClr val="accent4">
              <a:lumMod val="60000"/>
              <a:lumOff val="40000"/>
            </a:schemeClr>
          </a:solidFill>
        </p:spPr>
        <p:txBody>
          <a:bodyPr wrap="square">
            <a:spAutoFit/>
          </a:bodyPr>
          <a:lstStyle/>
          <a:p>
            <a:pPr algn="just"/>
            <a:r>
              <a:rPr lang="es-MX" dirty="0" smtClean="0"/>
              <a:t>Artículo 2o.- La planeación deberá llevarse a cabo como un medio para el eficaz desempeño de la responsabilidad del Estado sobre el desarrollo equitativo, incluyente, integral, sustentable y sostenible del país, con perspectiva de interculturalidad y de género, y deberá tender a la consecución de los fines y objetivos políticos, sociales, culturales, ambientales y económicos contenidos en la Constitución Política de los Estados Unidos Mexicanos. Para ello, estará basada en los siguientes principios:</a:t>
            </a:r>
            <a:endParaRPr lang="es-MX" dirty="0"/>
          </a:p>
        </p:txBody>
      </p:sp>
      <p:sp>
        <p:nvSpPr>
          <p:cNvPr id="16" name="Rectángulo 15"/>
          <p:cNvSpPr/>
          <p:nvPr/>
        </p:nvSpPr>
        <p:spPr>
          <a:xfrm>
            <a:off x="3126792" y="2330679"/>
            <a:ext cx="849590" cy="369332"/>
          </a:xfrm>
          <a:prstGeom prst="rect">
            <a:avLst/>
          </a:prstGeom>
          <a:solidFill>
            <a:schemeClr val="accent4"/>
          </a:solidFill>
        </p:spPr>
        <p:txBody>
          <a:bodyPr wrap="square">
            <a:spAutoFit/>
          </a:bodyPr>
          <a:lstStyle/>
          <a:p>
            <a:pPr algn="just"/>
            <a:r>
              <a:rPr lang="es-MX" dirty="0" smtClean="0"/>
              <a:t>(Art. 2)</a:t>
            </a:r>
            <a:endParaRPr lang="es-MX" dirty="0"/>
          </a:p>
        </p:txBody>
      </p:sp>
    </p:spTree>
    <p:extLst>
      <p:ext uri="{BB962C8B-B14F-4D97-AF65-F5344CB8AC3E}">
        <p14:creationId xmlns:p14="http://schemas.microsoft.com/office/powerpoint/2010/main" val="24155663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rot="16200000">
            <a:off x="-1809923" y="2635721"/>
            <a:ext cx="5079534" cy="1325563"/>
          </a:xfrm>
        </p:spPr>
        <p:txBody>
          <a:bodyPr/>
          <a:lstStyle/>
          <a:p>
            <a:r>
              <a:rPr lang="es-MX" dirty="0" smtClean="0"/>
              <a:t>Ejemplo Matriz FODA</a:t>
            </a:r>
            <a:endParaRPr lang="es-MX" dirty="0"/>
          </a:p>
        </p:txBody>
      </p:sp>
      <p:pic>
        <p:nvPicPr>
          <p:cNvPr id="4" name="Imagen 3"/>
          <p:cNvPicPr>
            <a:picLocks noChangeAspect="1"/>
          </p:cNvPicPr>
          <p:nvPr/>
        </p:nvPicPr>
        <p:blipFill>
          <a:blip r:embed="rId2"/>
          <a:stretch>
            <a:fillRect/>
          </a:stretch>
        </p:blipFill>
        <p:spPr>
          <a:xfrm>
            <a:off x="1820411" y="653405"/>
            <a:ext cx="6982615" cy="5692865"/>
          </a:xfrm>
          <a:prstGeom prst="rect">
            <a:avLst/>
          </a:prstGeom>
        </p:spPr>
      </p:pic>
    </p:spTree>
    <p:extLst>
      <p:ext uri="{BB962C8B-B14F-4D97-AF65-F5344CB8AC3E}">
        <p14:creationId xmlns:p14="http://schemas.microsoft.com/office/powerpoint/2010/main" val="25243387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Rectángulo 4"/>
          <p:cNvSpPr/>
          <p:nvPr/>
        </p:nvSpPr>
        <p:spPr>
          <a:xfrm>
            <a:off x="571668" y="1030562"/>
            <a:ext cx="1787669" cy="369332"/>
          </a:xfrm>
          <a:prstGeom prst="rect">
            <a:avLst/>
          </a:prstGeom>
          <a:noFill/>
        </p:spPr>
        <p:txBody>
          <a:bodyPr wrap="none" rtlCol="0">
            <a:spAutoFit/>
          </a:bodyPr>
          <a:lstStyle/>
          <a:p>
            <a:pPr algn="just"/>
            <a:r>
              <a:rPr lang="es-MX" b="1" dirty="0"/>
              <a:t>Planes de Acción</a:t>
            </a:r>
          </a:p>
        </p:txBody>
      </p:sp>
      <p:pic>
        <p:nvPicPr>
          <p:cNvPr id="12" name="4 Marcador de contenido"/>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967685" y="1995170"/>
            <a:ext cx="3749241" cy="2808312"/>
          </a:xfrm>
        </p:spPr>
      </p:pic>
      <p:sp>
        <p:nvSpPr>
          <p:cNvPr id="13" name="3 Marcador de texto"/>
          <p:cNvSpPr txBox="1">
            <a:spLocks/>
          </p:cNvSpPr>
          <p:nvPr/>
        </p:nvSpPr>
        <p:spPr>
          <a:xfrm>
            <a:off x="453005" y="1968165"/>
            <a:ext cx="4261608" cy="2862322"/>
          </a:xfrm>
          <a:prstGeom prst="rect">
            <a:avLst/>
          </a:prstGeom>
        </p:spPr>
        <p:txBody>
          <a:bodyPr vert="horz" wrap="square" lIns="91440" tIns="45720" rIns="91440" bIns="45720" rtlCol="0">
            <a:spAutoFit/>
          </a:bodyPr>
          <a:lstStyle>
            <a:lvl1pPr marL="285750" indent="-285750" algn="just">
              <a:lnSpc>
                <a:spcPct val="90000"/>
              </a:lnSpc>
              <a:spcBef>
                <a:spcPts val="1000"/>
              </a:spcBef>
              <a:buClr>
                <a:srgbClr val="92D050"/>
              </a:buClr>
              <a:buFont typeface="Wingdings" panose="05000000000000000000" pitchFamily="2" charset="2"/>
              <a:buChar char="q"/>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defRPr/>
            </a:lvl4pPr>
            <a:lvl5pPr marL="2057400" indent="-228600">
              <a:lnSpc>
                <a:spcPct val="90000"/>
              </a:lnSpc>
              <a:spcBef>
                <a:spcPts val="500"/>
              </a:spcBef>
              <a:buFont typeface="Arial" panose="020B0604020202020204" pitchFamily="34" charset="0"/>
              <a:buChar char="•"/>
              <a:defRPr/>
            </a:lvl5pPr>
            <a:lvl6pPr marL="2514600" indent="-228600">
              <a:lnSpc>
                <a:spcPct val="90000"/>
              </a:lnSpc>
              <a:spcBef>
                <a:spcPts val="500"/>
              </a:spcBef>
              <a:buFont typeface="Arial" panose="020B0604020202020204" pitchFamily="34" charset="0"/>
              <a:buChar char="•"/>
              <a:defRPr/>
            </a:lvl6pPr>
            <a:lvl7pPr marL="2971800" indent="-228600">
              <a:lnSpc>
                <a:spcPct val="90000"/>
              </a:lnSpc>
              <a:spcBef>
                <a:spcPts val="500"/>
              </a:spcBef>
              <a:buFont typeface="Arial" panose="020B0604020202020204" pitchFamily="34" charset="0"/>
              <a:buChar char="•"/>
              <a:defRPr/>
            </a:lvl7pPr>
            <a:lvl8pPr marL="3429000" indent="-228600">
              <a:lnSpc>
                <a:spcPct val="90000"/>
              </a:lnSpc>
              <a:spcBef>
                <a:spcPts val="500"/>
              </a:spcBef>
              <a:buFont typeface="Arial" panose="020B0604020202020204" pitchFamily="34" charset="0"/>
              <a:buChar char="•"/>
              <a:defRPr/>
            </a:lvl8pPr>
            <a:lvl9pPr marL="3886200" indent="-228600">
              <a:lnSpc>
                <a:spcPct val="90000"/>
              </a:lnSpc>
              <a:spcBef>
                <a:spcPts val="500"/>
              </a:spcBef>
              <a:buFont typeface="Arial" panose="020B0604020202020204" pitchFamily="34" charset="0"/>
              <a:buChar char="•"/>
              <a:defRPr/>
            </a:lvl9pPr>
          </a:lstStyle>
          <a:p>
            <a:r>
              <a:rPr lang="es-MX" sz="2000" dirty="0"/>
              <a:t>Los planes son carácter operativo y se desarrollan a nivel de cada una de las unidades o áreas de centros de responsabilidad que tienen a cargo la generación de un producto final, y establecen los respectivos requerimientos de recursos humanos y financieros que permiten posteriormente la formulación del presupuesto</a:t>
            </a:r>
            <a:r>
              <a:rPr lang="es-MX" sz="2000" dirty="0" smtClean="0"/>
              <a:t>.</a:t>
            </a:r>
            <a:endParaRPr lang="es-MX" sz="2000" dirty="0"/>
          </a:p>
        </p:txBody>
      </p:sp>
    </p:spTree>
    <p:extLst>
      <p:ext uri="{BB962C8B-B14F-4D97-AF65-F5344CB8AC3E}">
        <p14:creationId xmlns:p14="http://schemas.microsoft.com/office/powerpoint/2010/main" val="134258745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3 Marcador de contenido"/>
          <p:cNvGraphicFramePr>
            <a:graphicFrameLocks/>
          </p:cNvGraphicFramePr>
          <p:nvPr>
            <p:extLst>
              <p:ext uri="{D42A27DB-BD31-4B8C-83A1-F6EECF244321}">
                <p14:modId xmlns:p14="http://schemas.microsoft.com/office/powerpoint/2010/main" val="784883303"/>
              </p:ext>
            </p:extLst>
          </p:nvPr>
        </p:nvGraphicFramePr>
        <p:xfrm>
          <a:off x="876650" y="3375895"/>
          <a:ext cx="7780789" cy="30008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2 Marcador de contenido"/>
          <p:cNvSpPr>
            <a:spLocks noGrp="1"/>
          </p:cNvSpPr>
          <p:nvPr>
            <p:ph idx="1"/>
          </p:nvPr>
        </p:nvSpPr>
        <p:spPr>
          <a:xfrm>
            <a:off x="451693" y="1757627"/>
            <a:ext cx="7610476" cy="923330"/>
          </a:xfrm>
        </p:spPr>
        <p:txBody>
          <a:bodyPr vert="horz" wrap="square" lIns="91440" tIns="45720" rIns="91440" bIns="45720" rtlCol="0">
            <a:spAutoFit/>
          </a:bodyPr>
          <a:lstStyle/>
          <a:p>
            <a:pPr marL="285750" indent="-285750" algn="just">
              <a:buClr>
                <a:srgbClr val="92D050"/>
              </a:buClr>
              <a:buFont typeface="Wingdings" panose="05000000000000000000" pitchFamily="2" charset="2"/>
              <a:buChar char="q"/>
            </a:pPr>
            <a:r>
              <a:rPr lang="es-MX" sz="2000" dirty="0"/>
              <a:t>“los indicadores de desempeño son medidas que describen </a:t>
            </a:r>
            <a:r>
              <a:rPr lang="es-MX" sz="2000" b="1" dirty="0"/>
              <a:t>cuan bien se están desarrollando</a:t>
            </a:r>
            <a:r>
              <a:rPr lang="es-MX" sz="2000" dirty="0"/>
              <a:t> los objetivos de un programa, un proyecto, la gestión de una institución.</a:t>
            </a:r>
          </a:p>
        </p:txBody>
      </p:sp>
      <p:pic>
        <p:nvPicPr>
          <p:cNvPr id="5" name="3 Imagen"/>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134110" y="290361"/>
            <a:ext cx="1856117" cy="1467266"/>
          </a:xfrm>
          <a:prstGeom prst="rect">
            <a:avLst/>
          </a:prstGeom>
        </p:spPr>
      </p:pic>
      <p:sp>
        <p:nvSpPr>
          <p:cNvPr id="6" name="Rectángulo 5"/>
          <p:cNvSpPr/>
          <p:nvPr/>
        </p:nvSpPr>
        <p:spPr>
          <a:xfrm>
            <a:off x="388135" y="920584"/>
            <a:ext cx="3653116" cy="461665"/>
          </a:xfrm>
          <a:prstGeom prst="rect">
            <a:avLst/>
          </a:prstGeom>
          <a:noFill/>
        </p:spPr>
        <p:txBody>
          <a:bodyPr wrap="none" rtlCol="0">
            <a:spAutoFit/>
          </a:bodyPr>
          <a:lstStyle/>
          <a:p>
            <a:pPr algn="just"/>
            <a:r>
              <a:rPr lang="es-MX" sz="2400" b="1" dirty="0"/>
              <a:t>Indicadores de Desempeño</a:t>
            </a:r>
          </a:p>
        </p:txBody>
      </p:sp>
      <p:sp>
        <p:nvSpPr>
          <p:cNvPr id="9" name="Rectángulo 8"/>
          <p:cNvSpPr/>
          <p:nvPr/>
        </p:nvSpPr>
        <p:spPr>
          <a:xfrm>
            <a:off x="451693" y="3000517"/>
            <a:ext cx="1665392" cy="461665"/>
          </a:xfrm>
          <a:prstGeom prst="rect">
            <a:avLst/>
          </a:prstGeom>
          <a:noFill/>
        </p:spPr>
        <p:txBody>
          <a:bodyPr wrap="none" rtlCol="0">
            <a:spAutoFit/>
          </a:bodyPr>
          <a:lstStyle/>
          <a:p>
            <a:pPr algn="just"/>
            <a:r>
              <a:rPr lang="es-MX" sz="2400" b="1" dirty="0" smtClean="0"/>
              <a:t>Indicadores</a:t>
            </a:r>
            <a:endParaRPr lang="es-MX" sz="2400" b="1" dirty="0"/>
          </a:p>
        </p:txBody>
      </p:sp>
    </p:spTree>
    <p:extLst>
      <p:ext uri="{BB962C8B-B14F-4D97-AF65-F5344CB8AC3E}">
        <p14:creationId xmlns:p14="http://schemas.microsoft.com/office/powerpoint/2010/main" val="29920286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307544" y="928973"/>
            <a:ext cx="4653197" cy="461665"/>
          </a:xfrm>
          <a:prstGeom prst="rect">
            <a:avLst/>
          </a:prstGeom>
          <a:noFill/>
        </p:spPr>
        <p:txBody>
          <a:bodyPr wrap="none" rtlCol="0">
            <a:spAutoFit/>
          </a:bodyPr>
          <a:lstStyle/>
          <a:p>
            <a:pPr algn="just"/>
            <a:r>
              <a:rPr lang="es-MX" sz="2400" b="1" dirty="0" smtClean="0"/>
              <a:t>Indicadores </a:t>
            </a:r>
            <a:r>
              <a:rPr lang="es-MX" sz="2400" b="1" dirty="0"/>
              <a:t>de la actuación pública</a:t>
            </a:r>
          </a:p>
        </p:txBody>
      </p:sp>
      <p:graphicFrame>
        <p:nvGraphicFramePr>
          <p:cNvPr id="8" name="3 Marcador de contenido"/>
          <p:cNvGraphicFramePr>
            <a:graphicFrameLocks noGrp="1"/>
          </p:cNvGraphicFramePr>
          <p:nvPr>
            <p:ph idx="1"/>
            <p:extLst>
              <p:ext uri="{D42A27DB-BD31-4B8C-83A1-F6EECF244321}">
                <p14:modId xmlns:p14="http://schemas.microsoft.com/office/powerpoint/2010/main" val="778238622"/>
              </p:ext>
            </p:extLst>
          </p:nvPr>
        </p:nvGraphicFramePr>
        <p:xfrm>
          <a:off x="488803" y="1751365"/>
          <a:ext cx="8075240" cy="41373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872356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4 Marcador de contenido"/>
          <p:cNvGraphicFramePr>
            <a:graphicFrameLocks noGrp="1"/>
          </p:cNvGraphicFramePr>
          <p:nvPr>
            <p:ph idx="1"/>
            <p:extLst>
              <p:ext uri="{D42A27DB-BD31-4B8C-83A1-F6EECF244321}">
                <p14:modId xmlns:p14="http://schemas.microsoft.com/office/powerpoint/2010/main" val="2507378061"/>
              </p:ext>
            </p:extLst>
          </p:nvPr>
        </p:nvGraphicFramePr>
        <p:xfrm>
          <a:off x="349188" y="1481708"/>
          <a:ext cx="8378512"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ángulo 7"/>
          <p:cNvSpPr/>
          <p:nvPr/>
        </p:nvSpPr>
        <p:spPr>
          <a:xfrm>
            <a:off x="349188" y="786360"/>
            <a:ext cx="4653197" cy="461665"/>
          </a:xfrm>
          <a:prstGeom prst="rect">
            <a:avLst/>
          </a:prstGeom>
          <a:noFill/>
        </p:spPr>
        <p:txBody>
          <a:bodyPr wrap="none" rtlCol="0">
            <a:spAutoFit/>
          </a:bodyPr>
          <a:lstStyle/>
          <a:p>
            <a:pPr algn="just"/>
            <a:r>
              <a:rPr lang="es-MX" sz="2400" b="1" dirty="0"/>
              <a:t>Indicadores de la actuación pública</a:t>
            </a:r>
          </a:p>
        </p:txBody>
      </p:sp>
      <p:sp>
        <p:nvSpPr>
          <p:cNvPr id="9" name="3 CuadroTexto"/>
          <p:cNvSpPr txBox="1"/>
          <p:nvPr/>
        </p:nvSpPr>
        <p:spPr>
          <a:xfrm>
            <a:off x="0" y="6211669"/>
            <a:ext cx="914400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MX" b="1" dirty="0" smtClean="0">
                <a:solidFill>
                  <a:schemeClr val="accent2">
                    <a:lumMod val="50000"/>
                  </a:schemeClr>
                </a:solidFill>
                <a:effectLst>
                  <a:outerShdw blurRad="38100" dist="38100" dir="2700000" algn="tl">
                    <a:srgbClr val="000000">
                      <a:alpha val="43137"/>
                    </a:srgbClr>
                  </a:outerShdw>
                </a:effectLst>
              </a:rPr>
              <a:t>Pueden estar afectados por factores externos. Tal vez los directivos </a:t>
            </a:r>
            <a:r>
              <a:rPr lang="es-MX" b="1" dirty="0">
                <a:solidFill>
                  <a:schemeClr val="accent2">
                    <a:lumMod val="50000"/>
                  </a:schemeClr>
                </a:solidFill>
                <a:effectLst>
                  <a:outerShdw blurRad="38100" dist="38100" dir="2700000" algn="tl">
                    <a:srgbClr val="000000">
                      <a:alpha val="43137"/>
                    </a:srgbClr>
                  </a:outerShdw>
                </a:effectLst>
              </a:rPr>
              <a:t>no son responsables por el logro de los impactos, sin embargo son responsables por “gestionar para los </a:t>
            </a:r>
            <a:r>
              <a:rPr lang="es-MX" b="1" dirty="0" smtClean="0">
                <a:solidFill>
                  <a:schemeClr val="accent2">
                    <a:lumMod val="50000"/>
                  </a:schemeClr>
                </a:solidFill>
                <a:effectLst>
                  <a:outerShdw blurRad="38100" dist="38100" dir="2700000" algn="tl">
                    <a:srgbClr val="000000">
                      <a:alpha val="43137"/>
                    </a:srgbClr>
                  </a:outerShdw>
                </a:effectLst>
              </a:rPr>
              <a:t>impactos</a:t>
            </a:r>
            <a:endParaRPr lang="es-MX" b="1" dirty="0">
              <a:solidFill>
                <a:schemeClr val="accent2">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943958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0029" t="20416" r="25973" b="6250"/>
          <a:stretch/>
        </p:blipFill>
        <p:spPr bwMode="auto">
          <a:xfrm>
            <a:off x="539552" y="620688"/>
            <a:ext cx="7704856" cy="588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99100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4294967295"/>
            <p:extLst>
              <p:ext uri="{D42A27DB-BD31-4B8C-83A1-F6EECF244321}">
                <p14:modId xmlns:p14="http://schemas.microsoft.com/office/powerpoint/2010/main" val="405546237"/>
              </p:ext>
            </p:extLst>
          </p:nvPr>
        </p:nvGraphicFramePr>
        <p:xfrm>
          <a:off x="696285" y="929323"/>
          <a:ext cx="8355435" cy="51278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1 Título"/>
          <p:cNvSpPr txBox="1">
            <a:spLocks/>
          </p:cNvSpPr>
          <p:nvPr/>
        </p:nvSpPr>
        <p:spPr>
          <a:xfrm rot="16200000">
            <a:off x="-1948273" y="3002382"/>
            <a:ext cx="5289117"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2400" dirty="0" smtClean="0">
                <a:effectLst>
                  <a:outerShdw blurRad="38100" dist="38100" dir="2700000" algn="tl">
                    <a:srgbClr val="000000">
                      <a:alpha val="43137"/>
                    </a:srgbClr>
                  </a:outerShdw>
                </a:effectLst>
              </a:rPr>
              <a:t>Indicadores de desempeño de la actuación pública</a:t>
            </a:r>
            <a:endParaRPr lang="es-MX"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898053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a:spLocks noGrp="1"/>
          </p:cNvSpPr>
          <p:nvPr>
            <p:ph idx="1"/>
          </p:nvPr>
        </p:nvSpPr>
        <p:spPr>
          <a:xfrm>
            <a:off x="528387" y="1519704"/>
            <a:ext cx="5335518" cy="1346010"/>
          </a:xfrm>
        </p:spPr>
        <p:txBody>
          <a:bodyPr vert="horz" wrap="square" lIns="91440" tIns="45720" rIns="91440" bIns="45720" rtlCol="0">
            <a:spAutoFit/>
          </a:bodyPr>
          <a:lstStyle/>
          <a:p>
            <a:pPr marL="285750" indent="-285750" algn="just">
              <a:buClr>
                <a:srgbClr val="92D050"/>
              </a:buClr>
              <a:buFont typeface="Wingdings" panose="05000000000000000000" pitchFamily="2" charset="2"/>
              <a:buChar char="q"/>
            </a:pPr>
            <a:r>
              <a:rPr lang="es-MX" sz="1800" dirty="0"/>
              <a:t>Número de beneficiarios/ universo de beneficiarios</a:t>
            </a:r>
          </a:p>
          <a:p>
            <a:pPr marL="285750" indent="-285750" algn="just">
              <a:buClr>
                <a:srgbClr val="92D050"/>
              </a:buClr>
              <a:buFont typeface="Wingdings" panose="05000000000000000000" pitchFamily="2" charset="2"/>
              <a:buChar char="q"/>
            </a:pPr>
            <a:r>
              <a:rPr lang="es-MX" sz="1800" dirty="0"/>
              <a:t>Número de fiscalizaciones/ Universo total a fiscalizar</a:t>
            </a:r>
          </a:p>
          <a:p>
            <a:pPr marL="285750" indent="-285750" algn="just">
              <a:buClr>
                <a:srgbClr val="92D050"/>
              </a:buClr>
              <a:buFont typeface="Wingdings" panose="05000000000000000000" pitchFamily="2" charset="2"/>
              <a:buChar char="q"/>
            </a:pPr>
            <a:r>
              <a:rPr lang="es-MX" sz="1800" dirty="0"/>
              <a:t>Porcentaje de edificios pertenecientes a la autoridad local accesibles para discapacitados</a:t>
            </a:r>
          </a:p>
        </p:txBody>
      </p:sp>
      <p:pic>
        <p:nvPicPr>
          <p:cNvPr id="5" name="3 Imagen"/>
          <p:cNvPicPr>
            <a:picLocks noChangeAspect="1"/>
          </p:cNvPicPr>
          <p:nvPr/>
        </p:nvPicPr>
        <p:blipFill>
          <a:blip r:embed="rId2">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6346227" y="877629"/>
            <a:ext cx="2372554" cy="2066925"/>
          </a:xfrm>
          <a:prstGeom prst="rect">
            <a:avLst/>
          </a:prstGeom>
        </p:spPr>
      </p:pic>
      <p:sp>
        <p:nvSpPr>
          <p:cNvPr id="6" name="2 Marcador de contenido"/>
          <p:cNvSpPr txBox="1">
            <a:spLocks/>
          </p:cNvSpPr>
          <p:nvPr/>
        </p:nvSpPr>
        <p:spPr>
          <a:xfrm>
            <a:off x="417210" y="3940700"/>
            <a:ext cx="8301571" cy="2158027"/>
          </a:xfrm>
          <a:prstGeom prst="rect">
            <a:avLst/>
          </a:prstGeom>
        </p:spPr>
        <p:txBody>
          <a:bodyPr vert="horz" wrap="square" lIns="91440" tIns="45720" rIns="91440" bIns="45720" rtlCol="0">
            <a:spAutoFit/>
          </a:bodyPr>
          <a:lstStyle>
            <a:lvl1pPr marL="285750" indent="-285750" algn="just">
              <a:lnSpc>
                <a:spcPct val="90000"/>
              </a:lnSpc>
              <a:spcBef>
                <a:spcPts val="1000"/>
              </a:spcBef>
              <a:buClr>
                <a:srgbClr val="92D050"/>
              </a:buClr>
              <a:buFont typeface="Wingdings" panose="05000000000000000000" pitchFamily="2" charset="2"/>
              <a:buChar char="q"/>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defRPr/>
            </a:lvl4pPr>
            <a:lvl5pPr marL="2057400" indent="-228600">
              <a:lnSpc>
                <a:spcPct val="90000"/>
              </a:lnSpc>
              <a:spcBef>
                <a:spcPts val="500"/>
              </a:spcBef>
              <a:buFont typeface="Arial" panose="020B0604020202020204" pitchFamily="34" charset="0"/>
              <a:buChar char="•"/>
              <a:defRPr/>
            </a:lvl5pPr>
            <a:lvl6pPr marL="2514600" indent="-228600">
              <a:lnSpc>
                <a:spcPct val="90000"/>
              </a:lnSpc>
              <a:spcBef>
                <a:spcPts val="500"/>
              </a:spcBef>
              <a:buFont typeface="Arial" panose="020B0604020202020204" pitchFamily="34" charset="0"/>
              <a:buChar char="•"/>
              <a:defRPr/>
            </a:lvl6pPr>
            <a:lvl7pPr marL="2971800" indent="-228600">
              <a:lnSpc>
                <a:spcPct val="90000"/>
              </a:lnSpc>
              <a:spcBef>
                <a:spcPts val="500"/>
              </a:spcBef>
              <a:buFont typeface="Arial" panose="020B0604020202020204" pitchFamily="34" charset="0"/>
              <a:buChar char="•"/>
              <a:defRPr/>
            </a:lvl7pPr>
            <a:lvl8pPr marL="3429000" indent="-228600">
              <a:lnSpc>
                <a:spcPct val="90000"/>
              </a:lnSpc>
              <a:spcBef>
                <a:spcPts val="500"/>
              </a:spcBef>
              <a:buFont typeface="Arial" panose="020B0604020202020204" pitchFamily="34" charset="0"/>
              <a:buChar char="•"/>
              <a:defRPr/>
            </a:lvl8pPr>
            <a:lvl9pPr marL="3886200" indent="-228600">
              <a:lnSpc>
                <a:spcPct val="90000"/>
              </a:lnSpc>
              <a:spcBef>
                <a:spcPts val="500"/>
              </a:spcBef>
              <a:buFont typeface="Arial" panose="020B0604020202020204" pitchFamily="34" charset="0"/>
              <a:buChar char="•"/>
              <a:defRPr/>
            </a:lvl9pPr>
          </a:lstStyle>
          <a:p>
            <a:r>
              <a:rPr lang="es-MX" dirty="0"/>
              <a:t>Eficiencia.- describe la relación entre dos magnitudes físicas: la producción física de un bien o servicio y los insumos que se utilizaron para alcanzar ese nivel de producto</a:t>
            </a:r>
          </a:p>
          <a:p>
            <a:pPr marL="0" indent="0">
              <a:buNone/>
            </a:pPr>
            <a:r>
              <a:rPr lang="es-MX" dirty="0"/>
              <a:t>Ejemplos</a:t>
            </a:r>
          </a:p>
          <a:p>
            <a:pPr lvl="1">
              <a:buFont typeface="Wingdings" panose="05000000000000000000" pitchFamily="2" charset="2"/>
              <a:buChar char="ü"/>
            </a:pPr>
            <a:r>
              <a:rPr lang="es-MX" sz="1800" dirty="0"/>
              <a:t>Número de subsidios entregados, y recursos asignados</a:t>
            </a:r>
          </a:p>
          <a:p>
            <a:pPr lvl="1">
              <a:buFont typeface="Wingdings" panose="05000000000000000000" pitchFamily="2" charset="2"/>
              <a:buChar char="ü"/>
            </a:pPr>
            <a:r>
              <a:rPr lang="es-MX" sz="1800" dirty="0"/>
              <a:t>Costo de la inspección por número de visitas efectuadas</a:t>
            </a:r>
          </a:p>
          <a:p>
            <a:pPr lvl="1">
              <a:buFont typeface="Wingdings" panose="05000000000000000000" pitchFamily="2" charset="2"/>
              <a:buChar char="ü"/>
            </a:pPr>
            <a:r>
              <a:rPr lang="es-MX" sz="1800" dirty="0"/>
              <a:t>Costo por tonelada de basura recogida</a:t>
            </a:r>
          </a:p>
        </p:txBody>
      </p:sp>
      <p:pic>
        <p:nvPicPr>
          <p:cNvPr id="7" name="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8304" y="5157192"/>
            <a:ext cx="1636283" cy="1636283"/>
          </a:xfrm>
          <a:prstGeom prst="rect">
            <a:avLst/>
          </a:prstGeom>
        </p:spPr>
      </p:pic>
      <p:sp>
        <p:nvSpPr>
          <p:cNvPr id="8" name="Rectángulo 7"/>
          <p:cNvSpPr/>
          <p:nvPr/>
        </p:nvSpPr>
        <p:spPr>
          <a:xfrm>
            <a:off x="417210" y="3363787"/>
            <a:ext cx="4991623" cy="369332"/>
          </a:xfrm>
          <a:prstGeom prst="rect">
            <a:avLst/>
          </a:prstGeom>
          <a:noFill/>
        </p:spPr>
        <p:txBody>
          <a:bodyPr wrap="none" rtlCol="0">
            <a:spAutoFit/>
          </a:bodyPr>
          <a:lstStyle/>
          <a:p>
            <a:pPr algn="just"/>
            <a:r>
              <a:rPr lang="es-MX" b="1" dirty="0"/>
              <a:t>Indicadores de desempeño de la actuación pública</a:t>
            </a:r>
          </a:p>
        </p:txBody>
      </p:sp>
      <p:sp>
        <p:nvSpPr>
          <p:cNvPr id="9" name="Rectángulo 8"/>
          <p:cNvSpPr/>
          <p:nvPr/>
        </p:nvSpPr>
        <p:spPr>
          <a:xfrm>
            <a:off x="417210" y="877629"/>
            <a:ext cx="3322833" cy="369332"/>
          </a:xfrm>
          <a:prstGeom prst="rect">
            <a:avLst/>
          </a:prstGeom>
          <a:noFill/>
        </p:spPr>
        <p:txBody>
          <a:bodyPr wrap="none" rtlCol="0">
            <a:spAutoFit/>
          </a:bodyPr>
          <a:lstStyle/>
          <a:p>
            <a:pPr algn="just"/>
            <a:r>
              <a:rPr lang="es-MX" b="1" dirty="0" smtClean="0"/>
              <a:t>Ejemplos indicadores de eficacia </a:t>
            </a:r>
            <a:endParaRPr lang="es-MX" b="1" dirty="0"/>
          </a:p>
        </p:txBody>
      </p:sp>
    </p:spTree>
    <p:extLst>
      <p:ext uri="{BB962C8B-B14F-4D97-AF65-F5344CB8AC3E}">
        <p14:creationId xmlns:p14="http://schemas.microsoft.com/office/powerpoint/2010/main" val="8538334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a:spLocks noGrp="1"/>
          </p:cNvSpPr>
          <p:nvPr>
            <p:ph idx="1"/>
          </p:nvPr>
        </p:nvSpPr>
        <p:spPr>
          <a:xfrm>
            <a:off x="281583" y="1279985"/>
            <a:ext cx="8451356" cy="2471446"/>
          </a:xfrm>
        </p:spPr>
        <p:txBody>
          <a:bodyPr vert="horz" wrap="square" lIns="91440" tIns="45720" rIns="91440" bIns="45720" rtlCol="0">
            <a:spAutoFit/>
          </a:bodyPr>
          <a:lstStyle/>
          <a:p>
            <a:pPr marL="285750" indent="-285750" algn="just">
              <a:buClr>
                <a:srgbClr val="92D050"/>
              </a:buClr>
              <a:buFont typeface="Wingdings" panose="05000000000000000000" pitchFamily="2" charset="2"/>
              <a:buChar char="q"/>
            </a:pPr>
            <a:r>
              <a:rPr lang="es-MX" sz="1800" dirty="0"/>
              <a:t>Economía.- capacidad de una institución para generar y movilizar adecuadamente los recursos financieros en pos del cumplimiento de sus objetivos. </a:t>
            </a:r>
          </a:p>
          <a:p>
            <a:pPr marL="0" indent="0" algn="just">
              <a:buClr>
                <a:srgbClr val="92D050"/>
              </a:buClr>
              <a:buNone/>
            </a:pPr>
            <a:r>
              <a:rPr lang="es-MX" sz="1800" dirty="0"/>
              <a:t>Ejemplos</a:t>
            </a:r>
          </a:p>
          <a:p>
            <a:pPr lvl="1">
              <a:buFont typeface="Wingdings" panose="05000000000000000000" pitchFamily="2" charset="2"/>
              <a:buChar char="ü"/>
            </a:pPr>
            <a:r>
              <a:rPr lang="es-MX" sz="1800" dirty="0"/>
              <a:t>Aumento de costos por errores en contratos (Procesos)</a:t>
            </a:r>
          </a:p>
          <a:p>
            <a:pPr lvl="1">
              <a:buFont typeface="Wingdings" panose="05000000000000000000" pitchFamily="2" charset="2"/>
              <a:buChar char="ü"/>
            </a:pPr>
            <a:r>
              <a:rPr lang="es-MX" sz="1800" dirty="0"/>
              <a:t>Ahorros realizados en contratos y propuestas a partir del uso de técnicas de innovación de compras</a:t>
            </a:r>
          </a:p>
          <a:p>
            <a:pPr lvl="1">
              <a:buFont typeface="Wingdings" panose="05000000000000000000" pitchFamily="2" charset="2"/>
              <a:buChar char="ü"/>
            </a:pPr>
            <a:r>
              <a:rPr lang="es-MX" sz="1800" dirty="0"/>
              <a:t>Capacidad de autofinanciamiento</a:t>
            </a:r>
          </a:p>
          <a:p>
            <a:pPr lvl="1">
              <a:buFont typeface="Wingdings" panose="05000000000000000000" pitchFamily="2" charset="2"/>
              <a:buChar char="ü"/>
            </a:pPr>
            <a:r>
              <a:rPr lang="es-MX" sz="1800" dirty="0"/>
              <a:t>Ejecución de lo presupuestado de acuerdo a lo programado</a:t>
            </a:r>
          </a:p>
        </p:txBody>
      </p:sp>
      <p:sp>
        <p:nvSpPr>
          <p:cNvPr id="6" name="Rectángulo 5"/>
          <p:cNvSpPr/>
          <p:nvPr/>
        </p:nvSpPr>
        <p:spPr>
          <a:xfrm>
            <a:off x="281583" y="798862"/>
            <a:ext cx="4991623" cy="369332"/>
          </a:xfrm>
          <a:prstGeom prst="rect">
            <a:avLst/>
          </a:prstGeom>
          <a:noFill/>
        </p:spPr>
        <p:txBody>
          <a:bodyPr wrap="none" rtlCol="0">
            <a:spAutoFit/>
          </a:bodyPr>
          <a:lstStyle/>
          <a:p>
            <a:pPr algn="just"/>
            <a:r>
              <a:rPr lang="es-MX" b="1" dirty="0"/>
              <a:t>Indicadores de desempeño de la actuación pública</a:t>
            </a:r>
          </a:p>
        </p:txBody>
      </p:sp>
      <p:sp>
        <p:nvSpPr>
          <p:cNvPr id="7" name="2 Marcador de contenido"/>
          <p:cNvSpPr txBox="1">
            <a:spLocks/>
          </p:cNvSpPr>
          <p:nvPr/>
        </p:nvSpPr>
        <p:spPr>
          <a:xfrm>
            <a:off x="281582" y="3863222"/>
            <a:ext cx="8451356" cy="1467068"/>
          </a:xfrm>
          <a:prstGeom prst="rect">
            <a:avLst/>
          </a:prstGeom>
        </p:spPr>
        <p:txBody>
          <a:bodyPr vert="horz" wrap="square" lIns="91440" tIns="45720" rIns="91440" bIns="45720" rtlCol="0">
            <a:spAutoFit/>
          </a:bodyPr>
          <a:lstStyle>
            <a:lvl1pPr marL="285750" indent="-285750" algn="just">
              <a:lnSpc>
                <a:spcPct val="90000"/>
              </a:lnSpc>
              <a:spcBef>
                <a:spcPts val="1000"/>
              </a:spcBef>
              <a:buClr>
                <a:srgbClr val="92D050"/>
              </a:buClr>
              <a:buFont typeface="Wingdings" panose="05000000000000000000" pitchFamily="2" charset="2"/>
              <a:buChar char="q"/>
              <a:defRPr/>
            </a:lvl1pPr>
            <a:lvl2pPr marL="685800" lvl="1" indent="-228600">
              <a:lnSpc>
                <a:spcPct val="90000"/>
              </a:lnSpc>
              <a:spcBef>
                <a:spcPts val="500"/>
              </a:spcBef>
              <a:buFont typeface="Wingdings" panose="05000000000000000000" pitchFamily="2" charset="2"/>
              <a:buChar char="ü"/>
              <a:defRPr/>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defRPr/>
            </a:lvl4pPr>
            <a:lvl5pPr marL="2057400" indent="-228600">
              <a:lnSpc>
                <a:spcPct val="90000"/>
              </a:lnSpc>
              <a:spcBef>
                <a:spcPts val="500"/>
              </a:spcBef>
              <a:buFont typeface="Arial" panose="020B0604020202020204" pitchFamily="34" charset="0"/>
              <a:buChar char="•"/>
              <a:defRPr/>
            </a:lvl5pPr>
            <a:lvl6pPr marL="2514600" indent="-228600">
              <a:lnSpc>
                <a:spcPct val="90000"/>
              </a:lnSpc>
              <a:spcBef>
                <a:spcPts val="500"/>
              </a:spcBef>
              <a:buFont typeface="Arial" panose="020B0604020202020204" pitchFamily="34" charset="0"/>
              <a:buChar char="•"/>
              <a:defRPr/>
            </a:lvl6pPr>
            <a:lvl7pPr marL="2971800" indent="-228600">
              <a:lnSpc>
                <a:spcPct val="90000"/>
              </a:lnSpc>
              <a:spcBef>
                <a:spcPts val="500"/>
              </a:spcBef>
              <a:buFont typeface="Arial" panose="020B0604020202020204" pitchFamily="34" charset="0"/>
              <a:buChar char="•"/>
              <a:defRPr/>
            </a:lvl7pPr>
            <a:lvl8pPr marL="3429000" indent="-228600">
              <a:lnSpc>
                <a:spcPct val="90000"/>
              </a:lnSpc>
              <a:spcBef>
                <a:spcPts val="500"/>
              </a:spcBef>
              <a:buFont typeface="Arial" panose="020B0604020202020204" pitchFamily="34" charset="0"/>
              <a:buChar char="•"/>
              <a:defRPr/>
            </a:lvl8pPr>
            <a:lvl9pPr marL="3886200" indent="-228600">
              <a:lnSpc>
                <a:spcPct val="90000"/>
              </a:lnSpc>
              <a:spcBef>
                <a:spcPts val="500"/>
              </a:spcBef>
              <a:buFont typeface="Arial" panose="020B0604020202020204" pitchFamily="34" charset="0"/>
              <a:buChar char="•"/>
              <a:defRPr/>
            </a:lvl9pPr>
          </a:lstStyle>
          <a:p>
            <a:r>
              <a:rPr lang="es-MX" dirty="0"/>
              <a:t>Calidad.- Capacidad de la institución para responder en forma rápida y directa a las necesidades de sus usuarios.</a:t>
            </a:r>
          </a:p>
          <a:p>
            <a:r>
              <a:rPr lang="es-MX" dirty="0"/>
              <a:t>Son extensiones de la calidad factores tales como: oportunidad, accesibilidad, precisión y continuidad en la entrega de los servicios, comodidad y cortesía en la atención</a:t>
            </a:r>
            <a:r>
              <a:rPr lang="es-MX" dirty="0" smtClean="0"/>
              <a:t>.</a:t>
            </a:r>
            <a:endParaRPr lang="es-MX" dirty="0"/>
          </a:p>
        </p:txBody>
      </p:sp>
      <p:pic>
        <p:nvPicPr>
          <p:cNvPr id="8"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8756" y="5005503"/>
            <a:ext cx="1798886" cy="1103150"/>
          </a:xfrm>
          <a:prstGeom prst="rect">
            <a:avLst/>
          </a:prstGeom>
        </p:spPr>
      </p:pic>
      <p:sp>
        <p:nvSpPr>
          <p:cNvPr id="9" name="Rectángulo 8"/>
          <p:cNvSpPr/>
          <p:nvPr/>
        </p:nvSpPr>
        <p:spPr>
          <a:xfrm>
            <a:off x="281582" y="5330290"/>
            <a:ext cx="7067173" cy="840230"/>
          </a:xfrm>
          <a:prstGeom prst="rect">
            <a:avLst/>
          </a:prstGeom>
        </p:spPr>
        <p:txBody>
          <a:bodyPr vert="horz" wrap="square" lIns="91440" tIns="45720" rIns="91440" bIns="45720" rtlCol="0">
            <a:spAutoFit/>
          </a:bodyPr>
          <a:lstStyle/>
          <a:p>
            <a:pPr marL="285750" indent="-285750" algn="just">
              <a:lnSpc>
                <a:spcPct val="90000"/>
              </a:lnSpc>
              <a:spcBef>
                <a:spcPts val="1000"/>
              </a:spcBef>
              <a:buClr>
                <a:srgbClr val="92D050"/>
              </a:buClr>
              <a:buFont typeface="Wingdings" panose="05000000000000000000" pitchFamily="2" charset="2"/>
              <a:buChar char="q"/>
            </a:pPr>
            <a:r>
              <a:rPr lang="es-MX" dirty="0"/>
              <a:t>Se recurren a sondeos de opinión y encuestas periódicas a los usuarios, la implementación de libros de reclamos o de buzones para recoger sugerencias o quejas.</a:t>
            </a:r>
          </a:p>
        </p:txBody>
      </p:sp>
    </p:spTree>
    <p:extLst>
      <p:ext uri="{BB962C8B-B14F-4D97-AF65-F5344CB8AC3E}">
        <p14:creationId xmlns:p14="http://schemas.microsoft.com/office/powerpoint/2010/main" val="22469633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4055" t="16791" r="14963" b="11666"/>
          <a:stretch/>
        </p:blipFill>
        <p:spPr bwMode="auto">
          <a:xfrm>
            <a:off x="323528" y="1015068"/>
            <a:ext cx="8489511" cy="4810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68844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157418" y="2925169"/>
            <a:ext cx="8734912" cy="1200329"/>
          </a:xfrm>
          <a:prstGeom prst="rect">
            <a:avLst/>
          </a:prstGeom>
        </p:spPr>
        <p:txBody>
          <a:bodyPr wrap="square">
            <a:spAutoFit/>
          </a:bodyPr>
          <a:lstStyle/>
          <a:p>
            <a:pPr algn="just"/>
            <a:r>
              <a:rPr lang="es-MX" dirty="0" smtClean="0"/>
              <a:t>III.- La </a:t>
            </a:r>
            <a:r>
              <a:rPr lang="es-MX" b="1" dirty="0" smtClean="0"/>
              <a:t>igualdad de derechos entre las personas</a:t>
            </a:r>
            <a:r>
              <a:rPr lang="es-MX" dirty="0" smtClean="0"/>
              <a:t>, la </a:t>
            </a:r>
            <a:r>
              <a:rPr lang="es-MX" b="1" dirty="0" smtClean="0"/>
              <a:t>no discriminación</a:t>
            </a:r>
            <a:r>
              <a:rPr lang="es-MX" dirty="0" smtClean="0"/>
              <a:t>, la </a:t>
            </a:r>
            <a:r>
              <a:rPr lang="es-MX" b="1" dirty="0" smtClean="0"/>
              <a:t>atención de las necesidades básicas de la población</a:t>
            </a:r>
            <a:r>
              <a:rPr lang="es-MX" dirty="0" smtClean="0"/>
              <a:t> y la mejoría, en todos los aspectos de la calidad de la vida, para lograr una sociedad más igualitaria, garantizando un ambiente adecuado para el desarrollo de la población; </a:t>
            </a:r>
            <a:endParaRPr lang="es-MX" dirty="0"/>
          </a:p>
        </p:txBody>
      </p:sp>
      <p:sp>
        <p:nvSpPr>
          <p:cNvPr id="8" name="Rectángulo 7"/>
          <p:cNvSpPr/>
          <p:nvPr/>
        </p:nvSpPr>
        <p:spPr>
          <a:xfrm>
            <a:off x="157418" y="900969"/>
            <a:ext cx="8734912" cy="646331"/>
          </a:xfrm>
          <a:prstGeom prst="rect">
            <a:avLst/>
          </a:prstGeom>
        </p:spPr>
        <p:txBody>
          <a:bodyPr wrap="square">
            <a:spAutoFit/>
          </a:bodyPr>
          <a:lstStyle/>
          <a:p>
            <a:pPr algn="just"/>
            <a:r>
              <a:rPr lang="es-MX" dirty="0"/>
              <a:t>I.- El fortalecimiento de la soberanía, la independencia y autodeterminación nacionales, en lo político, lo económico y lo cultural;</a:t>
            </a:r>
          </a:p>
        </p:txBody>
      </p:sp>
      <p:sp>
        <p:nvSpPr>
          <p:cNvPr id="9" name="Rectángulo 8"/>
          <p:cNvSpPr/>
          <p:nvPr/>
        </p:nvSpPr>
        <p:spPr>
          <a:xfrm>
            <a:off x="157418" y="1636070"/>
            <a:ext cx="8734912" cy="1200329"/>
          </a:xfrm>
          <a:prstGeom prst="rect">
            <a:avLst/>
          </a:prstGeom>
        </p:spPr>
        <p:txBody>
          <a:bodyPr wrap="square">
            <a:spAutoFit/>
          </a:bodyPr>
          <a:lstStyle/>
          <a:p>
            <a:pPr algn="just"/>
            <a:r>
              <a:rPr lang="es-MX" dirty="0" smtClean="0"/>
              <a:t>II.- La preservación y el perfeccionamiento del régimen representativo, democrático, laico y federal que la Constitución establece; y la consolidación de la democracia como sistema de vida, fundado en el constante mejoramiento económico, social y cultural del pueblo en un medio ambiente sano;</a:t>
            </a:r>
            <a:endParaRPr lang="es-MX" dirty="0"/>
          </a:p>
        </p:txBody>
      </p:sp>
      <p:sp>
        <p:nvSpPr>
          <p:cNvPr id="10" name="Rectángulo 9"/>
          <p:cNvSpPr/>
          <p:nvPr/>
        </p:nvSpPr>
        <p:spPr>
          <a:xfrm>
            <a:off x="157418" y="4155699"/>
            <a:ext cx="8734912" cy="923330"/>
          </a:xfrm>
          <a:prstGeom prst="rect">
            <a:avLst/>
          </a:prstGeom>
        </p:spPr>
        <p:txBody>
          <a:bodyPr wrap="square">
            <a:spAutoFit/>
          </a:bodyPr>
          <a:lstStyle/>
          <a:p>
            <a:pPr algn="just"/>
            <a:r>
              <a:rPr lang="es-MX" dirty="0" smtClean="0"/>
              <a:t>IV.- Las obligaciones del Estado de promover, respetar, </a:t>
            </a:r>
            <a:r>
              <a:rPr lang="es-MX" b="1" dirty="0" smtClean="0"/>
              <a:t>proteger y garantizar los derechos humanos reconocidos en la Constitución</a:t>
            </a:r>
            <a:r>
              <a:rPr lang="es-MX" dirty="0" smtClean="0"/>
              <a:t> y en los tratados internacionales de los que el Estado Mexicano sea parte; </a:t>
            </a:r>
            <a:endParaRPr lang="es-MX" dirty="0"/>
          </a:p>
        </p:txBody>
      </p:sp>
      <p:sp>
        <p:nvSpPr>
          <p:cNvPr id="12" name="Rectángulo 11"/>
          <p:cNvSpPr/>
          <p:nvPr/>
        </p:nvSpPr>
        <p:spPr>
          <a:xfrm>
            <a:off x="157418" y="5079029"/>
            <a:ext cx="8734912" cy="646331"/>
          </a:xfrm>
          <a:prstGeom prst="rect">
            <a:avLst/>
          </a:prstGeom>
        </p:spPr>
        <p:txBody>
          <a:bodyPr wrap="square">
            <a:spAutoFit/>
          </a:bodyPr>
          <a:lstStyle/>
          <a:p>
            <a:pPr algn="just"/>
            <a:r>
              <a:rPr lang="es-MX" dirty="0" smtClean="0"/>
              <a:t>V.- El fortalecimiento del pacto federal y del Municipio libre, para lograr un desarrollo equilibrado del país, promoviendo la descentralización de la vida nacional;</a:t>
            </a:r>
            <a:endParaRPr lang="es-MX" dirty="0"/>
          </a:p>
        </p:txBody>
      </p:sp>
    </p:spTree>
    <p:extLst>
      <p:ext uri="{BB962C8B-B14F-4D97-AF65-F5344CB8AC3E}">
        <p14:creationId xmlns:p14="http://schemas.microsoft.com/office/powerpoint/2010/main" val="22193829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148157" y="864247"/>
            <a:ext cx="6551986" cy="523220"/>
          </a:xfrm>
          <a:prstGeom prst="rect">
            <a:avLst/>
          </a:prstGeom>
          <a:noFill/>
        </p:spPr>
        <p:txBody>
          <a:bodyPr wrap="none" rtlCol="0">
            <a:spAutoFit/>
          </a:bodyPr>
          <a:lstStyle>
            <a:defPPr>
              <a:defRPr lang="es-MX"/>
            </a:defPPr>
            <a:lvl1pPr algn="just">
              <a:defRPr b="1"/>
            </a:lvl1pPr>
          </a:lstStyle>
          <a:p>
            <a:r>
              <a:rPr lang="es-MX" sz="2800" dirty="0"/>
              <a:t>¿Que es un Programa </a:t>
            </a:r>
            <a:r>
              <a:rPr lang="es-MX" sz="2800" dirty="0" smtClean="0"/>
              <a:t>Presupuestario (Pp)?</a:t>
            </a:r>
            <a:endParaRPr lang="es-MX" sz="2800" dirty="0"/>
          </a:p>
        </p:txBody>
      </p:sp>
      <p:sp>
        <p:nvSpPr>
          <p:cNvPr id="5" name="2 Marcador de contenido"/>
          <p:cNvSpPr txBox="1">
            <a:spLocks/>
          </p:cNvSpPr>
          <p:nvPr/>
        </p:nvSpPr>
        <p:spPr>
          <a:xfrm>
            <a:off x="298060" y="1675051"/>
            <a:ext cx="8426490" cy="757130"/>
          </a:xfrm>
          <a:prstGeom prst="rect">
            <a:avLst/>
          </a:prstGeom>
        </p:spPr>
        <p:txBody>
          <a:bodyPr vert="horz" wrap="square" lIns="91440" tIns="45720" rIns="91440" bIns="45720" rtlCol="0">
            <a:spAutoFit/>
          </a:bodyPr>
          <a:lstStyle>
            <a:lvl1pPr marL="285750" indent="-285750" algn="just">
              <a:lnSpc>
                <a:spcPct val="90000"/>
              </a:lnSpc>
              <a:spcBef>
                <a:spcPts val="1000"/>
              </a:spcBef>
              <a:buClr>
                <a:srgbClr val="92D050"/>
              </a:buClr>
              <a:buFont typeface="Wingdings" panose="05000000000000000000" pitchFamily="2" charset="2"/>
              <a:buChar char="q"/>
              <a:defRPr/>
            </a:lvl1pPr>
            <a:lvl2pPr marL="685800" lvl="1" indent="-228600">
              <a:lnSpc>
                <a:spcPct val="90000"/>
              </a:lnSpc>
              <a:spcBef>
                <a:spcPts val="500"/>
              </a:spcBef>
              <a:buFont typeface="Wingdings" panose="05000000000000000000" pitchFamily="2" charset="2"/>
              <a:buChar char="ü"/>
              <a:defRPr/>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defRPr/>
            </a:lvl4pPr>
            <a:lvl5pPr marL="2057400" indent="-228600">
              <a:lnSpc>
                <a:spcPct val="90000"/>
              </a:lnSpc>
              <a:spcBef>
                <a:spcPts val="500"/>
              </a:spcBef>
              <a:buFont typeface="Arial" panose="020B0604020202020204" pitchFamily="34" charset="0"/>
              <a:buChar char="•"/>
              <a:defRPr/>
            </a:lvl5pPr>
            <a:lvl6pPr marL="2514600" indent="-228600">
              <a:lnSpc>
                <a:spcPct val="90000"/>
              </a:lnSpc>
              <a:spcBef>
                <a:spcPts val="500"/>
              </a:spcBef>
              <a:buFont typeface="Arial" panose="020B0604020202020204" pitchFamily="34" charset="0"/>
              <a:buChar char="•"/>
              <a:defRPr/>
            </a:lvl6pPr>
            <a:lvl7pPr marL="2971800" indent="-228600">
              <a:lnSpc>
                <a:spcPct val="90000"/>
              </a:lnSpc>
              <a:spcBef>
                <a:spcPts val="500"/>
              </a:spcBef>
              <a:buFont typeface="Arial" panose="020B0604020202020204" pitchFamily="34" charset="0"/>
              <a:buChar char="•"/>
              <a:defRPr/>
            </a:lvl7pPr>
            <a:lvl8pPr marL="3429000" indent="-228600">
              <a:lnSpc>
                <a:spcPct val="90000"/>
              </a:lnSpc>
              <a:spcBef>
                <a:spcPts val="500"/>
              </a:spcBef>
              <a:buFont typeface="Arial" panose="020B0604020202020204" pitchFamily="34" charset="0"/>
              <a:buChar char="•"/>
              <a:defRPr/>
            </a:lvl8pPr>
            <a:lvl9pPr marL="3886200" indent="-228600">
              <a:lnSpc>
                <a:spcPct val="90000"/>
              </a:lnSpc>
              <a:spcBef>
                <a:spcPts val="500"/>
              </a:spcBef>
              <a:buFont typeface="Arial" panose="020B0604020202020204" pitchFamily="34" charset="0"/>
              <a:buChar char="•"/>
              <a:defRPr/>
            </a:lvl9pPr>
          </a:lstStyle>
          <a:p>
            <a:r>
              <a:rPr lang="es-MX" sz="2400" dirty="0"/>
              <a:t>Un </a:t>
            </a:r>
            <a:r>
              <a:rPr lang="es-MX" sz="2400" dirty="0" smtClean="0"/>
              <a:t>Pp </a:t>
            </a:r>
            <a:r>
              <a:rPr lang="es-MX" sz="2400" dirty="0"/>
              <a:t>es la </a:t>
            </a:r>
            <a:r>
              <a:rPr lang="es-MX" sz="2400" b="1" dirty="0" smtClean="0"/>
              <a:t>ESTRATEGIA</a:t>
            </a:r>
            <a:r>
              <a:rPr lang="es-MX" sz="2400" dirty="0" smtClean="0"/>
              <a:t> </a:t>
            </a:r>
            <a:r>
              <a:rPr lang="es-MX" sz="2400" dirty="0"/>
              <a:t>para solucionar un problema que aqueja a la Población. </a:t>
            </a:r>
          </a:p>
        </p:txBody>
      </p:sp>
      <p:pic>
        <p:nvPicPr>
          <p:cNvPr id="6" name="Picture 2" descr="http://www.mppee.gob.ve/uploads/b3/a3/b3a30ad17a69b6661e4868d1699ac9d6/ELECTRIFICACIN-CHUSPITA.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56054">
            <a:off x="5987445" y="3157088"/>
            <a:ext cx="2174780" cy="163108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7" name="3 Grupo"/>
          <p:cNvGrpSpPr/>
          <p:nvPr/>
        </p:nvGrpSpPr>
        <p:grpSpPr>
          <a:xfrm>
            <a:off x="681666" y="3284984"/>
            <a:ext cx="5392427" cy="3009560"/>
            <a:chOff x="681666" y="2768999"/>
            <a:chExt cx="5543401" cy="3525545"/>
          </a:xfrm>
        </p:grpSpPr>
        <p:pic>
          <p:nvPicPr>
            <p:cNvPr id="8" name="Picture 6" descr="http://tehuipango.mx/wp-content/gallery/paviemnto-tepeica/pavimento-en-tepeica-50.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9973732">
              <a:off x="3222821" y="4378271"/>
              <a:ext cx="2555031" cy="191627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http://alinstantenoticias.com/portal/wp-content/uploads/2012/09/ENTREGA_DE_PATRULLAS_Y_MOTOCICLETAS__1.jp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0364367">
              <a:off x="3507392" y="2768999"/>
              <a:ext cx="2717675" cy="181024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 name="Picture 4" descr="http://elpopular.mx/wp-content/uploads/2012/07/DRENAJE.jp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20606461">
              <a:off x="681666" y="2859060"/>
              <a:ext cx="2999629" cy="199528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326881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467543" y="640456"/>
            <a:ext cx="7585282" cy="523220"/>
          </a:xfrm>
          <a:prstGeom prst="rect">
            <a:avLst/>
          </a:prstGeom>
          <a:noFill/>
        </p:spPr>
        <p:txBody>
          <a:bodyPr wrap="none" rtlCol="0">
            <a:spAutoFit/>
          </a:bodyPr>
          <a:lstStyle>
            <a:defPPr>
              <a:defRPr lang="es-MX"/>
            </a:defPPr>
            <a:lvl1pPr algn="just">
              <a:defRPr sz="2800" b="1"/>
            </a:lvl1pPr>
          </a:lstStyle>
          <a:p>
            <a:r>
              <a:rPr lang="es-MX" dirty="0"/>
              <a:t>¿Cómo se identifica un programa Presupuestario?</a:t>
            </a:r>
          </a:p>
        </p:txBody>
      </p:sp>
      <p:sp>
        <p:nvSpPr>
          <p:cNvPr id="5" name="2 Marcador de contenido"/>
          <p:cNvSpPr txBox="1">
            <a:spLocks/>
          </p:cNvSpPr>
          <p:nvPr/>
        </p:nvSpPr>
        <p:spPr>
          <a:xfrm>
            <a:off x="467543" y="1237341"/>
            <a:ext cx="8265395" cy="2222147"/>
          </a:xfrm>
          <a:prstGeom prst="rect">
            <a:avLst/>
          </a:prstGeom>
        </p:spPr>
        <p:txBody>
          <a:bodyPr vert="horz" wrap="square" lIns="91440" tIns="45720" rIns="91440" bIns="45720" rtlCol="0">
            <a:spAutoFit/>
          </a:bodyPr>
          <a:lstStyle>
            <a:defPPr>
              <a:defRPr lang="es-MX"/>
            </a:defPPr>
            <a:lvl1pPr marL="285750" indent="-285750" algn="just">
              <a:lnSpc>
                <a:spcPct val="90000"/>
              </a:lnSpc>
              <a:spcBef>
                <a:spcPts val="1000"/>
              </a:spcBef>
              <a:buClr>
                <a:srgbClr val="92D050"/>
              </a:buClr>
              <a:buFont typeface="Wingdings" panose="05000000000000000000" pitchFamily="2" charset="2"/>
              <a:buChar char="q"/>
              <a:defRPr sz="2400"/>
            </a:lvl1pPr>
            <a:lvl2pPr marL="685800" lvl="1" indent="-228600">
              <a:lnSpc>
                <a:spcPct val="90000"/>
              </a:lnSpc>
              <a:spcBef>
                <a:spcPts val="500"/>
              </a:spcBef>
              <a:buFont typeface="Wingdings" panose="05000000000000000000" pitchFamily="2" charset="2"/>
              <a:buChar char="ü"/>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s-MX" sz="1800" dirty="0"/>
              <a:t>Derivan del proceso de Planeación estratégica que enlaza el PMD con el marco institucional de cada área de la administración municipal.</a:t>
            </a:r>
          </a:p>
          <a:p>
            <a:r>
              <a:rPr lang="es-MX" sz="1800" dirty="0"/>
              <a:t>Contiene </a:t>
            </a:r>
            <a:r>
              <a:rPr lang="es-MX" sz="1800" dirty="0" smtClean="0"/>
              <a:t>más </a:t>
            </a:r>
            <a:r>
              <a:rPr lang="es-MX" sz="1800" dirty="0"/>
              <a:t>de un  producto entregable (bienes o servicios) dirigidos a una población identificada.</a:t>
            </a:r>
          </a:p>
          <a:p>
            <a:r>
              <a:rPr lang="es-MX" sz="1800" dirty="0"/>
              <a:t>Identifica plenamente a los beneficiarios</a:t>
            </a:r>
          </a:p>
          <a:p>
            <a:r>
              <a:rPr lang="es-MX" sz="1800" dirty="0"/>
              <a:t>Implica datos de vinculación de la estructura programática presupuestal (vinculación contable)</a:t>
            </a:r>
          </a:p>
        </p:txBody>
      </p:sp>
      <p:sp>
        <p:nvSpPr>
          <p:cNvPr id="6" name="1 Título"/>
          <p:cNvSpPr txBox="1">
            <a:spLocks/>
          </p:cNvSpPr>
          <p:nvPr/>
        </p:nvSpPr>
        <p:spPr>
          <a:xfrm>
            <a:off x="467543" y="3533153"/>
            <a:ext cx="7052782" cy="523220"/>
          </a:xfrm>
          <a:prstGeom prst="rect">
            <a:avLst/>
          </a:prstGeom>
          <a:noFill/>
        </p:spPr>
        <p:txBody>
          <a:bodyPr wrap="square" rtlCol="0">
            <a:spAutoFit/>
          </a:bodyPr>
          <a:lstStyle>
            <a:defPPr>
              <a:defRPr lang="es-MX"/>
            </a:defPPr>
            <a:lvl1pPr algn="just">
              <a:defRPr sz="2800" b="1"/>
            </a:lvl1pPr>
          </a:lstStyle>
          <a:p>
            <a:r>
              <a:rPr lang="es-MX" dirty="0" smtClean="0"/>
              <a:t>¿La </a:t>
            </a:r>
            <a:r>
              <a:rPr lang="es-MX" dirty="0"/>
              <a:t>estructura y contenido de un </a:t>
            </a:r>
            <a:r>
              <a:rPr lang="es-MX" dirty="0" smtClean="0"/>
              <a:t>Pp </a:t>
            </a:r>
            <a:r>
              <a:rPr lang="es-MX" dirty="0"/>
              <a:t>permiten:</a:t>
            </a:r>
          </a:p>
        </p:txBody>
      </p:sp>
      <p:sp>
        <p:nvSpPr>
          <p:cNvPr id="7" name="2 Marcador de contenido"/>
          <p:cNvSpPr txBox="1">
            <a:spLocks/>
          </p:cNvSpPr>
          <p:nvPr/>
        </p:nvSpPr>
        <p:spPr>
          <a:xfrm>
            <a:off x="467543" y="4130038"/>
            <a:ext cx="8451393" cy="2478627"/>
          </a:xfrm>
          <a:prstGeom prst="rect">
            <a:avLst/>
          </a:prstGeom>
        </p:spPr>
        <p:txBody>
          <a:bodyPr vert="horz" wrap="square" lIns="91440" tIns="45720" rIns="91440" bIns="45720" rtlCol="0">
            <a:spAutoFit/>
          </a:bodyPr>
          <a:lstStyle>
            <a:defPPr>
              <a:defRPr lang="es-MX"/>
            </a:defPPr>
            <a:lvl1pPr marL="285750" indent="-285750" algn="just">
              <a:lnSpc>
                <a:spcPct val="90000"/>
              </a:lnSpc>
              <a:spcBef>
                <a:spcPts val="1000"/>
              </a:spcBef>
              <a:buClr>
                <a:srgbClr val="92D050"/>
              </a:buClr>
              <a:buFont typeface="Wingdings" panose="05000000000000000000" pitchFamily="2" charset="2"/>
              <a:buChar char="q"/>
              <a:defRPr sz="2400"/>
            </a:lvl1pPr>
            <a:lvl2pPr marL="685800" lvl="1" indent="-228600">
              <a:lnSpc>
                <a:spcPct val="90000"/>
              </a:lnSpc>
              <a:spcBef>
                <a:spcPts val="500"/>
              </a:spcBef>
              <a:buFont typeface="Wingdings" panose="05000000000000000000" pitchFamily="2" charset="2"/>
              <a:buChar char="ü"/>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s-MX" sz="1800" dirty="0"/>
              <a:t>Identificar propósitos de los programas públicos de las unidades administrativas.</a:t>
            </a:r>
          </a:p>
          <a:p>
            <a:r>
              <a:rPr lang="es-MX" sz="1800" dirty="0"/>
              <a:t>Identificar actividades de apoyo y de gestión.</a:t>
            </a:r>
          </a:p>
          <a:p>
            <a:r>
              <a:rPr lang="es-MX" sz="1800" dirty="0"/>
              <a:t>Identificar fines de los programas.</a:t>
            </a:r>
          </a:p>
          <a:p>
            <a:r>
              <a:rPr lang="es-MX" sz="1800" dirty="0"/>
              <a:t>Identificar bienes y servicios entregables a la población, que generen valor público.</a:t>
            </a:r>
          </a:p>
          <a:p>
            <a:r>
              <a:rPr lang="es-MX" sz="1800" dirty="0"/>
              <a:t>Identificar las actividades que se requieren para realizar cada uno de los bienes y servicios a entregar por las UA</a:t>
            </a:r>
          </a:p>
          <a:p>
            <a:r>
              <a:rPr lang="es-MX" sz="1800" dirty="0"/>
              <a:t>Diseñar los instrumentos para evaluar los programas.</a:t>
            </a:r>
          </a:p>
        </p:txBody>
      </p:sp>
    </p:spTree>
    <p:extLst>
      <p:ext uri="{BB962C8B-B14F-4D97-AF65-F5344CB8AC3E}">
        <p14:creationId xmlns:p14="http://schemas.microsoft.com/office/powerpoint/2010/main" val="33917404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331880" y="834909"/>
            <a:ext cx="7003777" cy="523220"/>
          </a:xfrm>
          <a:prstGeom prst="rect">
            <a:avLst/>
          </a:prstGeom>
          <a:noFill/>
        </p:spPr>
        <p:txBody>
          <a:bodyPr wrap="none" rtlCol="0">
            <a:spAutoFit/>
          </a:bodyPr>
          <a:lstStyle>
            <a:defPPr>
              <a:defRPr lang="es-MX"/>
            </a:defPPr>
            <a:lvl1pPr algn="just">
              <a:defRPr sz="2800" b="1"/>
            </a:lvl1pPr>
          </a:lstStyle>
          <a:p>
            <a:r>
              <a:rPr lang="es-MX" dirty="0" smtClean="0"/>
              <a:t>¿La </a:t>
            </a:r>
            <a:r>
              <a:rPr lang="es-MX" dirty="0"/>
              <a:t>estructura y contenido de un </a:t>
            </a:r>
            <a:r>
              <a:rPr lang="es-MX" dirty="0" smtClean="0"/>
              <a:t>Pp </a:t>
            </a:r>
            <a:r>
              <a:rPr lang="es-MX" dirty="0"/>
              <a:t>permiten:</a:t>
            </a:r>
          </a:p>
        </p:txBody>
      </p:sp>
      <p:sp>
        <p:nvSpPr>
          <p:cNvPr id="5" name="2 Marcador de contenido"/>
          <p:cNvSpPr txBox="1">
            <a:spLocks/>
          </p:cNvSpPr>
          <p:nvPr/>
        </p:nvSpPr>
        <p:spPr>
          <a:xfrm>
            <a:off x="331880" y="1538641"/>
            <a:ext cx="8392670" cy="3226524"/>
          </a:xfrm>
          <a:prstGeom prst="rect">
            <a:avLst/>
          </a:prstGeom>
        </p:spPr>
        <p:txBody>
          <a:bodyPr vert="horz" wrap="square" lIns="91440" tIns="45720" rIns="91440" bIns="45720" rtlCol="0">
            <a:spAutoFit/>
          </a:bodyPr>
          <a:lstStyle>
            <a:defPPr>
              <a:defRPr lang="es-MX"/>
            </a:defPPr>
            <a:lvl1pPr marL="285750" indent="-285750" algn="just">
              <a:lnSpc>
                <a:spcPct val="90000"/>
              </a:lnSpc>
              <a:spcBef>
                <a:spcPts val="1000"/>
              </a:spcBef>
              <a:buClr>
                <a:srgbClr val="92D050"/>
              </a:buClr>
              <a:buFont typeface="Wingdings" panose="05000000000000000000" pitchFamily="2" charset="2"/>
              <a:buChar char="q"/>
              <a:defRPr sz="2400"/>
            </a:lvl1pPr>
            <a:lvl2pPr marL="685800" lvl="1" indent="-228600">
              <a:lnSpc>
                <a:spcPct val="90000"/>
              </a:lnSpc>
              <a:spcBef>
                <a:spcPts val="500"/>
              </a:spcBef>
              <a:buFont typeface="Wingdings" panose="05000000000000000000" pitchFamily="2" charset="2"/>
              <a:buChar char="ü"/>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s-MX" sz="2000" dirty="0"/>
              <a:t>Identificar propósitos de los programas públicos de las unidades administrativas.</a:t>
            </a:r>
          </a:p>
          <a:p>
            <a:r>
              <a:rPr lang="es-MX" sz="2000" dirty="0"/>
              <a:t>Identificar actividades de apoyo y de gestión.</a:t>
            </a:r>
          </a:p>
          <a:p>
            <a:r>
              <a:rPr lang="es-MX" sz="2000" dirty="0"/>
              <a:t>Identificar fines de los programas.</a:t>
            </a:r>
          </a:p>
          <a:p>
            <a:r>
              <a:rPr lang="es-MX" sz="2000" dirty="0"/>
              <a:t>Identificar bienes y servicios entregables a la población, que generen valor público.</a:t>
            </a:r>
          </a:p>
          <a:p>
            <a:r>
              <a:rPr lang="es-MX" sz="2000" dirty="0"/>
              <a:t>Identificar las actividades que se requieren para realizar cada uno de los bienes y servicios a entregar por las UA</a:t>
            </a:r>
          </a:p>
          <a:p>
            <a:r>
              <a:rPr lang="es-MX" sz="2000" dirty="0"/>
              <a:t>Diseñar los instrumentos para evaluar los programas.</a:t>
            </a:r>
          </a:p>
        </p:txBody>
      </p:sp>
    </p:spTree>
    <p:extLst>
      <p:ext uri="{BB962C8B-B14F-4D97-AF65-F5344CB8AC3E}">
        <p14:creationId xmlns:p14="http://schemas.microsoft.com/office/powerpoint/2010/main" val="19212595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0" y="850447"/>
            <a:ext cx="8271175" cy="461665"/>
          </a:xfrm>
          <a:prstGeom prst="rect">
            <a:avLst/>
          </a:prstGeom>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6200000" scaled="1"/>
            <a:tileRect/>
          </a:gradFill>
        </p:spPr>
        <p:txBody>
          <a:bodyPr wrap="none">
            <a:spAutoFit/>
          </a:bodyPr>
          <a:lstStyle/>
          <a:p>
            <a:pPr algn="just"/>
            <a:r>
              <a:rPr lang="es-MX" sz="2400" b="1" dirty="0">
                <a:solidFill>
                  <a:srgbClr val="006600"/>
                </a:solidFill>
              </a:rPr>
              <a:t>3.- Gestión para Resultados: Planeación Orientada a Resultados</a:t>
            </a:r>
          </a:p>
        </p:txBody>
      </p:sp>
      <p:sp>
        <p:nvSpPr>
          <p:cNvPr id="9" name="CuadroTexto 8"/>
          <p:cNvSpPr txBox="1"/>
          <p:nvPr/>
        </p:nvSpPr>
        <p:spPr>
          <a:xfrm>
            <a:off x="287849" y="1492000"/>
            <a:ext cx="2690801" cy="369332"/>
          </a:xfrm>
          <a:prstGeom prst="rect">
            <a:avLst/>
          </a:prstGeom>
          <a:noFill/>
        </p:spPr>
        <p:txBody>
          <a:bodyPr wrap="none" rtlCol="0">
            <a:spAutoFit/>
          </a:bodyPr>
          <a:lstStyle/>
          <a:p>
            <a:pPr algn="just"/>
            <a:r>
              <a:rPr lang="es-MX" b="1" dirty="0" smtClean="0"/>
              <a:t>3.2. Planeación Operativa.</a:t>
            </a:r>
          </a:p>
        </p:txBody>
      </p:sp>
      <p:sp>
        <p:nvSpPr>
          <p:cNvPr id="15" name="2 Marcador de contenido"/>
          <p:cNvSpPr>
            <a:spLocks noGrp="1"/>
          </p:cNvSpPr>
          <p:nvPr>
            <p:ph idx="1"/>
          </p:nvPr>
        </p:nvSpPr>
        <p:spPr>
          <a:xfrm>
            <a:off x="287849" y="1929001"/>
            <a:ext cx="8445090" cy="840230"/>
          </a:xfrm>
        </p:spPr>
        <p:txBody>
          <a:bodyPr vert="horz" wrap="square" lIns="91440" tIns="45720" rIns="91440" bIns="45720" rtlCol="0">
            <a:spAutoFit/>
          </a:bodyPr>
          <a:lstStyle/>
          <a:p>
            <a:pPr marL="285750" indent="-285750" algn="just">
              <a:buClr>
                <a:srgbClr val="92D050"/>
              </a:buClr>
              <a:buFont typeface="Wingdings" panose="05000000000000000000" pitchFamily="2" charset="2"/>
              <a:buChar char="q"/>
            </a:pPr>
            <a:r>
              <a:rPr lang="es-MX" sz="1800" dirty="0" smtClean="0"/>
              <a:t>Los planes operativos anuales son herramientas utilizadas en el presupuesto por programas y constituyen un conjunto de actividades que valorizan los insumos que se requieren para la realización de éstas.</a:t>
            </a:r>
            <a:endParaRPr lang="es-MX" sz="1800" dirty="0"/>
          </a:p>
        </p:txBody>
      </p:sp>
      <p:sp>
        <p:nvSpPr>
          <p:cNvPr id="16" name="2 Marcador de contenido"/>
          <p:cNvSpPr txBox="1">
            <a:spLocks/>
          </p:cNvSpPr>
          <p:nvPr/>
        </p:nvSpPr>
        <p:spPr>
          <a:xfrm>
            <a:off x="287849" y="3032452"/>
            <a:ext cx="8445090" cy="840230"/>
          </a:xfrm>
          <a:prstGeom prst="rect">
            <a:avLst/>
          </a:prstGeom>
        </p:spPr>
        <p:txBody>
          <a:bodyPr vert="horz" wrap="square" lIns="91440" tIns="45720" rIns="91440" bIns="45720" rtlCol="0">
            <a:spAutoFit/>
          </a:bodyPr>
          <a:lstStyle>
            <a:lvl1pPr marL="285750" indent="-285750" algn="just">
              <a:lnSpc>
                <a:spcPct val="90000"/>
              </a:lnSpc>
              <a:spcBef>
                <a:spcPts val="1000"/>
              </a:spcBef>
              <a:buClr>
                <a:srgbClr val="92D050"/>
              </a:buClr>
              <a:buFont typeface="Wingdings" panose="05000000000000000000" pitchFamily="2" charset="2"/>
              <a:buChar char="q"/>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defRPr/>
            </a:lvl4pPr>
            <a:lvl5pPr marL="2057400" indent="-228600">
              <a:lnSpc>
                <a:spcPct val="90000"/>
              </a:lnSpc>
              <a:spcBef>
                <a:spcPts val="500"/>
              </a:spcBef>
              <a:buFont typeface="Arial" panose="020B0604020202020204" pitchFamily="34" charset="0"/>
              <a:buChar char="•"/>
              <a:defRPr/>
            </a:lvl5pPr>
            <a:lvl6pPr marL="2514600" indent="-228600">
              <a:lnSpc>
                <a:spcPct val="90000"/>
              </a:lnSpc>
              <a:spcBef>
                <a:spcPts val="500"/>
              </a:spcBef>
              <a:buFont typeface="Arial" panose="020B0604020202020204" pitchFamily="34" charset="0"/>
              <a:buChar char="•"/>
              <a:defRPr/>
            </a:lvl6pPr>
            <a:lvl7pPr marL="2971800" indent="-228600">
              <a:lnSpc>
                <a:spcPct val="90000"/>
              </a:lnSpc>
              <a:spcBef>
                <a:spcPts val="500"/>
              </a:spcBef>
              <a:buFont typeface="Arial" panose="020B0604020202020204" pitchFamily="34" charset="0"/>
              <a:buChar char="•"/>
              <a:defRPr/>
            </a:lvl7pPr>
            <a:lvl8pPr marL="3429000" indent="-228600">
              <a:lnSpc>
                <a:spcPct val="90000"/>
              </a:lnSpc>
              <a:spcBef>
                <a:spcPts val="500"/>
              </a:spcBef>
              <a:buFont typeface="Arial" panose="020B0604020202020204" pitchFamily="34" charset="0"/>
              <a:buChar char="•"/>
              <a:defRPr/>
            </a:lvl8pPr>
            <a:lvl9pPr marL="3886200" indent="-228600">
              <a:lnSpc>
                <a:spcPct val="90000"/>
              </a:lnSpc>
              <a:spcBef>
                <a:spcPts val="500"/>
              </a:spcBef>
              <a:buFont typeface="Arial" panose="020B0604020202020204" pitchFamily="34" charset="0"/>
              <a:buChar char="•"/>
              <a:defRPr/>
            </a:lvl9pPr>
          </a:lstStyle>
          <a:p>
            <a:r>
              <a:rPr lang="es-MX" dirty="0"/>
              <a:t>El POA debe estar articulado adecuadamente con la PE y las definiciones estratégicas de mediano plazo, tales como la misión, los productos y usuarios, y los objetivos </a:t>
            </a:r>
            <a:r>
              <a:rPr lang="es-MX" dirty="0" smtClean="0"/>
              <a:t>estratégicos.</a:t>
            </a:r>
            <a:endParaRPr lang="es-MX" dirty="0"/>
          </a:p>
        </p:txBody>
      </p:sp>
      <p:pic>
        <p:nvPicPr>
          <p:cNvPr id="10" name="Picture 2" descr="http://us.123rf.com/400wm/400/400/limbi007/limbi0071303/limbi007130300039/18278604-orange-toon-con-engranajes-coloridos-y-cronometro.jpg">
            <a:hlinkClick r:id="rId2"/>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91372" y="3872682"/>
            <a:ext cx="2252628" cy="2252628"/>
          </a:xfrm>
          <a:prstGeom prst="rect">
            <a:avLst/>
          </a:prstGeom>
          <a:noFill/>
          <a:extLst>
            <a:ext uri="{909E8E84-426E-40DD-AFC4-6F175D3DCCD1}">
              <a14:hiddenFill xmlns:a14="http://schemas.microsoft.com/office/drawing/2010/main">
                <a:solidFill>
                  <a:srgbClr val="FFFFFF"/>
                </a:solidFill>
              </a14:hiddenFill>
            </a:ext>
          </a:extLst>
        </p:spPr>
      </p:pic>
      <p:sp>
        <p:nvSpPr>
          <p:cNvPr id="11" name="2 Marcador de contenido"/>
          <p:cNvSpPr txBox="1">
            <a:spLocks/>
          </p:cNvSpPr>
          <p:nvPr/>
        </p:nvSpPr>
        <p:spPr>
          <a:xfrm>
            <a:off x="287850" y="4195187"/>
            <a:ext cx="6800848" cy="590931"/>
          </a:xfrm>
          <a:prstGeom prst="rect">
            <a:avLst/>
          </a:prstGeom>
        </p:spPr>
        <p:txBody>
          <a:bodyPr vert="horz" wrap="square" lIns="91440" tIns="45720" rIns="91440" bIns="45720" rtlCol="0">
            <a:spAutoFit/>
          </a:bodyPr>
          <a:lstStyle>
            <a:defPPr>
              <a:defRPr lang="es-MX"/>
            </a:defPPr>
            <a:lvl1pPr marL="285750" indent="-285750" algn="just">
              <a:lnSpc>
                <a:spcPct val="90000"/>
              </a:lnSpc>
              <a:spcBef>
                <a:spcPts val="1000"/>
              </a:spcBef>
              <a:buClr>
                <a:srgbClr val="92D050"/>
              </a:buClr>
              <a:buFont typeface="Wingdings" panose="05000000000000000000" pitchFamily="2" charset="2"/>
              <a:buChar char="q"/>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s-MX" dirty="0" smtClean="0"/>
              <a:t>El plan operativo anual es la base para la elaboración del anteproyecto de presupuesto.</a:t>
            </a:r>
            <a:endParaRPr lang="es-MX" dirty="0"/>
          </a:p>
        </p:txBody>
      </p:sp>
      <p:sp>
        <p:nvSpPr>
          <p:cNvPr id="4" name="Rectángulo 3"/>
          <p:cNvSpPr/>
          <p:nvPr/>
        </p:nvSpPr>
        <p:spPr>
          <a:xfrm>
            <a:off x="287849" y="5206233"/>
            <a:ext cx="6677636" cy="840230"/>
          </a:xfrm>
          <a:prstGeom prst="rect">
            <a:avLst/>
          </a:prstGeom>
        </p:spPr>
        <p:txBody>
          <a:bodyPr vert="horz" wrap="square" lIns="91440" tIns="45720" rIns="91440" bIns="45720" rtlCol="0">
            <a:spAutoFit/>
          </a:bodyPr>
          <a:lstStyle/>
          <a:p>
            <a:pPr marL="285750" indent="-285750" algn="just">
              <a:lnSpc>
                <a:spcPct val="90000"/>
              </a:lnSpc>
              <a:spcBef>
                <a:spcPts val="1000"/>
              </a:spcBef>
              <a:buClr>
                <a:srgbClr val="92D050"/>
              </a:buClr>
              <a:buFont typeface="Wingdings" panose="05000000000000000000" pitchFamily="2" charset="2"/>
              <a:buChar char="q"/>
            </a:pPr>
            <a:r>
              <a:rPr lang="es-MX" dirty="0"/>
              <a:t>La planificación estratégica debe ser realizada, tanto a nivel institucional como a nivel de las unidades ejecutoras de los programas.</a:t>
            </a:r>
          </a:p>
        </p:txBody>
      </p:sp>
    </p:spTree>
    <p:extLst>
      <p:ext uri="{BB962C8B-B14F-4D97-AF65-F5344CB8AC3E}">
        <p14:creationId xmlns:p14="http://schemas.microsoft.com/office/powerpoint/2010/main" val="31964370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0" y="850447"/>
            <a:ext cx="8271175" cy="461665"/>
          </a:xfrm>
          <a:prstGeom prst="rect">
            <a:avLst/>
          </a:prstGeom>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6200000" scaled="1"/>
            <a:tileRect/>
          </a:gradFill>
        </p:spPr>
        <p:txBody>
          <a:bodyPr wrap="none">
            <a:spAutoFit/>
          </a:bodyPr>
          <a:lstStyle/>
          <a:p>
            <a:pPr algn="just"/>
            <a:r>
              <a:rPr lang="es-MX" sz="2400" b="1" dirty="0">
                <a:solidFill>
                  <a:srgbClr val="006600"/>
                </a:solidFill>
              </a:rPr>
              <a:t>3.- Gestión para Resultados: Planeación Orientada a Resultados</a:t>
            </a:r>
          </a:p>
        </p:txBody>
      </p:sp>
      <p:sp>
        <p:nvSpPr>
          <p:cNvPr id="9" name="CuadroTexto 8"/>
          <p:cNvSpPr txBox="1"/>
          <p:nvPr/>
        </p:nvSpPr>
        <p:spPr>
          <a:xfrm>
            <a:off x="287849" y="1492000"/>
            <a:ext cx="2690801" cy="369332"/>
          </a:xfrm>
          <a:prstGeom prst="rect">
            <a:avLst/>
          </a:prstGeom>
          <a:noFill/>
        </p:spPr>
        <p:txBody>
          <a:bodyPr wrap="none" rtlCol="0">
            <a:spAutoFit/>
          </a:bodyPr>
          <a:lstStyle/>
          <a:p>
            <a:pPr algn="just"/>
            <a:r>
              <a:rPr lang="es-MX" b="1" dirty="0" smtClean="0"/>
              <a:t>3.2. Planeación Operativa.</a:t>
            </a:r>
          </a:p>
        </p:txBody>
      </p:sp>
      <p:sp>
        <p:nvSpPr>
          <p:cNvPr id="16" name="2 Marcador de contenido"/>
          <p:cNvSpPr txBox="1">
            <a:spLocks/>
          </p:cNvSpPr>
          <p:nvPr/>
        </p:nvSpPr>
        <p:spPr>
          <a:xfrm>
            <a:off x="259089" y="2020010"/>
            <a:ext cx="8445090" cy="1089529"/>
          </a:xfrm>
          <a:prstGeom prst="rect">
            <a:avLst/>
          </a:prstGeom>
        </p:spPr>
        <p:txBody>
          <a:bodyPr vert="horz" wrap="square" lIns="91440" tIns="45720" rIns="91440" bIns="45720" rtlCol="0">
            <a:spAutoFit/>
          </a:bodyPr>
          <a:lstStyle>
            <a:lvl1pPr marL="285750" indent="-285750" algn="just">
              <a:lnSpc>
                <a:spcPct val="90000"/>
              </a:lnSpc>
              <a:spcBef>
                <a:spcPts val="1000"/>
              </a:spcBef>
              <a:buClr>
                <a:srgbClr val="92D050"/>
              </a:buClr>
              <a:buFont typeface="Wingdings" panose="05000000000000000000" pitchFamily="2" charset="2"/>
              <a:buChar char="q"/>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defRPr/>
            </a:lvl4pPr>
            <a:lvl5pPr marL="2057400" indent="-228600">
              <a:lnSpc>
                <a:spcPct val="90000"/>
              </a:lnSpc>
              <a:spcBef>
                <a:spcPts val="500"/>
              </a:spcBef>
              <a:buFont typeface="Arial" panose="020B0604020202020204" pitchFamily="34" charset="0"/>
              <a:buChar char="•"/>
              <a:defRPr/>
            </a:lvl5pPr>
            <a:lvl6pPr marL="2514600" indent="-228600">
              <a:lnSpc>
                <a:spcPct val="90000"/>
              </a:lnSpc>
              <a:spcBef>
                <a:spcPts val="500"/>
              </a:spcBef>
              <a:buFont typeface="Arial" panose="020B0604020202020204" pitchFamily="34" charset="0"/>
              <a:buChar char="•"/>
              <a:defRPr/>
            </a:lvl6pPr>
            <a:lvl7pPr marL="2971800" indent="-228600">
              <a:lnSpc>
                <a:spcPct val="90000"/>
              </a:lnSpc>
              <a:spcBef>
                <a:spcPts val="500"/>
              </a:spcBef>
              <a:buFont typeface="Arial" panose="020B0604020202020204" pitchFamily="34" charset="0"/>
              <a:buChar char="•"/>
              <a:defRPr/>
            </a:lvl7pPr>
            <a:lvl8pPr marL="3429000" indent="-228600">
              <a:lnSpc>
                <a:spcPct val="90000"/>
              </a:lnSpc>
              <a:spcBef>
                <a:spcPts val="500"/>
              </a:spcBef>
              <a:buFont typeface="Arial" panose="020B0604020202020204" pitchFamily="34" charset="0"/>
              <a:buChar char="•"/>
              <a:defRPr/>
            </a:lvl8pPr>
            <a:lvl9pPr marL="3886200" indent="-228600">
              <a:lnSpc>
                <a:spcPct val="90000"/>
              </a:lnSpc>
              <a:spcBef>
                <a:spcPts val="500"/>
              </a:spcBef>
              <a:buFont typeface="Arial" panose="020B0604020202020204" pitchFamily="34" charset="0"/>
              <a:buChar char="•"/>
              <a:defRPr/>
            </a:lvl9pPr>
          </a:lstStyle>
          <a:p>
            <a:r>
              <a:rPr lang="es-MX" dirty="0"/>
              <a:t>Las unidades ejecutoras de programas deben estimar cuál es el volumen preliminar de la producción final o intermedia, o las prestaciones que se deberán cumplir anualmente para satisfacer los requerimientos determinados por el plan estratégico, específicamente a nivel de los objetivos estratégicos.</a:t>
            </a:r>
          </a:p>
        </p:txBody>
      </p:sp>
      <p:pic>
        <p:nvPicPr>
          <p:cNvPr id="10" name="Picture 2" descr="http://us.123rf.com/400wm/400/400/limbi007/limbi0071303/limbi007130300039/18278604-orange-toon-con-engranajes-coloridos-y-cronometro.jpg">
            <a:hlinkClick r:id="rId2"/>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51551" y="3817437"/>
            <a:ext cx="2252628" cy="2252628"/>
          </a:xfrm>
          <a:prstGeom prst="rect">
            <a:avLst/>
          </a:prstGeom>
          <a:noFill/>
          <a:extLst>
            <a:ext uri="{909E8E84-426E-40DD-AFC4-6F175D3DCCD1}">
              <a14:hiddenFill xmlns:a14="http://schemas.microsoft.com/office/drawing/2010/main">
                <a:solidFill>
                  <a:srgbClr val="FFFFFF"/>
                </a:solidFill>
              </a14:hiddenFill>
            </a:ext>
          </a:extLst>
        </p:spPr>
      </p:pic>
      <p:sp>
        <p:nvSpPr>
          <p:cNvPr id="12" name="Rectángulo 11"/>
          <p:cNvSpPr/>
          <p:nvPr/>
        </p:nvSpPr>
        <p:spPr>
          <a:xfrm>
            <a:off x="259089" y="3268217"/>
            <a:ext cx="8508191" cy="840230"/>
          </a:xfrm>
          <a:prstGeom prst="rect">
            <a:avLst/>
          </a:prstGeom>
        </p:spPr>
        <p:txBody>
          <a:bodyPr vert="horz" wrap="square" lIns="91440" tIns="45720" rIns="91440" bIns="45720" rtlCol="0">
            <a:spAutoFit/>
          </a:bodyPr>
          <a:lstStyle/>
          <a:p>
            <a:pPr marL="285750" indent="-285750" algn="just">
              <a:lnSpc>
                <a:spcPct val="90000"/>
              </a:lnSpc>
              <a:spcBef>
                <a:spcPts val="1000"/>
              </a:spcBef>
              <a:buClr>
                <a:srgbClr val="92D050"/>
              </a:buClr>
              <a:buFont typeface="Wingdings" panose="05000000000000000000" pitchFamily="2" charset="2"/>
              <a:buChar char="q"/>
            </a:pPr>
            <a:r>
              <a:rPr lang="es-MX" dirty="0"/>
              <a:t>El plan operativo anual, es un instrumento que debe sistematizar los aspectos “operativos” relacionados con las actividades que permiten materializar los productos en una expresión anual.</a:t>
            </a:r>
          </a:p>
        </p:txBody>
      </p:sp>
    </p:spTree>
    <p:extLst>
      <p:ext uri="{BB962C8B-B14F-4D97-AF65-F5344CB8AC3E}">
        <p14:creationId xmlns:p14="http://schemas.microsoft.com/office/powerpoint/2010/main" val="262295428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0" y="850447"/>
            <a:ext cx="8271175" cy="461665"/>
          </a:xfrm>
          <a:prstGeom prst="rect">
            <a:avLst/>
          </a:prstGeom>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6200000" scaled="1"/>
            <a:tileRect/>
          </a:gradFill>
        </p:spPr>
        <p:txBody>
          <a:bodyPr wrap="none">
            <a:spAutoFit/>
          </a:bodyPr>
          <a:lstStyle/>
          <a:p>
            <a:pPr algn="just"/>
            <a:r>
              <a:rPr lang="es-MX" sz="2400" b="1" dirty="0">
                <a:solidFill>
                  <a:srgbClr val="006600"/>
                </a:solidFill>
              </a:rPr>
              <a:t>3.- Gestión para Resultados: Planeación Orientada a Resultados</a:t>
            </a:r>
          </a:p>
        </p:txBody>
      </p:sp>
      <p:sp>
        <p:nvSpPr>
          <p:cNvPr id="16" name="2 Marcador de contenido"/>
          <p:cNvSpPr txBox="1">
            <a:spLocks/>
          </p:cNvSpPr>
          <p:nvPr/>
        </p:nvSpPr>
        <p:spPr>
          <a:xfrm>
            <a:off x="259089" y="1910953"/>
            <a:ext cx="4002518" cy="6097054"/>
          </a:xfrm>
          <a:prstGeom prst="rect">
            <a:avLst/>
          </a:prstGeom>
        </p:spPr>
        <p:txBody>
          <a:bodyPr vert="horz" wrap="square" lIns="91440" tIns="45720" rIns="91440" bIns="45720" rtlCol="0">
            <a:spAutoFit/>
          </a:bodyPr>
          <a:lstStyle>
            <a:lvl1pPr marL="285750" indent="-285750" algn="just">
              <a:lnSpc>
                <a:spcPct val="90000"/>
              </a:lnSpc>
              <a:spcBef>
                <a:spcPts val="1000"/>
              </a:spcBef>
              <a:buClr>
                <a:srgbClr val="92D050"/>
              </a:buClr>
              <a:buFont typeface="Wingdings" panose="05000000000000000000" pitchFamily="2" charset="2"/>
              <a:buChar char="q"/>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defRPr/>
            </a:lvl4pPr>
            <a:lvl5pPr marL="2057400" indent="-228600">
              <a:lnSpc>
                <a:spcPct val="90000"/>
              </a:lnSpc>
              <a:spcBef>
                <a:spcPts val="500"/>
              </a:spcBef>
              <a:buFont typeface="Arial" panose="020B0604020202020204" pitchFamily="34" charset="0"/>
              <a:buChar char="•"/>
              <a:defRPr/>
            </a:lvl5pPr>
            <a:lvl6pPr marL="2514600" indent="-228600">
              <a:lnSpc>
                <a:spcPct val="90000"/>
              </a:lnSpc>
              <a:spcBef>
                <a:spcPts val="500"/>
              </a:spcBef>
              <a:buFont typeface="Arial" panose="020B0604020202020204" pitchFamily="34" charset="0"/>
              <a:buChar char="•"/>
              <a:defRPr/>
            </a:lvl6pPr>
            <a:lvl7pPr marL="2971800" indent="-228600">
              <a:lnSpc>
                <a:spcPct val="90000"/>
              </a:lnSpc>
              <a:spcBef>
                <a:spcPts val="500"/>
              </a:spcBef>
              <a:buFont typeface="Arial" panose="020B0604020202020204" pitchFamily="34" charset="0"/>
              <a:buChar char="•"/>
              <a:defRPr/>
            </a:lvl7pPr>
            <a:lvl8pPr marL="3429000" indent="-228600">
              <a:lnSpc>
                <a:spcPct val="90000"/>
              </a:lnSpc>
              <a:spcBef>
                <a:spcPts val="500"/>
              </a:spcBef>
              <a:buFont typeface="Arial" panose="020B0604020202020204" pitchFamily="34" charset="0"/>
              <a:buChar char="•"/>
              <a:defRPr/>
            </a:lvl8pPr>
            <a:lvl9pPr marL="3886200" indent="-228600">
              <a:lnSpc>
                <a:spcPct val="90000"/>
              </a:lnSpc>
              <a:spcBef>
                <a:spcPts val="500"/>
              </a:spcBef>
              <a:buFont typeface="Arial" panose="020B0604020202020204" pitchFamily="34" charset="0"/>
              <a:buChar char="•"/>
              <a:defRPr/>
            </a:lvl9pPr>
          </a:lstStyle>
          <a:p>
            <a:r>
              <a:rPr lang="es-MX" dirty="0" smtClean="0"/>
              <a:t>Participación Ciudadana y Valor Público.</a:t>
            </a:r>
            <a:endParaRPr lang="es-MX" dirty="0"/>
          </a:p>
          <a:p>
            <a:pPr marL="0" indent="0">
              <a:buNone/>
            </a:pPr>
            <a:r>
              <a:rPr lang="es-MX" dirty="0"/>
              <a:t>Se denomina valor público a la mejoría en las condiciones de vida de la </a:t>
            </a:r>
            <a:r>
              <a:rPr lang="es-MX" dirty="0" smtClean="0"/>
              <a:t>población </a:t>
            </a:r>
            <a:r>
              <a:rPr lang="es-MX" dirty="0"/>
              <a:t>lograda con equidad, es decir, con acceso generalizado a los bienes </a:t>
            </a:r>
            <a:r>
              <a:rPr lang="es-MX" dirty="0" smtClean="0"/>
              <a:t>y servicios </a:t>
            </a:r>
            <a:r>
              <a:rPr lang="es-MX" dirty="0"/>
              <a:t>que producen mayor bienestar. Se genera valor público cuando </a:t>
            </a:r>
            <a:r>
              <a:rPr lang="es-MX" dirty="0" smtClean="0"/>
              <a:t>disminuye la </a:t>
            </a:r>
            <a:r>
              <a:rPr lang="es-MX" dirty="0"/>
              <a:t>pobreza, mejora la educación o la salud. En general la </a:t>
            </a:r>
            <a:r>
              <a:rPr lang="es-MX" dirty="0" smtClean="0"/>
              <a:t>satisfacción de necesidades </a:t>
            </a:r>
            <a:r>
              <a:rPr lang="es-MX" dirty="0"/>
              <a:t>humanas no se realiza en forma inmediata y directa sino </a:t>
            </a:r>
            <a:r>
              <a:rPr lang="es-MX" dirty="0" smtClean="0"/>
              <a:t>que es el </a:t>
            </a:r>
            <a:r>
              <a:rPr lang="es-MX" dirty="0"/>
              <a:t>resultado final de un proceso de asignación de recursos que va </a:t>
            </a:r>
            <a:r>
              <a:rPr lang="es-MX" dirty="0" smtClean="0"/>
              <a:t>generando la </a:t>
            </a:r>
            <a:r>
              <a:rPr lang="es-MX" dirty="0"/>
              <a:t>distribución de bienes a través de una cadena de resultados.</a:t>
            </a:r>
          </a:p>
          <a:p>
            <a:endParaRPr lang="es-MX" dirty="0" smtClean="0"/>
          </a:p>
          <a:p>
            <a:endParaRPr lang="es-MX" dirty="0" smtClean="0"/>
          </a:p>
          <a:p>
            <a:r>
              <a:rPr lang="es-MX" dirty="0" smtClean="0"/>
              <a:t>Cadena de Resultados.</a:t>
            </a:r>
            <a:endParaRPr lang="es-MX" dirty="0" smtClean="0"/>
          </a:p>
          <a:p>
            <a:endParaRPr lang="es-MX" dirty="0"/>
          </a:p>
          <a:p>
            <a:pPr marL="0" indent="0">
              <a:buNone/>
            </a:pPr>
            <a:endParaRPr lang="es-MX" dirty="0"/>
          </a:p>
        </p:txBody>
      </p:sp>
      <p:sp>
        <p:nvSpPr>
          <p:cNvPr id="7" name="CuadroTexto 6"/>
          <p:cNvSpPr txBox="1"/>
          <p:nvPr/>
        </p:nvSpPr>
        <p:spPr>
          <a:xfrm>
            <a:off x="259089" y="1470790"/>
            <a:ext cx="2946256" cy="369332"/>
          </a:xfrm>
          <a:prstGeom prst="rect">
            <a:avLst/>
          </a:prstGeom>
          <a:noFill/>
        </p:spPr>
        <p:txBody>
          <a:bodyPr wrap="none" rtlCol="0">
            <a:spAutoFit/>
          </a:bodyPr>
          <a:lstStyle/>
          <a:p>
            <a:pPr algn="just"/>
            <a:r>
              <a:rPr lang="es-MX" b="1" dirty="0" smtClean="0"/>
              <a:t>3.3. Planeación Participativa.</a:t>
            </a:r>
          </a:p>
        </p:txBody>
      </p:sp>
      <p:pic>
        <p:nvPicPr>
          <p:cNvPr id="2" name="Imagen 1"/>
          <p:cNvPicPr>
            <a:picLocks noChangeAspect="1"/>
          </p:cNvPicPr>
          <p:nvPr/>
        </p:nvPicPr>
        <p:blipFill rotWithShape="1">
          <a:blip r:embed="rId2"/>
          <a:srcRect l="35596" t="34273" r="36605" b="26304"/>
          <a:stretch/>
        </p:blipFill>
        <p:spPr>
          <a:xfrm>
            <a:off x="4343262" y="1840122"/>
            <a:ext cx="4775571" cy="3703824"/>
          </a:xfrm>
          <a:prstGeom prst="rect">
            <a:avLst/>
          </a:prstGeom>
        </p:spPr>
      </p:pic>
    </p:spTree>
    <p:extLst>
      <p:ext uri="{BB962C8B-B14F-4D97-AF65-F5344CB8AC3E}">
        <p14:creationId xmlns:p14="http://schemas.microsoft.com/office/powerpoint/2010/main" val="381236153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contenido"/>
          <p:cNvSpPr txBox="1">
            <a:spLocks/>
          </p:cNvSpPr>
          <p:nvPr/>
        </p:nvSpPr>
        <p:spPr>
          <a:xfrm>
            <a:off x="259089" y="770050"/>
            <a:ext cx="4002518" cy="1096710"/>
          </a:xfrm>
          <a:prstGeom prst="rect">
            <a:avLst/>
          </a:prstGeom>
        </p:spPr>
        <p:txBody>
          <a:bodyPr vert="horz" wrap="square" lIns="91440" tIns="45720" rIns="91440" bIns="45720" rtlCol="0">
            <a:spAutoFit/>
          </a:bodyPr>
          <a:lstStyle>
            <a:lvl1pPr marL="285750" indent="-285750" algn="just">
              <a:lnSpc>
                <a:spcPct val="90000"/>
              </a:lnSpc>
              <a:spcBef>
                <a:spcPts val="1000"/>
              </a:spcBef>
              <a:buClr>
                <a:srgbClr val="92D050"/>
              </a:buClr>
              <a:buFont typeface="Wingdings" panose="05000000000000000000" pitchFamily="2" charset="2"/>
              <a:buChar char="q"/>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defRPr/>
            </a:lvl4pPr>
            <a:lvl5pPr marL="2057400" indent="-228600">
              <a:lnSpc>
                <a:spcPct val="90000"/>
              </a:lnSpc>
              <a:spcBef>
                <a:spcPts val="500"/>
              </a:spcBef>
              <a:buFont typeface="Arial" panose="020B0604020202020204" pitchFamily="34" charset="0"/>
              <a:buChar char="•"/>
              <a:defRPr/>
            </a:lvl5pPr>
            <a:lvl6pPr marL="2514600" indent="-228600">
              <a:lnSpc>
                <a:spcPct val="90000"/>
              </a:lnSpc>
              <a:spcBef>
                <a:spcPts val="500"/>
              </a:spcBef>
              <a:buFont typeface="Arial" panose="020B0604020202020204" pitchFamily="34" charset="0"/>
              <a:buChar char="•"/>
              <a:defRPr/>
            </a:lvl6pPr>
            <a:lvl7pPr marL="2971800" indent="-228600">
              <a:lnSpc>
                <a:spcPct val="90000"/>
              </a:lnSpc>
              <a:spcBef>
                <a:spcPts val="500"/>
              </a:spcBef>
              <a:buFont typeface="Arial" panose="020B0604020202020204" pitchFamily="34" charset="0"/>
              <a:buChar char="•"/>
              <a:defRPr/>
            </a:lvl7pPr>
            <a:lvl8pPr marL="3429000" indent="-228600">
              <a:lnSpc>
                <a:spcPct val="90000"/>
              </a:lnSpc>
              <a:spcBef>
                <a:spcPts val="500"/>
              </a:spcBef>
              <a:buFont typeface="Arial" panose="020B0604020202020204" pitchFamily="34" charset="0"/>
              <a:buChar char="•"/>
              <a:defRPr/>
            </a:lvl8pPr>
            <a:lvl9pPr marL="3886200" indent="-228600">
              <a:lnSpc>
                <a:spcPct val="90000"/>
              </a:lnSpc>
              <a:spcBef>
                <a:spcPts val="500"/>
              </a:spcBef>
              <a:buFont typeface="Arial" panose="020B0604020202020204" pitchFamily="34" charset="0"/>
              <a:buChar char="•"/>
              <a:defRPr/>
            </a:lvl9pPr>
          </a:lstStyle>
          <a:p>
            <a:r>
              <a:rPr lang="es-MX" dirty="0" smtClean="0"/>
              <a:t>Cadena de Resultados.</a:t>
            </a:r>
            <a:endParaRPr lang="es-MX" dirty="0" smtClean="0"/>
          </a:p>
          <a:p>
            <a:pPr marL="0" indent="0">
              <a:buNone/>
            </a:pPr>
            <a:endParaRPr lang="es-MX" dirty="0"/>
          </a:p>
          <a:p>
            <a:pPr marL="0" indent="0">
              <a:buNone/>
            </a:pPr>
            <a:endParaRPr lang="es-MX" dirty="0"/>
          </a:p>
        </p:txBody>
      </p:sp>
      <p:pic>
        <p:nvPicPr>
          <p:cNvPr id="6" name="Imagen 5"/>
          <p:cNvPicPr>
            <a:picLocks noChangeAspect="1"/>
          </p:cNvPicPr>
          <p:nvPr/>
        </p:nvPicPr>
        <p:blipFill rotWithShape="1">
          <a:blip r:embed="rId2"/>
          <a:srcRect l="27982" t="36789" r="30183" b="15568"/>
          <a:stretch/>
        </p:blipFill>
        <p:spPr>
          <a:xfrm>
            <a:off x="1026" y="1661020"/>
            <a:ext cx="6371145" cy="3967993"/>
          </a:xfrm>
          <a:prstGeom prst="rect">
            <a:avLst/>
          </a:prstGeom>
        </p:spPr>
      </p:pic>
      <p:sp>
        <p:nvSpPr>
          <p:cNvPr id="7" name="Rectángulo 6"/>
          <p:cNvSpPr/>
          <p:nvPr/>
        </p:nvSpPr>
        <p:spPr>
          <a:xfrm>
            <a:off x="6398399" y="942962"/>
            <a:ext cx="2745601" cy="5262979"/>
          </a:xfrm>
          <a:prstGeom prst="rect">
            <a:avLst/>
          </a:prstGeom>
        </p:spPr>
        <p:txBody>
          <a:bodyPr wrap="square">
            <a:spAutoFit/>
          </a:bodyPr>
          <a:lstStyle/>
          <a:p>
            <a:pPr algn="r"/>
            <a:r>
              <a:rPr lang="es-MX" sz="1600" dirty="0"/>
              <a:t>La cadena de resultados es el proceso de usar recursos para generar </a:t>
            </a:r>
            <a:r>
              <a:rPr lang="es-MX" sz="1600" dirty="0" smtClean="0"/>
              <a:t>productos que contribuyen </a:t>
            </a:r>
            <a:r>
              <a:rPr lang="es-MX" sz="1600" dirty="0"/>
              <a:t>al logro de resultados que en última instancia </a:t>
            </a:r>
            <a:r>
              <a:rPr lang="es-MX" sz="1600" dirty="0" smtClean="0"/>
              <a:t>genera efectos o </a:t>
            </a:r>
            <a:r>
              <a:rPr lang="es-MX" sz="1600" dirty="0"/>
              <a:t>impacto de mejora en la </a:t>
            </a:r>
            <a:r>
              <a:rPr lang="es-MX" sz="1600" dirty="0" smtClean="0"/>
              <a:t>sociedad. Se </a:t>
            </a:r>
            <a:r>
              <a:rPr lang="es-MX" sz="1600" dirty="0"/>
              <a:t>entiende </a:t>
            </a:r>
            <a:r>
              <a:rPr lang="es-MX" sz="1600" dirty="0" smtClean="0"/>
              <a:t>que el uso </a:t>
            </a:r>
            <a:r>
              <a:rPr lang="es-MX" sz="1600" dirty="0"/>
              <a:t>de insumos es la causa y que los efectos son </a:t>
            </a:r>
            <a:r>
              <a:rPr lang="es-MX" sz="1600" dirty="0" smtClean="0"/>
              <a:t>las consecuencias de las acciones </a:t>
            </a:r>
            <a:r>
              <a:rPr lang="es-MX" sz="1600" dirty="0"/>
              <a:t>que generarán el impacto deseado en la sociedad. El </a:t>
            </a:r>
            <a:r>
              <a:rPr lang="es-MX" sz="1600" dirty="0" smtClean="0"/>
              <a:t>impacto social es </a:t>
            </a:r>
            <a:r>
              <a:rPr lang="es-MX" sz="1600" dirty="0"/>
              <a:t>la consecuencia última de las asignaciones de recursos a través </a:t>
            </a:r>
            <a:r>
              <a:rPr lang="es-MX" sz="1600" dirty="0" smtClean="0"/>
              <a:t>de una cadena </a:t>
            </a:r>
            <a:r>
              <a:rPr lang="es-MX" sz="1600" dirty="0"/>
              <a:t>de resultados. Esta cadena de resultados constituye la </a:t>
            </a:r>
            <a:r>
              <a:rPr lang="es-MX" sz="1600" dirty="0" smtClean="0"/>
              <a:t>cadena de generación </a:t>
            </a:r>
            <a:r>
              <a:rPr lang="es-MX" sz="1600" dirty="0"/>
              <a:t>de valor del sector público.</a:t>
            </a:r>
          </a:p>
        </p:txBody>
      </p:sp>
    </p:spTree>
    <p:extLst>
      <p:ext uri="{BB962C8B-B14F-4D97-AF65-F5344CB8AC3E}">
        <p14:creationId xmlns:p14="http://schemas.microsoft.com/office/powerpoint/2010/main" val="408426036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59088" y="5254578"/>
            <a:ext cx="8508191" cy="840230"/>
          </a:xfrm>
          <a:prstGeom prst="rect">
            <a:avLst/>
          </a:prstGeom>
        </p:spPr>
        <p:txBody>
          <a:bodyPr vert="horz" wrap="square" lIns="91440" tIns="45720" rIns="91440" bIns="45720" rtlCol="0">
            <a:spAutoFit/>
          </a:bodyPr>
          <a:lstStyle/>
          <a:p>
            <a:pPr marL="285750" indent="-285750" algn="just">
              <a:lnSpc>
                <a:spcPct val="90000"/>
              </a:lnSpc>
              <a:spcBef>
                <a:spcPts val="1000"/>
              </a:spcBef>
              <a:buClr>
                <a:srgbClr val="92D050"/>
              </a:buClr>
              <a:buFont typeface="Wingdings" panose="05000000000000000000" pitchFamily="2" charset="2"/>
              <a:buChar char="q"/>
            </a:pPr>
            <a:r>
              <a:rPr lang="es-MX" dirty="0" smtClean="0"/>
              <a:t>Ejemplo en el nivel municipal: Guía Metodológica de Planeación y Seguimiento Participativo con enfoque de Derechos Humanos para la Gestión Municipal en el Estado de San Luis Potosí (CEFIM – LCSII, Octubre 2017)</a:t>
            </a:r>
          </a:p>
        </p:txBody>
      </p:sp>
      <p:sp>
        <p:nvSpPr>
          <p:cNvPr id="5" name="2 Marcador de contenido"/>
          <p:cNvSpPr txBox="1">
            <a:spLocks/>
          </p:cNvSpPr>
          <p:nvPr/>
        </p:nvSpPr>
        <p:spPr>
          <a:xfrm>
            <a:off x="259088" y="770050"/>
            <a:ext cx="7702063" cy="719171"/>
          </a:xfrm>
          <a:prstGeom prst="rect">
            <a:avLst/>
          </a:prstGeom>
        </p:spPr>
        <p:txBody>
          <a:bodyPr vert="horz" wrap="square" lIns="91440" tIns="45720" rIns="91440" bIns="45720" rtlCol="0">
            <a:spAutoFit/>
          </a:bodyPr>
          <a:lstStyle>
            <a:lvl1pPr marL="285750" indent="-285750" algn="just">
              <a:lnSpc>
                <a:spcPct val="90000"/>
              </a:lnSpc>
              <a:spcBef>
                <a:spcPts val="1000"/>
              </a:spcBef>
              <a:buClr>
                <a:srgbClr val="92D050"/>
              </a:buClr>
              <a:buFont typeface="Wingdings" panose="05000000000000000000" pitchFamily="2" charset="2"/>
              <a:buChar char="q"/>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defRPr/>
            </a:lvl4pPr>
            <a:lvl5pPr marL="2057400" indent="-228600">
              <a:lnSpc>
                <a:spcPct val="90000"/>
              </a:lnSpc>
              <a:spcBef>
                <a:spcPts val="500"/>
              </a:spcBef>
              <a:buFont typeface="Arial" panose="020B0604020202020204" pitchFamily="34" charset="0"/>
              <a:buChar char="•"/>
              <a:defRPr/>
            </a:lvl5pPr>
            <a:lvl6pPr marL="2514600" indent="-228600">
              <a:lnSpc>
                <a:spcPct val="90000"/>
              </a:lnSpc>
              <a:spcBef>
                <a:spcPts val="500"/>
              </a:spcBef>
              <a:buFont typeface="Arial" panose="020B0604020202020204" pitchFamily="34" charset="0"/>
              <a:buChar char="•"/>
              <a:defRPr/>
            </a:lvl6pPr>
            <a:lvl7pPr marL="2971800" indent="-228600">
              <a:lnSpc>
                <a:spcPct val="90000"/>
              </a:lnSpc>
              <a:spcBef>
                <a:spcPts val="500"/>
              </a:spcBef>
              <a:buFont typeface="Arial" panose="020B0604020202020204" pitchFamily="34" charset="0"/>
              <a:buChar char="•"/>
              <a:defRPr/>
            </a:lvl7pPr>
            <a:lvl8pPr marL="3429000" indent="-228600">
              <a:lnSpc>
                <a:spcPct val="90000"/>
              </a:lnSpc>
              <a:spcBef>
                <a:spcPts val="500"/>
              </a:spcBef>
              <a:buFont typeface="Arial" panose="020B0604020202020204" pitchFamily="34" charset="0"/>
              <a:buChar char="•"/>
              <a:defRPr/>
            </a:lvl8pPr>
            <a:lvl9pPr marL="3886200" indent="-228600">
              <a:lnSpc>
                <a:spcPct val="90000"/>
              </a:lnSpc>
              <a:spcBef>
                <a:spcPts val="500"/>
              </a:spcBef>
              <a:buFont typeface="Arial" panose="020B0604020202020204" pitchFamily="34" charset="0"/>
              <a:buChar char="•"/>
              <a:defRPr/>
            </a:lvl9pPr>
          </a:lstStyle>
          <a:p>
            <a:r>
              <a:rPr lang="es-MX" dirty="0"/>
              <a:t>Fuerzas impulsoras, aliadas y de resistencia a un </a:t>
            </a:r>
            <a:r>
              <a:rPr lang="es-MX" dirty="0" smtClean="0"/>
              <a:t>plan de desarrollo municipal.</a:t>
            </a:r>
            <a:endParaRPr lang="es-MX" dirty="0"/>
          </a:p>
          <a:p>
            <a:pPr marL="0" indent="0">
              <a:buNone/>
            </a:pPr>
            <a:endParaRPr lang="es-MX" dirty="0"/>
          </a:p>
        </p:txBody>
      </p:sp>
      <p:sp>
        <p:nvSpPr>
          <p:cNvPr id="6" name="Rectángulo 5"/>
          <p:cNvSpPr/>
          <p:nvPr/>
        </p:nvSpPr>
        <p:spPr>
          <a:xfrm>
            <a:off x="259088" y="1362281"/>
            <a:ext cx="8409964" cy="3416320"/>
          </a:xfrm>
          <a:prstGeom prst="rect">
            <a:avLst/>
          </a:prstGeom>
        </p:spPr>
        <p:txBody>
          <a:bodyPr wrap="square">
            <a:spAutoFit/>
          </a:bodyPr>
          <a:lstStyle/>
          <a:p>
            <a:pPr algn="just"/>
            <a:r>
              <a:rPr lang="es-MX" dirty="0"/>
              <a:t>La participación ciudadana no es un fenómeno simple: presenta un </a:t>
            </a:r>
            <a:r>
              <a:rPr lang="es-MX" dirty="0" smtClean="0"/>
              <a:t>conjunto de dificultades</a:t>
            </a:r>
            <a:r>
              <a:rPr lang="es-MX" dirty="0"/>
              <a:t>, ya que su efectividad en los gobiernos </a:t>
            </a:r>
            <a:r>
              <a:rPr lang="es-MX" dirty="0" smtClean="0"/>
              <a:t>estatales y municipales es limitada </a:t>
            </a:r>
            <a:r>
              <a:rPr lang="es-MX" dirty="0"/>
              <a:t>en </a:t>
            </a:r>
            <a:r>
              <a:rPr lang="es-MX" dirty="0" smtClean="0"/>
              <a:t>la medida </a:t>
            </a:r>
            <a:r>
              <a:rPr lang="es-MX" dirty="0"/>
              <a:t>en que muchas veces los objetivos y recursos </a:t>
            </a:r>
            <a:r>
              <a:rPr lang="es-MX" dirty="0" smtClean="0"/>
              <a:t>vienen definidos </a:t>
            </a:r>
            <a:r>
              <a:rPr lang="es-MX" dirty="0"/>
              <a:t>desde el nivel </a:t>
            </a:r>
            <a:r>
              <a:rPr lang="es-MX" dirty="0" smtClean="0"/>
              <a:t>nacional. </a:t>
            </a:r>
            <a:r>
              <a:rPr lang="es-MX" dirty="0"/>
              <a:t>Las actitudes que pueden asumir los </a:t>
            </a:r>
            <a:r>
              <a:rPr lang="es-MX" dirty="0" smtClean="0"/>
              <a:t>actores frente </a:t>
            </a:r>
            <a:r>
              <a:rPr lang="es-MX" dirty="0"/>
              <a:t>a esta realidad de </a:t>
            </a:r>
            <a:r>
              <a:rPr lang="es-MX" dirty="0" smtClean="0"/>
              <a:t>los gobiernos estatales y municipales </a:t>
            </a:r>
            <a:r>
              <a:rPr lang="es-MX" dirty="0"/>
              <a:t>pueden ser </a:t>
            </a:r>
            <a:r>
              <a:rPr lang="es-MX" dirty="0" smtClean="0"/>
              <a:t>diversas: </a:t>
            </a:r>
            <a:r>
              <a:rPr lang="es-MX" b="1" dirty="0" smtClean="0"/>
              <a:t>desde </a:t>
            </a:r>
            <a:r>
              <a:rPr lang="es-MX" b="1" dirty="0"/>
              <a:t>una actitud </a:t>
            </a:r>
            <a:r>
              <a:rPr lang="es-MX" b="1" dirty="0" smtClean="0"/>
              <a:t>pasiva </a:t>
            </a:r>
            <a:r>
              <a:rPr lang="es-MX" dirty="0" smtClean="0"/>
              <a:t>(no hacer </a:t>
            </a:r>
            <a:r>
              <a:rPr lang="es-MX" dirty="0"/>
              <a:t>nada frente a los cambios y </a:t>
            </a:r>
            <a:r>
              <a:rPr lang="es-MX" dirty="0" smtClean="0"/>
              <a:t>asumir las consecuencias </a:t>
            </a:r>
            <a:r>
              <a:rPr lang="es-MX" dirty="0"/>
              <a:t>de una situación creada por otros) </a:t>
            </a:r>
            <a:r>
              <a:rPr lang="es-MX" b="1" dirty="0"/>
              <a:t>hasta una </a:t>
            </a:r>
            <a:r>
              <a:rPr lang="es-MX" b="1" dirty="0" smtClean="0"/>
              <a:t>proactiva </a:t>
            </a:r>
            <a:r>
              <a:rPr lang="es-MX" dirty="0" smtClean="0"/>
              <a:t>(cuestionar un </a:t>
            </a:r>
            <a:r>
              <a:rPr lang="es-MX" dirty="0"/>
              <a:t>futuro probable y emprender acciones que modifiquen el </a:t>
            </a:r>
            <a:r>
              <a:rPr lang="es-MX" dirty="0" smtClean="0"/>
              <a:t>futuro en </a:t>
            </a:r>
            <a:r>
              <a:rPr lang="es-MX" dirty="0"/>
              <a:t>función de los objetivos previamente definidos), </a:t>
            </a:r>
            <a:r>
              <a:rPr lang="es-MX" b="1" dirty="0"/>
              <a:t>pasando por </a:t>
            </a:r>
            <a:r>
              <a:rPr lang="es-MX" b="1" dirty="0" smtClean="0"/>
              <a:t>una actitud reactiva</a:t>
            </a:r>
            <a:r>
              <a:rPr lang="es-MX" dirty="0" smtClean="0"/>
              <a:t> </a:t>
            </a:r>
            <a:r>
              <a:rPr lang="es-MX" dirty="0"/>
              <a:t>(tomar medidas que reduzcan los efectos de los </a:t>
            </a:r>
            <a:r>
              <a:rPr lang="es-MX" dirty="0" smtClean="0"/>
              <a:t>hechos ya </a:t>
            </a:r>
            <a:r>
              <a:rPr lang="es-MX" dirty="0"/>
              <a:t>consumados, es decir, actuar como bomberos “apagando fuegos”, con </a:t>
            </a:r>
            <a:r>
              <a:rPr lang="es-MX" dirty="0" smtClean="0"/>
              <a:t>el consecuente estrés, agotamiento </a:t>
            </a:r>
            <a:r>
              <a:rPr lang="es-MX" dirty="0"/>
              <a:t>y crisis asociados) y </a:t>
            </a:r>
            <a:r>
              <a:rPr lang="es-MX" b="1" dirty="0"/>
              <a:t>una </a:t>
            </a:r>
            <a:r>
              <a:rPr lang="es-MX" b="1" dirty="0" smtClean="0"/>
              <a:t>pre-activa </a:t>
            </a:r>
            <a:r>
              <a:rPr lang="es-MX" b="1" dirty="0"/>
              <a:t>o </a:t>
            </a:r>
            <a:r>
              <a:rPr lang="es-MX" b="1" dirty="0" smtClean="0"/>
              <a:t>preventiva </a:t>
            </a:r>
            <a:r>
              <a:rPr lang="es-MX" dirty="0" smtClean="0"/>
              <a:t>(prepararse </a:t>
            </a:r>
            <a:r>
              <a:rPr lang="es-MX" dirty="0"/>
              <a:t>para los cambios tomando medidas que minimicen </a:t>
            </a:r>
            <a:r>
              <a:rPr lang="es-MX" dirty="0" smtClean="0"/>
              <a:t>los efectos de </a:t>
            </a:r>
            <a:r>
              <a:rPr lang="es-MX" dirty="0"/>
              <a:t>un futuro ya resuelto).</a:t>
            </a:r>
          </a:p>
        </p:txBody>
      </p:sp>
    </p:spTree>
    <p:extLst>
      <p:ext uri="{BB962C8B-B14F-4D97-AF65-F5344CB8AC3E}">
        <p14:creationId xmlns:p14="http://schemas.microsoft.com/office/powerpoint/2010/main" val="41850463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txBox="1">
            <a:spLocks/>
          </p:cNvSpPr>
          <p:nvPr/>
        </p:nvSpPr>
        <p:spPr>
          <a:xfrm>
            <a:off x="275866" y="954608"/>
            <a:ext cx="7702063" cy="719171"/>
          </a:xfrm>
          <a:prstGeom prst="rect">
            <a:avLst/>
          </a:prstGeom>
        </p:spPr>
        <p:txBody>
          <a:bodyPr vert="horz" wrap="square" lIns="91440" tIns="45720" rIns="91440" bIns="45720" rtlCol="0">
            <a:spAutoFit/>
          </a:bodyPr>
          <a:lstStyle>
            <a:lvl1pPr marL="285750" indent="-285750" algn="just">
              <a:lnSpc>
                <a:spcPct val="90000"/>
              </a:lnSpc>
              <a:spcBef>
                <a:spcPts val="1000"/>
              </a:spcBef>
              <a:buClr>
                <a:srgbClr val="92D050"/>
              </a:buClr>
              <a:buFont typeface="Wingdings" panose="05000000000000000000" pitchFamily="2" charset="2"/>
              <a:buChar char="q"/>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defRPr/>
            </a:lvl4pPr>
            <a:lvl5pPr marL="2057400" indent="-228600">
              <a:lnSpc>
                <a:spcPct val="90000"/>
              </a:lnSpc>
              <a:spcBef>
                <a:spcPts val="500"/>
              </a:spcBef>
              <a:buFont typeface="Arial" panose="020B0604020202020204" pitchFamily="34" charset="0"/>
              <a:buChar char="•"/>
              <a:defRPr/>
            </a:lvl5pPr>
            <a:lvl6pPr marL="2514600" indent="-228600">
              <a:lnSpc>
                <a:spcPct val="90000"/>
              </a:lnSpc>
              <a:spcBef>
                <a:spcPts val="500"/>
              </a:spcBef>
              <a:buFont typeface="Arial" panose="020B0604020202020204" pitchFamily="34" charset="0"/>
              <a:buChar char="•"/>
              <a:defRPr/>
            </a:lvl6pPr>
            <a:lvl7pPr marL="2971800" indent="-228600">
              <a:lnSpc>
                <a:spcPct val="90000"/>
              </a:lnSpc>
              <a:spcBef>
                <a:spcPts val="500"/>
              </a:spcBef>
              <a:buFont typeface="Arial" panose="020B0604020202020204" pitchFamily="34" charset="0"/>
              <a:buChar char="•"/>
              <a:defRPr/>
            </a:lvl7pPr>
            <a:lvl8pPr marL="3429000" indent="-228600">
              <a:lnSpc>
                <a:spcPct val="90000"/>
              </a:lnSpc>
              <a:spcBef>
                <a:spcPts val="500"/>
              </a:spcBef>
              <a:buFont typeface="Arial" panose="020B0604020202020204" pitchFamily="34" charset="0"/>
              <a:buChar char="•"/>
              <a:defRPr/>
            </a:lvl8pPr>
            <a:lvl9pPr marL="3886200" indent="-228600">
              <a:lnSpc>
                <a:spcPct val="90000"/>
              </a:lnSpc>
              <a:spcBef>
                <a:spcPts val="500"/>
              </a:spcBef>
              <a:buFont typeface="Arial" panose="020B0604020202020204" pitchFamily="34" charset="0"/>
              <a:buChar char="•"/>
              <a:defRPr/>
            </a:lvl9pPr>
          </a:lstStyle>
          <a:p>
            <a:r>
              <a:rPr lang="es-MX" dirty="0" smtClean="0"/>
              <a:t>Participación de los Cabildos en la Planificación Estratégica Municipal.</a:t>
            </a:r>
            <a:endParaRPr lang="es-MX" dirty="0"/>
          </a:p>
          <a:p>
            <a:pPr marL="0" indent="0">
              <a:buNone/>
            </a:pPr>
            <a:endParaRPr lang="es-MX" dirty="0"/>
          </a:p>
        </p:txBody>
      </p:sp>
      <p:sp>
        <p:nvSpPr>
          <p:cNvPr id="5" name="Rectángulo 4"/>
          <p:cNvSpPr/>
          <p:nvPr/>
        </p:nvSpPr>
        <p:spPr>
          <a:xfrm>
            <a:off x="553673" y="1489221"/>
            <a:ext cx="8095377" cy="1200329"/>
          </a:xfrm>
          <a:prstGeom prst="rect">
            <a:avLst/>
          </a:prstGeom>
        </p:spPr>
        <p:txBody>
          <a:bodyPr wrap="square">
            <a:spAutoFit/>
          </a:bodyPr>
          <a:lstStyle/>
          <a:p>
            <a:r>
              <a:rPr lang="es-MX" dirty="0" smtClean="0"/>
              <a:t>1.- Participar </a:t>
            </a:r>
            <a:r>
              <a:rPr lang="es-MX" dirty="0"/>
              <a:t>en las comisiones o grupos </a:t>
            </a:r>
            <a:r>
              <a:rPr lang="es-MX" dirty="0" smtClean="0"/>
              <a:t>de trabajo </a:t>
            </a:r>
            <a:r>
              <a:rPr lang="es-MX" dirty="0"/>
              <a:t>que se diseñan en las instancias de consulta popular de los </a:t>
            </a:r>
            <a:r>
              <a:rPr lang="es-MX" dirty="0" smtClean="0"/>
              <a:t>planes de desarrollo municipal.</a:t>
            </a:r>
          </a:p>
          <a:p>
            <a:endParaRPr lang="es-MX" dirty="0"/>
          </a:p>
          <a:p>
            <a:r>
              <a:rPr lang="es-MX" dirty="0" smtClean="0"/>
              <a:t>2.- Aprobación del Plan.</a:t>
            </a:r>
          </a:p>
        </p:txBody>
      </p:sp>
    </p:spTree>
    <p:extLst>
      <p:ext uri="{BB962C8B-B14F-4D97-AF65-F5344CB8AC3E}">
        <p14:creationId xmlns:p14="http://schemas.microsoft.com/office/powerpoint/2010/main" val="13280210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598901" y="150740"/>
            <a:ext cx="2543952" cy="830997"/>
          </a:xfrm>
          <a:prstGeom prst="rect">
            <a:avLst/>
          </a:prstGeom>
          <a:solidFill>
            <a:schemeClr val="bg1">
              <a:lumMod val="50000"/>
            </a:schemeClr>
          </a:solidFill>
        </p:spPr>
        <p:txBody>
          <a:bodyPr wrap="square" rtlCol="0">
            <a:spAutoFit/>
          </a:bodyPr>
          <a:lstStyle/>
          <a:p>
            <a:pPr marL="214308" indent="-214308">
              <a:buClr>
                <a:schemeClr val="bg1"/>
              </a:buClr>
              <a:buFont typeface="Arial" panose="020B0604020202020204" pitchFamily="34" charset="0"/>
              <a:buChar char="•"/>
            </a:pPr>
            <a:r>
              <a:rPr lang="es-MX" sz="1200" b="1" dirty="0">
                <a:solidFill>
                  <a:schemeClr val="bg1"/>
                </a:solidFill>
              </a:rPr>
              <a:t>Buzones y sitio de internet</a:t>
            </a:r>
          </a:p>
          <a:p>
            <a:pPr marL="214308" indent="-214308">
              <a:buClr>
                <a:schemeClr val="bg1"/>
              </a:buClr>
              <a:buFont typeface="Arial" panose="020B0604020202020204" pitchFamily="34" charset="0"/>
              <a:buChar char="•"/>
            </a:pPr>
            <a:r>
              <a:rPr lang="es-MX" sz="1200" b="1" dirty="0">
                <a:solidFill>
                  <a:schemeClr val="bg1"/>
                </a:solidFill>
              </a:rPr>
              <a:t>Subcomités sectoriales</a:t>
            </a:r>
          </a:p>
          <a:p>
            <a:pPr marL="214308" indent="-214308">
              <a:buClr>
                <a:schemeClr val="bg1"/>
              </a:buClr>
              <a:buFont typeface="Arial" panose="020B0604020202020204" pitchFamily="34" charset="0"/>
              <a:buChar char="•"/>
            </a:pPr>
            <a:r>
              <a:rPr lang="es-MX" sz="1200" b="1" dirty="0">
                <a:solidFill>
                  <a:schemeClr val="bg1"/>
                </a:solidFill>
              </a:rPr>
              <a:t>Foros</a:t>
            </a:r>
          </a:p>
          <a:p>
            <a:pPr marL="214308" indent="-214308">
              <a:buClr>
                <a:schemeClr val="bg1"/>
              </a:buClr>
              <a:buFont typeface="Arial" panose="020B0604020202020204" pitchFamily="34" charset="0"/>
              <a:buChar char="•"/>
            </a:pPr>
            <a:r>
              <a:rPr lang="es-MX" sz="1200" b="1" dirty="0">
                <a:solidFill>
                  <a:schemeClr val="bg1"/>
                </a:solidFill>
              </a:rPr>
              <a:t>Grupos de enfoque</a:t>
            </a:r>
          </a:p>
        </p:txBody>
      </p:sp>
      <p:sp>
        <p:nvSpPr>
          <p:cNvPr id="5" name="Rectángulo 4"/>
          <p:cNvSpPr/>
          <p:nvPr/>
        </p:nvSpPr>
        <p:spPr>
          <a:xfrm>
            <a:off x="172101" y="60983"/>
            <a:ext cx="630194" cy="6681916"/>
          </a:xfrm>
          <a:prstGeom prst="rect">
            <a:avLst/>
          </a:prstGeom>
          <a:solidFill>
            <a:schemeClr val="accent6">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MX" sz="1013"/>
          </a:p>
        </p:txBody>
      </p:sp>
      <p:sp>
        <p:nvSpPr>
          <p:cNvPr id="6" name="CuadroTexto 5"/>
          <p:cNvSpPr txBox="1"/>
          <p:nvPr/>
        </p:nvSpPr>
        <p:spPr>
          <a:xfrm rot="16200000">
            <a:off x="-123413" y="348599"/>
            <a:ext cx="1221218" cy="523220"/>
          </a:xfrm>
          <a:prstGeom prst="rect">
            <a:avLst/>
          </a:prstGeom>
          <a:noFill/>
        </p:spPr>
        <p:txBody>
          <a:bodyPr wrap="square" rtlCol="0">
            <a:spAutoFit/>
          </a:bodyPr>
          <a:lstStyle/>
          <a:p>
            <a:pPr algn="ctr"/>
            <a:r>
              <a:rPr lang="es-MX" sz="1400" dirty="0">
                <a:solidFill>
                  <a:schemeClr val="bg1"/>
                </a:solidFill>
              </a:rPr>
              <a:t>Consulta Ciudadana</a:t>
            </a:r>
          </a:p>
        </p:txBody>
      </p:sp>
      <p:sp>
        <p:nvSpPr>
          <p:cNvPr id="7" name="CuadroTexto 6"/>
          <p:cNvSpPr txBox="1"/>
          <p:nvPr/>
        </p:nvSpPr>
        <p:spPr>
          <a:xfrm rot="16200000">
            <a:off x="-395918" y="3847926"/>
            <a:ext cx="1766227" cy="523220"/>
          </a:xfrm>
          <a:prstGeom prst="rect">
            <a:avLst/>
          </a:prstGeom>
          <a:noFill/>
        </p:spPr>
        <p:txBody>
          <a:bodyPr wrap="square" rtlCol="0">
            <a:spAutoFit/>
          </a:bodyPr>
          <a:lstStyle/>
          <a:p>
            <a:pPr algn="ctr"/>
            <a:r>
              <a:rPr lang="es-MX" sz="1400" dirty="0">
                <a:solidFill>
                  <a:schemeClr val="bg1"/>
                </a:solidFill>
              </a:rPr>
              <a:t>Análisis y Aprobación del Plan</a:t>
            </a:r>
          </a:p>
        </p:txBody>
      </p:sp>
      <p:sp>
        <p:nvSpPr>
          <p:cNvPr id="8" name="CuadroTexto 7"/>
          <p:cNvSpPr txBox="1"/>
          <p:nvPr/>
        </p:nvSpPr>
        <p:spPr>
          <a:xfrm rot="16200000">
            <a:off x="-105751" y="5728242"/>
            <a:ext cx="1185892" cy="523220"/>
          </a:xfrm>
          <a:prstGeom prst="rect">
            <a:avLst/>
          </a:prstGeom>
          <a:noFill/>
        </p:spPr>
        <p:txBody>
          <a:bodyPr wrap="square" rtlCol="0">
            <a:spAutoFit/>
          </a:bodyPr>
          <a:lstStyle/>
          <a:p>
            <a:pPr algn="ctr"/>
            <a:r>
              <a:rPr lang="es-MX" sz="1400" dirty="0">
                <a:solidFill>
                  <a:schemeClr val="bg1"/>
                </a:solidFill>
              </a:rPr>
              <a:t>Evaluación y Seguimiento</a:t>
            </a:r>
          </a:p>
        </p:txBody>
      </p:sp>
      <p:sp>
        <p:nvSpPr>
          <p:cNvPr id="9" name="CuadroTexto 8"/>
          <p:cNvSpPr txBox="1"/>
          <p:nvPr/>
        </p:nvSpPr>
        <p:spPr>
          <a:xfrm rot="16200000">
            <a:off x="-190698" y="1950630"/>
            <a:ext cx="1355786" cy="523220"/>
          </a:xfrm>
          <a:prstGeom prst="rect">
            <a:avLst/>
          </a:prstGeom>
          <a:noFill/>
        </p:spPr>
        <p:txBody>
          <a:bodyPr wrap="square" rtlCol="0">
            <a:spAutoFit/>
          </a:bodyPr>
          <a:lstStyle/>
          <a:p>
            <a:pPr algn="ctr"/>
            <a:r>
              <a:rPr lang="es-MX" sz="1400" dirty="0">
                <a:solidFill>
                  <a:schemeClr val="bg1"/>
                </a:solidFill>
              </a:rPr>
              <a:t>Procesamiento de Información</a:t>
            </a:r>
          </a:p>
        </p:txBody>
      </p:sp>
      <p:cxnSp>
        <p:nvCxnSpPr>
          <p:cNvPr id="10" name="Conector recto 9"/>
          <p:cNvCxnSpPr/>
          <p:nvPr/>
        </p:nvCxnSpPr>
        <p:spPr>
          <a:xfrm>
            <a:off x="244819" y="1182313"/>
            <a:ext cx="484748" cy="0"/>
          </a:xfrm>
          <a:prstGeom prst="line">
            <a:avLst/>
          </a:prstGeom>
          <a:ln w="19050">
            <a:solidFill>
              <a:schemeClr val="bg1"/>
            </a:solidFill>
          </a:ln>
        </p:spPr>
        <p:style>
          <a:lnRef idx="2">
            <a:schemeClr val="dk1"/>
          </a:lnRef>
          <a:fillRef idx="0">
            <a:schemeClr val="dk1"/>
          </a:fillRef>
          <a:effectRef idx="1">
            <a:schemeClr val="dk1"/>
          </a:effectRef>
          <a:fontRef idx="minor">
            <a:schemeClr val="tx1"/>
          </a:fontRef>
        </p:style>
      </p:cxnSp>
      <p:cxnSp>
        <p:nvCxnSpPr>
          <p:cNvPr id="11" name="Conector recto 10"/>
          <p:cNvCxnSpPr/>
          <p:nvPr/>
        </p:nvCxnSpPr>
        <p:spPr>
          <a:xfrm>
            <a:off x="244819" y="5256054"/>
            <a:ext cx="484748" cy="0"/>
          </a:xfrm>
          <a:prstGeom prst="line">
            <a:avLst/>
          </a:prstGeom>
          <a:ln w="19050">
            <a:solidFill>
              <a:schemeClr val="bg1"/>
            </a:solidFill>
          </a:ln>
        </p:spPr>
        <p:style>
          <a:lnRef idx="2">
            <a:schemeClr val="dk1"/>
          </a:lnRef>
          <a:fillRef idx="0">
            <a:schemeClr val="dk1"/>
          </a:fillRef>
          <a:effectRef idx="1">
            <a:schemeClr val="dk1"/>
          </a:effectRef>
          <a:fontRef idx="minor">
            <a:schemeClr val="tx1"/>
          </a:fontRef>
        </p:style>
      </p:cxnSp>
      <p:cxnSp>
        <p:nvCxnSpPr>
          <p:cNvPr id="12" name="Conector recto 11"/>
          <p:cNvCxnSpPr/>
          <p:nvPr/>
        </p:nvCxnSpPr>
        <p:spPr>
          <a:xfrm>
            <a:off x="225584" y="3168672"/>
            <a:ext cx="484748" cy="0"/>
          </a:xfrm>
          <a:prstGeom prst="line">
            <a:avLst/>
          </a:prstGeom>
          <a:ln w="19050">
            <a:solidFill>
              <a:schemeClr val="bg1"/>
            </a:solidFill>
          </a:ln>
        </p:spPr>
        <p:style>
          <a:lnRef idx="2">
            <a:schemeClr val="dk1"/>
          </a:lnRef>
          <a:fillRef idx="0">
            <a:schemeClr val="dk1"/>
          </a:fillRef>
          <a:effectRef idx="1">
            <a:schemeClr val="dk1"/>
          </a:effectRef>
          <a:fontRef idx="minor">
            <a:schemeClr val="tx1"/>
          </a:fontRef>
        </p:style>
      </p:cxnSp>
      <p:cxnSp>
        <p:nvCxnSpPr>
          <p:cNvPr id="13" name="Conector recto 12"/>
          <p:cNvCxnSpPr/>
          <p:nvPr/>
        </p:nvCxnSpPr>
        <p:spPr>
          <a:xfrm>
            <a:off x="961584" y="1161243"/>
            <a:ext cx="7912909" cy="0"/>
          </a:xfrm>
          <a:prstGeom prst="line">
            <a:avLst/>
          </a:prstGeom>
          <a:ln w="28575">
            <a:solidFill>
              <a:schemeClr val="accent6">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4" name="CuadroTexto 13"/>
          <p:cNvSpPr txBox="1"/>
          <p:nvPr/>
        </p:nvSpPr>
        <p:spPr>
          <a:xfrm>
            <a:off x="1547233" y="1463699"/>
            <a:ext cx="1500249" cy="646331"/>
          </a:xfrm>
          <a:prstGeom prst="rect">
            <a:avLst/>
          </a:prstGeom>
          <a:solidFill>
            <a:schemeClr val="bg1">
              <a:lumMod val="50000"/>
            </a:schemeClr>
          </a:solidFill>
        </p:spPr>
        <p:txBody>
          <a:bodyPr wrap="square" rtlCol="0">
            <a:spAutoFit/>
          </a:bodyPr>
          <a:lstStyle>
            <a:defPPr>
              <a:defRPr lang="en-US"/>
            </a:defPPr>
            <a:lvl1pPr marL="285750" indent="-285750">
              <a:buClr>
                <a:schemeClr val="bg1"/>
              </a:buClr>
              <a:buFont typeface="Arial" panose="020B0604020202020204" pitchFamily="34" charset="0"/>
              <a:buChar char="•"/>
              <a:defRPr sz="1600" b="1">
                <a:solidFill>
                  <a:schemeClr val="bg1"/>
                </a:solidFill>
              </a:defRPr>
            </a:lvl1pPr>
          </a:lstStyle>
          <a:p>
            <a:pPr marL="0" indent="0" algn="ctr">
              <a:buNone/>
            </a:pPr>
            <a:r>
              <a:rPr lang="es-MX" sz="1200" dirty="0"/>
              <a:t>Sistematización de la consulta Ciudadana</a:t>
            </a:r>
          </a:p>
        </p:txBody>
      </p:sp>
      <p:sp>
        <p:nvSpPr>
          <p:cNvPr id="15" name="CuadroTexto 14"/>
          <p:cNvSpPr txBox="1"/>
          <p:nvPr/>
        </p:nvSpPr>
        <p:spPr>
          <a:xfrm>
            <a:off x="1547233" y="2243268"/>
            <a:ext cx="1500249" cy="461665"/>
          </a:xfrm>
          <a:prstGeom prst="rect">
            <a:avLst/>
          </a:prstGeom>
          <a:solidFill>
            <a:schemeClr val="bg1">
              <a:lumMod val="50000"/>
            </a:schemeClr>
          </a:solidFill>
        </p:spPr>
        <p:txBody>
          <a:bodyPr wrap="square" rtlCol="0">
            <a:spAutoFit/>
          </a:bodyPr>
          <a:lstStyle>
            <a:defPPr>
              <a:defRPr lang="en-US"/>
            </a:defPPr>
            <a:lvl1pPr marL="285750" indent="-285750">
              <a:buClr>
                <a:schemeClr val="bg1"/>
              </a:buClr>
              <a:buFont typeface="Arial" panose="020B0604020202020204" pitchFamily="34" charset="0"/>
              <a:buChar char="•"/>
              <a:defRPr sz="1600" b="1">
                <a:solidFill>
                  <a:schemeClr val="bg1"/>
                </a:solidFill>
              </a:defRPr>
            </a:lvl1pPr>
          </a:lstStyle>
          <a:p>
            <a:pPr marL="0" indent="0" algn="ctr">
              <a:buNone/>
            </a:pPr>
            <a:r>
              <a:rPr lang="es-MX" sz="1200" dirty="0"/>
              <a:t>Alineamiento al Plan </a:t>
            </a:r>
            <a:r>
              <a:rPr lang="es-MX" sz="1200" dirty="0" smtClean="0"/>
              <a:t>Estatal </a:t>
            </a:r>
            <a:r>
              <a:rPr lang="es-MX" sz="1200" dirty="0"/>
              <a:t>de Desarrollo</a:t>
            </a:r>
          </a:p>
        </p:txBody>
      </p:sp>
      <p:sp>
        <p:nvSpPr>
          <p:cNvPr id="16" name="CuadroTexto 15"/>
          <p:cNvSpPr txBox="1"/>
          <p:nvPr/>
        </p:nvSpPr>
        <p:spPr>
          <a:xfrm>
            <a:off x="3598905" y="1284798"/>
            <a:ext cx="2543948" cy="276999"/>
          </a:xfrm>
          <a:prstGeom prst="rect">
            <a:avLst/>
          </a:prstGeom>
          <a:solidFill>
            <a:schemeClr val="bg2">
              <a:lumMod val="75000"/>
            </a:schemeClr>
          </a:solidFill>
        </p:spPr>
        <p:txBody>
          <a:bodyPr wrap="square" rtlCol="0">
            <a:spAutoFit/>
          </a:bodyPr>
          <a:lstStyle/>
          <a:p>
            <a:pPr algn="ctr"/>
            <a:r>
              <a:rPr lang="es-MX" sz="1200" b="1" dirty="0">
                <a:solidFill>
                  <a:schemeClr val="bg1"/>
                </a:solidFill>
              </a:rPr>
              <a:t>Diagnósticos sectoriales</a:t>
            </a:r>
          </a:p>
        </p:txBody>
      </p:sp>
      <p:sp>
        <p:nvSpPr>
          <p:cNvPr id="17" name="CuadroTexto 16"/>
          <p:cNvSpPr txBox="1"/>
          <p:nvPr/>
        </p:nvSpPr>
        <p:spPr>
          <a:xfrm>
            <a:off x="3598905" y="2003748"/>
            <a:ext cx="2543948" cy="276999"/>
          </a:xfrm>
          <a:prstGeom prst="rect">
            <a:avLst/>
          </a:prstGeom>
          <a:solidFill>
            <a:schemeClr val="bg2">
              <a:lumMod val="75000"/>
            </a:schemeClr>
          </a:solidFill>
        </p:spPr>
        <p:txBody>
          <a:bodyPr wrap="square" rtlCol="0">
            <a:spAutoFit/>
          </a:bodyPr>
          <a:lstStyle/>
          <a:p>
            <a:pPr algn="ctr"/>
            <a:r>
              <a:rPr lang="es-MX" sz="1200" b="1" dirty="0">
                <a:solidFill>
                  <a:schemeClr val="bg1"/>
                </a:solidFill>
              </a:rPr>
              <a:t>Líneas de acción</a:t>
            </a:r>
          </a:p>
        </p:txBody>
      </p:sp>
      <p:sp>
        <p:nvSpPr>
          <p:cNvPr id="18" name="CuadroTexto 17"/>
          <p:cNvSpPr txBox="1"/>
          <p:nvPr/>
        </p:nvSpPr>
        <p:spPr>
          <a:xfrm>
            <a:off x="3598905" y="1635412"/>
            <a:ext cx="2543948" cy="276999"/>
          </a:xfrm>
          <a:prstGeom prst="rect">
            <a:avLst/>
          </a:prstGeom>
          <a:solidFill>
            <a:schemeClr val="bg2">
              <a:lumMod val="75000"/>
            </a:schemeClr>
          </a:solidFill>
        </p:spPr>
        <p:txBody>
          <a:bodyPr wrap="square" rtlCol="0">
            <a:spAutoFit/>
          </a:bodyPr>
          <a:lstStyle/>
          <a:p>
            <a:pPr algn="ctr"/>
            <a:r>
              <a:rPr lang="es-MX" sz="1200" b="1" dirty="0">
                <a:solidFill>
                  <a:schemeClr val="bg1"/>
                </a:solidFill>
              </a:rPr>
              <a:t>Objetivos y estrategias</a:t>
            </a:r>
          </a:p>
        </p:txBody>
      </p:sp>
      <p:sp>
        <p:nvSpPr>
          <p:cNvPr id="19" name="CuadroTexto 18"/>
          <p:cNvSpPr txBox="1"/>
          <p:nvPr/>
        </p:nvSpPr>
        <p:spPr>
          <a:xfrm>
            <a:off x="3598901" y="2369216"/>
            <a:ext cx="2543952" cy="646331"/>
          </a:xfrm>
          <a:prstGeom prst="rect">
            <a:avLst/>
          </a:prstGeom>
          <a:solidFill>
            <a:schemeClr val="bg2">
              <a:lumMod val="75000"/>
            </a:schemeClr>
          </a:solidFill>
        </p:spPr>
        <p:txBody>
          <a:bodyPr wrap="square" rtlCol="0">
            <a:spAutoFit/>
          </a:bodyPr>
          <a:lstStyle/>
          <a:p>
            <a:pPr algn="ctr"/>
            <a:r>
              <a:rPr lang="es-MX" sz="1200" b="1" dirty="0">
                <a:solidFill>
                  <a:schemeClr val="bg1"/>
                </a:solidFill>
              </a:rPr>
              <a:t>Indicadores de referencia</a:t>
            </a:r>
          </a:p>
          <a:p>
            <a:pPr algn="ctr"/>
            <a:r>
              <a:rPr lang="es-MX" sz="1200" b="1" dirty="0">
                <a:solidFill>
                  <a:schemeClr val="bg1"/>
                </a:solidFill>
              </a:rPr>
              <a:t>Ejes rectores – posicionamiento del </a:t>
            </a:r>
            <a:r>
              <a:rPr lang="es-MX" sz="1200" b="1" dirty="0" smtClean="0">
                <a:solidFill>
                  <a:schemeClr val="bg1"/>
                </a:solidFill>
              </a:rPr>
              <a:t>Municipios</a:t>
            </a:r>
            <a:endParaRPr lang="es-MX" sz="1200" b="1" dirty="0">
              <a:solidFill>
                <a:schemeClr val="bg1"/>
              </a:solidFill>
            </a:endParaRPr>
          </a:p>
        </p:txBody>
      </p:sp>
      <p:cxnSp>
        <p:nvCxnSpPr>
          <p:cNvPr id="20" name="Conector recto 19"/>
          <p:cNvCxnSpPr/>
          <p:nvPr/>
        </p:nvCxnSpPr>
        <p:spPr>
          <a:xfrm flipV="1">
            <a:off x="961584" y="3099477"/>
            <a:ext cx="7912909" cy="57230"/>
          </a:xfrm>
          <a:prstGeom prst="line">
            <a:avLst/>
          </a:prstGeom>
          <a:ln w="28575">
            <a:solidFill>
              <a:schemeClr val="accent6">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Conector recto 20"/>
          <p:cNvCxnSpPr/>
          <p:nvPr/>
        </p:nvCxnSpPr>
        <p:spPr>
          <a:xfrm flipV="1">
            <a:off x="961584" y="5254237"/>
            <a:ext cx="7912909" cy="11442"/>
          </a:xfrm>
          <a:prstGeom prst="line">
            <a:avLst/>
          </a:prstGeom>
          <a:ln w="28575">
            <a:solidFill>
              <a:schemeClr val="accent6">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2" name="CuadroTexto 21"/>
          <p:cNvSpPr txBox="1"/>
          <p:nvPr/>
        </p:nvSpPr>
        <p:spPr>
          <a:xfrm>
            <a:off x="3598901" y="3175957"/>
            <a:ext cx="2543952" cy="646331"/>
          </a:xfrm>
          <a:prstGeom prst="rect">
            <a:avLst/>
          </a:prstGeom>
          <a:solidFill>
            <a:schemeClr val="bg2">
              <a:lumMod val="75000"/>
            </a:schemeClr>
          </a:solidFill>
        </p:spPr>
        <p:txBody>
          <a:bodyPr wrap="square" rtlCol="0">
            <a:spAutoFit/>
          </a:bodyPr>
          <a:lstStyle/>
          <a:p>
            <a:pPr algn="ctr"/>
            <a:r>
              <a:rPr lang="es-MX" sz="1200" b="1" dirty="0" smtClean="0">
                <a:solidFill>
                  <a:schemeClr val="bg1"/>
                </a:solidFill>
              </a:rPr>
              <a:t>Análisis y Aprobación del proyecto de Plan </a:t>
            </a:r>
            <a:r>
              <a:rPr lang="es-MX" sz="1200" b="1" dirty="0" smtClean="0">
                <a:solidFill>
                  <a:schemeClr val="bg1"/>
                </a:solidFill>
              </a:rPr>
              <a:t>de Desarrollo Municipal </a:t>
            </a:r>
            <a:r>
              <a:rPr lang="es-MX" sz="1200" b="1" dirty="0" smtClean="0">
                <a:solidFill>
                  <a:schemeClr val="bg1"/>
                </a:solidFill>
              </a:rPr>
              <a:t>por el H. </a:t>
            </a:r>
            <a:r>
              <a:rPr lang="es-MX" sz="1200" b="1" dirty="0" smtClean="0">
                <a:solidFill>
                  <a:schemeClr val="bg1"/>
                </a:solidFill>
              </a:rPr>
              <a:t>Cabildo</a:t>
            </a:r>
            <a:endParaRPr lang="es-MX" sz="1200" b="1" dirty="0">
              <a:solidFill>
                <a:schemeClr val="bg1"/>
              </a:solidFill>
            </a:endParaRPr>
          </a:p>
        </p:txBody>
      </p:sp>
      <p:sp>
        <p:nvSpPr>
          <p:cNvPr id="23" name="CuadroTexto 22"/>
          <p:cNvSpPr txBox="1"/>
          <p:nvPr/>
        </p:nvSpPr>
        <p:spPr>
          <a:xfrm>
            <a:off x="6442080" y="1629561"/>
            <a:ext cx="1575764" cy="646331"/>
          </a:xfrm>
          <a:prstGeom prst="rect">
            <a:avLst/>
          </a:prstGeom>
          <a:solidFill>
            <a:schemeClr val="bg1">
              <a:lumMod val="50000"/>
            </a:schemeClr>
          </a:solidFill>
        </p:spPr>
        <p:txBody>
          <a:bodyPr wrap="square" rtlCol="0">
            <a:spAutoFit/>
          </a:bodyPr>
          <a:lstStyle>
            <a:defPPr>
              <a:defRPr lang="en-US"/>
            </a:defPPr>
            <a:lvl1pPr marL="285750" indent="-285750">
              <a:buClr>
                <a:schemeClr val="bg1"/>
              </a:buClr>
              <a:buFont typeface="Arial" panose="020B0604020202020204" pitchFamily="34" charset="0"/>
              <a:buChar char="•"/>
              <a:defRPr sz="1600" b="1">
                <a:solidFill>
                  <a:schemeClr val="bg1"/>
                </a:solidFill>
              </a:defRPr>
            </a:lvl1pPr>
          </a:lstStyle>
          <a:p>
            <a:pPr marL="0" indent="0" algn="ctr">
              <a:buNone/>
            </a:pPr>
            <a:r>
              <a:rPr lang="es-MX" sz="1200" dirty="0" smtClean="0"/>
              <a:t>Indicadores estratégicos por </a:t>
            </a:r>
            <a:r>
              <a:rPr lang="es-MX" sz="1200" dirty="0" smtClean="0"/>
              <a:t>sectores</a:t>
            </a:r>
            <a:endParaRPr lang="es-MX" sz="1200" dirty="0"/>
          </a:p>
        </p:txBody>
      </p:sp>
      <p:sp>
        <p:nvSpPr>
          <p:cNvPr id="24" name="Flecha abajo 23"/>
          <p:cNvSpPr/>
          <p:nvPr/>
        </p:nvSpPr>
        <p:spPr>
          <a:xfrm>
            <a:off x="4547674" y="3821543"/>
            <a:ext cx="409337" cy="296258"/>
          </a:xfrm>
          <a:prstGeom prst="downArrow">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CuadroTexto 24"/>
          <p:cNvSpPr txBox="1"/>
          <p:nvPr/>
        </p:nvSpPr>
        <p:spPr>
          <a:xfrm>
            <a:off x="3598901" y="4133268"/>
            <a:ext cx="2543952" cy="492443"/>
          </a:xfrm>
          <a:prstGeom prst="rect">
            <a:avLst/>
          </a:prstGeom>
          <a:solidFill>
            <a:schemeClr val="accent6">
              <a:lumMod val="50000"/>
            </a:schemeClr>
          </a:solidFill>
        </p:spPr>
        <p:txBody>
          <a:bodyPr wrap="square" rtlCol="0">
            <a:spAutoFit/>
          </a:bodyPr>
          <a:lstStyle/>
          <a:p>
            <a:pPr algn="ctr"/>
            <a:r>
              <a:rPr lang="es-MX" sz="1400" b="1" dirty="0" smtClean="0">
                <a:solidFill>
                  <a:schemeClr val="bg1"/>
                </a:solidFill>
              </a:rPr>
              <a:t>Plan </a:t>
            </a:r>
            <a:r>
              <a:rPr lang="es-MX" sz="1400" b="1" dirty="0" smtClean="0">
                <a:solidFill>
                  <a:schemeClr val="bg1"/>
                </a:solidFill>
              </a:rPr>
              <a:t>de Desarrollo Municipal</a:t>
            </a:r>
            <a:r>
              <a:rPr lang="es-MX" sz="1200" b="1" dirty="0" smtClean="0">
                <a:solidFill>
                  <a:schemeClr val="bg1"/>
                </a:solidFill>
              </a:rPr>
              <a:t> </a:t>
            </a:r>
            <a:endParaRPr lang="es-MX" sz="1200" b="1" dirty="0" smtClean="0">
              <a:solidFill>
                <a:schemeClr val="bg1"/>
              </a:solidFill>
            </a:endParaRPr>
          </a:p>
          <a:p>
            <a:pPr algn="ctr"/>
            <a:r>
              <a:rPr lang="es-MX" sz="1200" b="1" dirty="0" smtClean="0">
                <a:solidFill>
                  <a:schemeClr val="bg1"/>
                </a:solidFill>
              </a:rPr>
              <a:t>2018-2021</a:t>
            </a:r>
            <a:endParaRPr lang="es-MX" sz="1200" b="1" dirty="0">
              <a:solidFill>
                <a:schemeClr val="bg1"/>
              </a:solidFill>
            </a:endParaRPr>
          </a:p>
        </p:txBody>
      </p:sp>
      <p:sp>
        <p:nvSpPr>
          <p:cNvPr id="26" name="CuadroTexto 25"/>
          <p:cNvSpPr txBox="1"/>
          <p:nvPr/>
        </p:nvSpPr>
        <p:spPr>
          <a:xfrm>
            <a:off x="3598901" y="4720611"/>
            <a:ext cx="2543952" cy="276999"/>
          </a:xfrm>
          <a:prstGeom prst="rect">
            <a:avLst/>
          </a:prstGeom>
          <a:solidFill>
            <a:schemeClr val="bg2">
              <a:lumMod val="75000"/>
            </a:schemeClr>
          </a:solidFill>
        </p:spPr>
        <p:txBody>
          <a:bodyPr wrap="square" rtlCol="0">
            <a:spAutoFit/>
          </a:bodyPr>
          <a:lstStyle/>
          <a:p>
            <a:pPr algn="ctr"/>
            <a:r>
              <a:rPr lang="es-MX" sz="1200" b="1" dirty="0" smtClean="0">
                <a:solidFill>
                  <a:schemeClr val="bg1"/>
                </a:solidFill>
              </a:rPr>
              <a:t>Programas </a:t>
            </a:r>
            <a:r>
              <a:rPr lang="es-MX" sz="1200" b="1" dirty="0" smtClean="0">
                <a:solidFill>
                  <a:schemeClr val="bg1"/>
                </a:solidFill>
              </a:rPr>
              <a:t>Institucionales</a:t>
            </a:r>
            <a:endParaRPr lang="es-MX" sz="1200" b="1" dirty="0" smtClean="0">
              <a:solidFill>
                <a:schemeClr val="bg1"/>
              </a:solidFill>
            </a:endParaRPr>
          </a:p>
        </p:txBody>
      </p:sp>
      <p:sp>
        <p:nvSpPr>
          <p:cNvPr id="27" name="CuadroTexto 26"/>
          <p:cNvSpPr txBox="1"/>
          <p:nvPr/>
        </p:nvSpPr>
        <p:spPr>
          <a:xfrm>
            <a:off x="1547232" y="5571039"/>
            <a:ext cx="2341373" cy="646331"/>
          </a:xfrm>
          <a:prstGeom prst="rect">
            <a:avLst/>
          </a:prstGeom>
          <a:solidFill>
            <a:schemeClr val="bg1">
              <a:lumMod val="50000"/>
            </a:schemeClr>
          </a:solidFill>
        </p:spPr>
        <p:txBody>
          <a:bodyPr wrap="square" rtlCol="0">
            <a:spAutoFit/>
          </a:bodyPr>
          <a:lstStyle>
            <a:defPPr>
              <a:defRPr lang="en-US"/>
            </a:defPPr>
            <a:lvl1pPr marL="285750" indent="-285750">
              <a:buClr>
                <a:schemeClr val="bg1"/>
              </a:buClr>
              <a:buFont typeface="Arial" panose="020B0604020202020204" pitchFamily="34" charset="0"/>
              <a:buChar char="•"/>
              <a:defRPr sz="1600" b="1">
                <a:solidFill>
                  <a:schemeClr val="bg1"/>
                </a:solidFill>
              </a:defRPr>
            </a:lvl1pPr>
          </a:lstStyle>
          <a:p>
            <a:pPr marL="0" indent="0" algn="ctr">
              <a:buNone/>
            </a:pPr>
            <a:r>
              <a:rPr lang="es-MX" sz="1200" dirty="0" smtClean="0"/>
              <a:t>Alineamiento del presupuesto anual mediante </a:t>
            </a:r>
            <a:r>
              <a:rPr lang="es-MX" sz="1200" dirty="0" smtClean="0"/>
              <a:t>estructura </a:t>
            </a:r>
            <a:r>
              <a:rPr lang="es-MX" sz="1200" dirty="0" smtClean="0"/>
              <a:t>programática</a:t>
            </a:r>
            <a:endParaRPr lang="es-MX" sz="1200" dirty="0"/>
          </a:p>
        </p:txBody>
      </p:sp>
      <p:sp>
        <p:nvSpPr>
          <p:cNvPr id="28" name="CuadroTexto 27"/>
          <p:cNvSpPr txBox="1"/>
          <p:nvPr/>
        </p:nvSpPr>
        <p:spPr>
          <a:xfrm>
            <a:off x="4294879" y="5335654"/>
            <a:ext cx="2616060" cy="646331"/>
          </a:xfrm>
          <a:prstGeom prst="rect">
            <a:avLst/>
          </a:prstGeom>
          <a:solidFill>
            <a:schemeClr val="bg2">
              <a:lumMod val="75000"/>
            </a:schemeClr>
          </a:solidFill>
        </p:spPr>
        <p:txBody>
          <a:bodyPr wrap="square" rtlCol="0">
            <a:spAutoFit/>
          </a:bodyPr>
          <a:lstStyle/>
          <a:p>
            <a:pPr algn="ctr"/>
            <a:r>
              <a:rPr lang="es-MX" sz="1200" b="1" dirty="0" smtClean="0">
                <a:solidFill>
                  <a:schemeClr val="bg1"/>
                </a:solidFill>
              </a:rPr>
              <a:t>Etapa de instrumentación </a:t>
            </a:r>
            <a:r>
              <a:rPr lang="es-MX" sz="1200" b="1" dirty="0" smtClean="0">
                <a:solidFill>
                  <a:schemeClr val="bg1"/>
                </a:solidFill>
              </a:rPr>
              <a:t>2018 </a:t>
            </a:r>
            <a:r>
              <a:rPr lang="es-MX" sz="1200" b="1" dirty="0" smtClean="0">
                <a:solidFill>
                  <a:schemeClr val="bg1"/>
                </a:solidFill>
              </a:rPr>
              <a:t>– </a:t>
            </a:r>
            <a:r>
              <a:rPr lang="es-MX" sz="1200" b="1" dirty="0" smtClean="0">
                <a:solidFill>
                  <a:schemeClr val="bg1"/>
                </a:solidFill>
              </a:rPr>
              <a:t>2019</a:t>
            </a:r>
            <a:endParaRPr lang="es-MX" sz="1200" b="1" dirty="0" smtClean="0">
              <a:solidFill>
                <a:schemeClr val="bg1"/>
              </a:solidFill>
            </a:endParaRPr>
          </a:p>
          <a:p>
            <a:pPr algn="ctr"/>
            <a:r>
              <a:rPr lang="es-MX" sz="1200" b="1" dirty="0" smtClean="0">
                <a:solidFill>
                  <a:schemeClr val="bg1"/>
                </a:solidFill>
              </a:rPr>
              <a:t>Etapa de consolidación </a:t>
            </a:r>
            <a:r>
              <a:rPr lang="es-MX" sz="1200" b="1" dirty="0" smtClean="0">
                <a:solidFill>
                  <a:schemeClr val="bg1"/>
                </a:solidFill>
              </a:rPr>
              <a:t>2019 </a:t>
            </a:r>
            <a:r>
              <a:rPr lang="es-MX" sz="1200" b="1" dirty="0" smtClean="0">
                <a:solidFill>
                  <a:schemeClr val="bg1"/>
                </a:solidFill>
              </a:rPr>
              <a:t>– </a:t>
            </a:r>
            <a:r>
              <a:rPr lang="es-MX" sz="1200" b="1" dirty="0" smtClean="0">
                <a:solidFill>
                  <a:schemeClr val="bg1"/>
                </a:solidFill>
              </a:rPr>
              <a:t>2020</a:t>
            </a:r>
            <a:endParaRPr lang="es-MX" sz="1200" b="1" dirty="0" smtClean="0">
              <a:solidFill>
                <a:schemeClr val="bg1"/>
              </a:solidFill>
            </a:endParaRPr>
          </a:p>
          <a:p>
            <a:pPr algn="ctr"/>
            <a:r>
              <a:rPr lang="es-MX" sz="1200" b="1" dirty="0" smtClean="0">
                <a:solidFill>
                  <a:schemeClr val="bg1"/>
                </a:solidFill>
              </a:rPr>
              <a:t>Etapa de maduración 2020 - 2021</a:t>
            </a:r>
            <a:endParaRPr lang="es-MX" sz="1200" b="1" dirty="0">
              <a:solidFill>
                <a:schemeClr val="bg1"/>
              </a:solidFill>
            </a:endParaRPr>
          </a:p>
        </p:txBody>
      </p:sp>
      <p:sp>
        <p:nvSpPr>
          <p:cNvPr id="29" name="CuadroTexto 28"/>
          <p:cNvSpPr txBox="1"/>
          <p:nvPr/>
        </p:nvSpPr>
        <p:spPr>
          <a:xfrm>
            <a:off x="4294879" y="6049001"/>
            <a:ext cx="2616060" cy="276999"/>
          </a:xfrm>
          <a:prstGeom prst="rect">
            <a:avLst/>
          </a:prstGeom>
          <a:solidFill>
            <a:schemeClr val="bg2">
              <a:lumMod val="75000"/>
            </a:schemeClr>
          </a:solidFill>
        </p:spPr>
        <p:txBody>
          <a:bodyPr wrap="square" rtlCol="0">
            <a:spAutoFit/>
          </a:bodyPr>
          <a:lstStyle/>
          <a:p>
            <a:pPr algn="ctr"/>
            <a:r>
              <a:rPr lang="es-MX" sz="1200" b="1" dirty="0" smtClean="0">
                <a:solidFill>
                  <a:schemeClr val="bg1"/>
                </a:solidFill>
              </a:rPr>
              <a:t>Informe anual </a:t>
            </a:r>
            <a:r>
              <a:rPr lang="es-MX" sz="1200" b="1" dirty="0" smtClean="0">
                <a:solidFill>
                  <a:schemeClr val="bg1"/>
                </a:solidFill>
              </a:rPr>
              <a:t>del Plan por Unidades</a:t>
            </a:r>
            <a:endParaRPr lang="es-MX" sz="1200" b="1" dirty="0">
              <a:solidFill>
                <a:schemeClr val="bg1"/>
              </a:solidFill>
            </a:endParaRPr>
          </a:p>
        </p:txBody>
      </p:sp>
      <p:sp>
        <p:nvSpPr>
          <p:cNvPr id="30" name="CuadroTexto 29"/>
          <p:cNvSpPr txBox="1"/>
          <p:nvPr/>
        </p:nvSpPr>
        <p:spPr>
          <a:xfrm>
            <a:off x="4294879" y="6393017"/>
            <a:ext cx="2616060" cy="276999"/>
          </a:xfrm>
          <a:prstGeom prst="rect">
            <a:avLst/>
          </a:prstGeom>
          <a:solidFill>
            <a:schemeClr val="bg2">
              <a:lumMod val="75000"/>
            </a:schemeClr>
          </a:solidFill>
        </p:spPr>
        <p:txBody>
          <a:bodyPr wrap="square" rtlCol="0">
            <a:spAutoFit/>
          </a:bodyPr>
          <a:lstStyle/>
          <a:p>
            <a:pPr algn="ctr"/>
            <a:r>
              <a:rPr lang="es-MX" sz="1200" b="1" dirty="0" smtClean="0">
                <a:solidFill>
                  <a:schemeClr val="bg1"/>
                </a:solidFill>
              </a:rPr>
              <a:t>Informe de Gobierno</a:t>
            </a:r>
            <a:endParaRPr lang="es-MX" sz="1200" b="1" dirty="0">
              <a:solidFill>
                <a:schemeClr val="bg1"/>
              </a:solidFill>
            </a:endParaRPr>
          </a:p>
        </p:txBody>
      </p:sp>
      <p:sp>
        <p:nvSpPr>
          <p:cNvPr id="31" name="CuadroTexto 30"/>
          <p:cNvSpPr txBox="1"/>
          <p:nvPr/>
        </p:nvSpPr>
        <p:spPr>
          <a:xfrm rot="16200000">
            <a:off x="7119833" y="5772000"/>
            <a:ext cx="1334359" cy="461665"/>
          </a:xfrm>
          <a:prstGeom prst="rect">
            <a:avLst/>
          </a:prstGeom>
          <a:solidFill>
            <a:schemeClr val="bg1">
              <a:lumMod val="50000"/>
            </a:schemeClr>
          </a:solidFill>
        </p:spPr>
        <p:txBody>
          <a:bodyPr wrap="square" rtlCol="0">
            <a:spAutoFit/>
          </a:bodyPr>
          <a:lstStyle>
            <a:defPPr>
              <a:defRPr lang="en-US"/>
            </a:defPPr>
            <a:lvl1pPr indent="0" algn="ctr">
              <a:buClr>
                <a:schemeClr val="bg1"/>
              </a:buClr>
              <a:buFont typeface="Arial" panose="020B0604020202020204" pitchFamily="34" charset="0"/>
              <a:buNone/>
              <a:defRPr sz="1200" b="1">
                <a:solidFill>
                  <a:schemeClr val="bg1"/>
                </a:solidFill>
              </a:defRPr>
            </a:lvl1pPr>
          </a:lstStyle>
          <a:p>
            <a:r>
              <a:rPr lang="es-MX" dirty="0"/>
              <a:t>Evaluación </a:t>
            </a:r>
          </a:p>
          <a:p>
            <a:r>
              <a:rPr lang="es-MX" dirty="0" smtClean="0"/>
              <a:t>PDM 2018 </a:t>
            </a:r>
            <a:r>
              <a:rPr lang="es-MX" dirty="0"/>
              <a:t>- 2021</a:t>
            </a:r>
          </a:p>
        </p:txBody>
      </p:sp>
      <p:sp>
        <p:nvSpPr>
          <p:cNvPr id="32" name="Flecha doblada hacia arriba 31"/>
          <p:cNvSpPr/>
          <p:nvPr/>
        </p:nvSpPr>
        <p:spPr>
          <a:xfrm>
            <a:off x="6142854" y="2280747"/>
            <a:ext cx="1345602" cy="484123"/>
          </a:xfrm>
          <a:prstGeom prst="bentUpArrow">
            <a:avLst>
              <a:gd name="adj1" fmla="val 11082"/>
              <a:gd name="adj2" fmla="val 21366"/>
              <a:gd name="adj3" fmla="val 23574"/>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3" name="Flecha doblada hacia arriba 32"/>
          <p:cNvSpPr/>
          <p:nvPr/>
        </p:nvSpPr>
        <p:spPr>
          <a:xfrm rot="16200000">
            <a:off x="6477142" y="3958578"/>
            <a:ext cx="1042784" cy="1711362"/>
          </a:xfrm>
          <a:prstGeom prst="bentUpArrow">
            <a:avLst>
              <a:gd name="adj1" fmla="val 6666"/>
              <a:gd name="adj2" fmla="val 9177"/>
              <a:gd name="adj3" fmla="val 11568"/>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4" name="Abrir llave 33"/>
          <p:cNvSpPr/>
          <p:nvPr/>
        </p:nvSpPr>
        <p:spPr>
          <a:xfrm>
            <a:off x="4042958" y="5396906"/>
            <a:ext cx="164326" cy="1185892"/>
          </a:xfrm>
          <a:prstGeom prst="leftBrace">
            <a:avLst>
              <a:gd name="adj1" fmla="val 59957"/>
              <a:gd name="adj2" fmla="val 45942"/>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35" name="Flecha doblada hacia arriba 34"/>
          <p:cNvSpPr/>
          <p:nvPr/>
        </p:nvSpPr>
        <p:spPr>
          <a:xfrm rot="10800000">
            <a:off x="2484654" y="4292866"/>
            <a:ext cx="1103562" cy="1278173"/>
          </a:xfrm>
          <a:prstGeom prst="bentUpArrow">
            <a:avLst>
              <a:gd name="adj1" fmla="val 5063"/>
              <a:gd name="adj2" fmla="val 7303"/>
              <a:gd name="adj3" fmla="val 15963"/>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6" name="Rectángulo 35"/>
          <p:cNvSpPr/>
          <p:nvPr/>
        </p:nvSpPr>
        <p:spPr>
          <a:xfrm flipV="1">
            <a:off x="2597873" y="4843032"/>
            <a:ext cx="999020" cy="45719"/>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7" name="Cerrar llave 36"/>
          <p:cNvSpPr/>
          <p:nvPr/>
        </p:nvSpPr>
        <p:spPr>
          <a:xfrm>
            <a:off x="7080800" y="5407612"/>
            <a:ext cx="156701" cy="1123904"/>
          </a:xfrm>
          <a:prstGeom prst="rightBrace">
            <a:avLst>
              <a:gd name="adj1" fmla="val 93537"/>
              <a:gd name="adj2" fmla="val 50000"/>
            </a:avLst>
          </a:prstGeom>
          <a:noFill/>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cxnSp>
        <p:nvCxnSpPr>
          <p:cNvPr id="38" name="Conector angular 37"/>
          <p:cNvCxnSpPr/>
          <p:nvPr/>
        </p:nvCxnSpPr>
        <p:spPr>
          <a:xfrm rot="5400000">
            <a:off x="3290004" y="-68452"/>
            <a:ext cx="472337" cy="2573519"/>
          </a:xfrm>
          <a:prstGeom prst="bentConnector3">
            <a:avLst>
              <a:gd name="adj1" fmla="val 50000"/>
            </a:avLst>
          </a:prstGeom>
          <a:ln w="571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Conector angular 38"/>
          <p:cNvCxnSpPr>
            <a:stCxn id="16" idx="1"/>
            <a:endCxn id="15" idx="3"/>
          </p:cNvCxnSpPr>
          <p:nvPr/>
        </p:nvCxnSpPr>
        <p:spPr>
          <a:xfrm rot="10800000" flipV="1">
            <a:off x="3047483" y="1423297"/>
            <a:ext cx="551423" cy="1050803"/>
          </a:xfrm>
          <a:prstGeom prst="bentConnector3">
            <a:avLst>
              <a:gd name="adj1" fmla="val 50000"/>
            </a:avLst>
          </a:prstGeom>
          <a:ln w="571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onector recto 39"/>
          <p:cNvCxnSpPr>
            <a:endCxn id="18" idx="1"/>
          </p:cNvCxnSpPr>
          <p:nvPr/>
        </p:nvCxnSpPr>
        <p:spPr>
          <a:xfrm>
            <a:off x="3323194" y="1773911"/>
            <a:ext cx="275711" cy="1"/>
          </a:xfrm>
          <a:prstGeom prst="line">
            <a:avLst/>
          </a:prstGeom>
          <a:ln w="571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 name="Conector recto 40"/>
          <p:cNvCxnSpPr/>
          <p:nvPr/>
        </p:nvCxnSpPr>
        <p:spPr>
          <a:xfrm>
            <a:off x="3322823" y="2117896"/>
            <a:ext cx="275711" cy="1"/>
          </a:xfrm>
          <a:prstGeom prst="line">
            <a:avLst/>
          </a:prstGeom>
          <a:ln w="571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42" name="Cerrar llave 41"/>
          <p:cNvSpPr/>
          <p:nvPr/>
        </p:nvSpPr>
        <p:spPr>
          <a:xfrm>
            <a:off x="6198817" y="1666439"/>
            <a:ext cx="93649" cy="572343"/>
          </a:xfrm>
          <a:prstGeom prst="rightBrace">
            <a:avLst>
              <a:gd name="adj1" fmla="val 139546"/>
              <a:gd name="adj2" fmla="val 45666"/>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grpSp>
        <p:nvGrpSpPr>
          <p:cNvPr id="43" name="Grupo 42"/>
          <p:cNvGrpSpPr/>
          <p:nvPr/>
        </p:nvGrpSpPr>
        <p:grpSpPr>
          <a:xfrm>
            <a:off x="813801" y="62094"/>
            <a:ext cx="254036" cy="6680883"/>
            <a:chOff x="806658" y="62094"/>
            <a:chExt cx="254036" cy="6680883"/>
          </a:xfrm>
        </p:grpSpPr>
        <p:sp>
          <p:nvSpPr>
            <p:cNvPr id="44" name="Llamada de flecha a la derecha 43"/>
            <p:cNvSpPr/>
            <p:nvPr/>
          </p:nvSpPr>
          <p:spPr>
            <a:xfrm>
              <a:off x="807940" y="5301097"/>
              <a:ext cx="249480" cy="1441880"/>
            </a:xfrm>
            <a:prstGeom prst="rightArrowCallou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5" name="Llamada de flecha a la derecha 44"/>
            <p:cNvSpPr/>
            <p:nvPr/>
          </p:nvSpPr>
          <p:spPr>
            <a:xfrm>
              <a:off x="806658" y="3168672"/>
              <a:ext cx="254036" cy="2161111"/>
            </a:xfrm>
            <a:prstGeom prst="rightArrowCallou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6" name="Llamada de flecha a la derecha 45"/>
            <p:cNvSpPr/>
            <p:nvPr/>
          </p:nvSpPr>
          <p:spPr>
            <a:xfrm>
              <a:off x="807151" y="1187037"/>
              <a:ext cx="249881" cy="2062855"/>
            </a:xfrm>
            <a:prstGeom prst="rightArrowCallou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7" name="Llamada de flecha a la derecha 46"/>
            <p:cNvSpPr/>
            <p:nvPr/>
          </p:nvSpPr>
          <p:spPr>
            <a:xfrm>
              <a:off x="807174" y="62094"/>
              <a:ext cx="238340" cy="1117076"/>
            </a:xfrm>
            <a:prstGeom prst="rightArrowCallou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48" name="CuadroTexto 47"/>
          <p:cNvSpPr txBox="1"/>
          <p:nvPr/>
        </p:nvSpPr>
        <p:spPr>
          <a:xfrm>
            <a:off x="7371514" y="423007"/>
            <a:ext cx="830997" cy="523220"/>
          </a:xfrm>
          <a:prstGeom prst="rect">
            <a:avLst/>
          </a:prstGeom>
          <a:noFill/>
          <a:ln>
            <a:solidFill>
              <a:schemeClr val="tx1"/>
            </a:solidFill>
            <a:prstDash val="sysDash"/>
          </a:ln>
        </p:spPr>
        <p:txBody>
          <a:bodyPr wrap="square" rtlCol="0">
            <a:spAutoFit/>
          </a:bodyPr>
          <a:lstStyle/>
          <a:p>
            <a:pPr algn="ctr"/>
            <a:r>
              <a:rPr lang="es-MX" sz="1400" dirty="0"/>
              <a:t>Consulta </a:t>
            </a:r>
            <a:r>
              <a:rPr lang="es-MX" sz="1400" dirty="0" smtClean="0"/>
              <a:t>Indígena</a:t>
            </a:r>
            <a:endParaRPr lang="es-MX" sz="1400" dirty="0"/>
          </a:p>
        </p:txBody>
      </p:sp>
    </p:spTree>
    <p:extLst>
      <p:ext uri="{BB962C8B-B14F-4D97-AF65-F5344CB8AC3E}">
        <p14:creationId xmlns:p14="http://schemas.microsoft.com/office/powerpoint/2010/main" val="3444410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444617" y="2531032"/>
            <a:ext cx="8279934" cy="369332"/>
          </a:xfrm>
          <a:prstGeom prst="rect">
            <a:avLst/>
          </a:prstGeom>
        </p:spPr>
        <p:txBody>
          <a:bodyPr wrap="square">
            <a:spAutoFit/>
          </a:bodyPr>
          <a:lstStyle/>
          <a:p>
            <a:pPr algn="just"/>
            <a:r>
              <a:rPr lang="es-MX" dirty="0" smtClean="0"/>
              <a:t>VIII.- La factibilidad cultural de las políticas públicas nacionales.</a:t>
            </a:r>
            <a:endParaRPr lang="es-MX" dirty="0"/>
          </a:p>
        </p:txBody>
      </p:sp>
      <p:sp>
        <p:nvSpPr>
          <p:cNvPr id="8" name="Rectángulo 7"/>
          <p:cNvSpPr/>
          <p:nvPr/>
        </p:nvSpPr>
        <p:spPr>
          <a:xfrm>
            <a:off x="444616" y="900969"/>
            <a:ext cx="8279934" cy="646331"/>
          </a:xfrm>
          <a:prstGeom prst="rect">
            <a:avLst/>
          </a:prstGeom>
        </p:spPr>
        <p:txBody>
          <a:bodyPr wrap="square">
            <a:spAutoFit/>
          </a:bodyPr>
          <a:lstStyle/>
          <a:p>
            <a:pPr algn="just"/>
            <a:r>
              <a:rPr lang="es-MX" dirty="0" smtClean="0"/>
              <a:t>VI.- El equilibrio de los factores de la producción, que proteja y promueva el empleo; en un marco de estabilidad económica y social;</a:t>
            </a:r>
            <a:endParaRPr lang="es-MX" dirty="0"/>
          </a:p>
        </p:txBody>
      </p:sp>
      <p:sp>
        <p:nvSpPr>
          <p:cNvPr id="12" name="Rectángulo 11"/>
          <p:cNvSpPr/>
          <p:nvPr/>
        </p:nvSpPr>
        <p:spPr>
          <a:xfrm>
            <a:off x="444617" y="1577501"/>
            <a:ext cx="8279934" cy="923330"/>
          </a:xfrm>
          <a:prstGeom prst="rect">
            <a:avLst/>
          </a:prstGeom>
        </p:spPr>
        <p:txBody>
          <a:bodyPr wrap="square">
            <a:spAutoFit/>
          </a:bodyPr>
          <a:lstStyle/>
          <a:p>
            <a:pPr algn="just"/>
            <a:r>
              <a:rPr lang="es-MX" dirty="0"/>
              <a:t>VII.- La </a:t>
            </a:r>
            <a:r>
              <a:rPr lang="es-MX" b="1" dirty="0"/>
              <a:t>perspectiva de género</a:t>
            </a:r>
            <a:r>
              <a:rPr lang="es-MX" dirty="0"/>
              <a:t>, para </a:t>
            </a:r>
            <a:r>
              <a:rPr lang="es-MX" b="1" dirty="0"/>
              <a:t>garantizar la igualdad de oportunidades entre mujeres y hombres</a:t>
            </a:r>
            <a:r>
              <a:rPr lang="es-MX" dirty="0"/>
              <a:t>, y promover el adelanto de las mujeres mediante el acceso equitativo a los bienes, recursos y beneficios del desarrollo, y</a:t>
            </a:r>
          </a:p>
        </p:txBody>
      </p:sp>
      <p:sp>
        <p:nvSpPr>
          <p:cNvPr id="2" name="Rectángulo 1"/>
          <p:cNvSpPr/>
          <p:nvPr/>
        </p:nvSpPr>
        <p:spPr>
          <a:xfrm>
            <a:off x="444616" y="3099210"/>
            <a:ext cx="8279934" cy="646331"/>
          </a:xfrm>
          <a:prstGeom prst="rect">
            <a:avLst/>
          </a:prstGeom>
        </p:spPr>
        <p:txBody>
          <a:bodyPr wrap="square">
            <a:spAutoFit/>
          </a:bodyPr>
          <a:lstStyle/>
          <a:p>
            <a:pPr algn="just"/>
            <a:r>
              <a:rPr lang="es-MX" b="1" dirty="0">
                <a:solidFill>
                  <a:schemeClr val="accent3">
                    <a:lumMod val="50000"/>
                  </a:schemeClr>
                </a:solidFill>
              </a:rPr>
              <a:t>Art. 115 Constitución Política de los Estados Unidos Mexicanos.</a:t>
            </a:r>
          </a:p>
          <a:p>
            <a:pPr algn="just"/>
            <a:r>
              <a:rPr lang="es-MX" b="1" dirty="0">
                <a:solidFill>
                  <a:schemeClr val="accent3">
                    <a:lumMod val="50000"/>
                  </a:schemeClr>
                </a:solidFill>
              </a:rPr>
              <a:t>Art. 114 Constitución Política del Estado de SLP</a:t>
            </a:r>
          </a:p>
        </p:txBody>
      </p:sp>
      <p:sp>
        <p:nvSpPr>
          <p:cNvPr id="3" name="Rectángulo 2"/>
          <p:cNvSpPr/>
          <p:nvPr/>
        </p:nvSpPr>
        <p:spPr>
          <a:xfrm>
            <a:off x="444616" y="3859871"/>
            <a:ext cx="8279934" cy="2308324"/>
          </a:xfrm>
          <a:prstGeom prst="rect">
            <a:avLst/>
          </a:prstGeom>
        </p:spPr>
        <p:txBody>
          <a:bodyPr wrap="square">
            <a:spAutoFit/>
          </a:bodyPr>
          <a:lstStyle/>
          <a:p>
            <a:pPr lvl="1"/>
            <a:r>
              <a:rPr lang="es-MX" dirty="0"/>
              <a:t>V. Los Municipios, en los términos de las leyes federales y Estatales relativas, estarán facultados para:</a:t>
            </a:r>
          </a:p>
          <a:p>
            <a:pPr lvl="1"/>
            <a:r>
              <a:rPr lang="es-MX" dirty="0"/>
              <a:t>a) Formular, aprobar y administrar la zonificación y planes de desarrollo urbano municipal;</a:t>
            </a:r>
          </a:p>
          <a:p>
            <a:pPr lvl="1"/>
            <a:r>
              <a:rPr lang="es-MX" dirty="0"/>
              <a:t>c) Participar en la formulación de planes de desarrollo regional, los cuales deberán estar en concordancia con los planes generales de la materia. Cuando la Federación o los Estados elaboren proyectos de desarrollo regional deberán asegurar la participación de los municipios;</a:t>
            </a:r>
          </a:p>
        </p:txBody>
      </p:sp>
    </p:spTree>
    <p:extLst>
      <p:ext uri="{BB962C8B-B14F-4D97-AF65-F5344CB8AC3E}">
        <p14:creationId xmlns:p14="http://schemas.microsoft.com/office/powerpoint/2010/main" val="32246126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741390"/>
            <a:ext cx="4450642" cy="461665"/>
          </a:xfrm>
          <a:prstGeom prst="rect">
            <a:avLst/>
          </a:prstGeom>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6200000" scaled="1"/>
            <a:tileRect/>
          </a:gradFill>
        </p:spPr>
        <p:txBody>
          <a:bodyPr wrap="none">
            <a:spAutoFit/>
          </a:bodyPr>
          <a:lstStyle/>
          <a:p>
            <a:pPr algn="just"/>
            <a:r>
              <a:rPr lang="es-MX" sz="2400" b="1" dirty="0">
                <a:solidFill>
                  <a:srgbClr val="006600"/>
                </a:solidFill>
              </a:rPr>
              <a:t>4</a:t>
            </a:r>
            <a:r>
              <a:rPr lang="es-MX" sz="2400" b="1" dirty="0" smtClean="0">
                <a:solidFill>
                  <a:srgbClr val="006600"/>
                </a:solidFill>
              </a:rPr>
              <a:t>.- Metodología del Marco Lógico</a:t>
            </a:r>
            <a:endParaRPr lang="es-MX" sz="2400" b="1" dirty="0">
              <a:solidFill>
                <a:srgbClr val="006600"/>
              </a:solidFill>
            </a:endParaRPr>
          </a:p>
        </p:txBody>
      </p:sp>
      <p:sp>
        <p:nvSpPr>
          <p:cNvPr id="7" name="Rectángulo 6"/>
          <p:cNvSpPr/>
          <p:nvPr/>
        </p:nvSpPr>
        <p:spPr>
          <a:xfrm>
            <a:off x="182815" y="1277569"/>
            <a:ext cx="8846006" cy="1380378"/>
          </a:xfrm>
          <a:prstGeom prst="rect">
            <a:avLst/>
          </a:prstGeom>
        </p:spPr>
        <p:txBody>
          <a:bodyPr wrap="square">
            <a:spAutoFit/>
          </a:bodyPr>
          <a:lstStyle/>
          <a:p>
            <a:pPr marL="285750" indent="-285750" algn="just">
              <a:lnSpc>
                <a:spcPct val="107000"/>
              </a:lnSpc>
              <a:spcAft>
                <a:spcPts val="800"/>
              </a:spcAft>
              <a:buClr>
                <a:srgbClr val="C00000"/>
              </a:buClr>
              <a:buSzPct val="150000"/>
              <a:buFont typeface="Arial" panose="020B0604020202020204" pitchFamily="34" charset="0"/>
              <a:buChar char="•"/>
              <a:tabLst>
                <a:tab pos="1400175" algn="l"/>
              </a:tabLst>
            </a:pPr>
            <a:r>
              <a:rPr lang="es-MX" dirty="0" smtClean="0">
                <a:solidFill>
                  <a:prstClr val="black"/>
                </a:solidFill>
                <a:ea typeface="Calibri" panose="020F0502020204030204" pitchFamily="34" charset="0"/>
                <a:cs typeface="Arial" panose="020B0604020202020204" pitchFamily="34" charset="0"/>
              </a:rPr>
              <a:t>Es</a:t>
            </a:r>
            <a:r>
              <a:rPr lang="es-MX" b="1" dirty="0" smtClean="0">
                <a:solidFill>
                  <a:prstClr val="black"/>
                </a:solidFill>
                <a:ea typeface="Calibri" panose="020F0502020204030204" pitchFamily="34" charset="0"/>
                <a:cs typeface="Arial" panose="020B0604020202020204" pitchFamily="34" charset="0"/>
              </a:rPr>
              <a:t> </a:t>
            </a:r>
            <a:r>
              <a:rPr lang="es-MX" dirty="0" smtClean="0">
                <a:solidFill>
                  <a:prstClr val="black"/>
                </a:solidFill>
                <a:ea typeface="Calibri" panose="020F0502020204030204" pitchFamily="34" charset="0"/>
                <a:cs typeface="Arial" panose="020B0604020202020204" pitchFamily="34" charset="0"/>
              </a:rPr>
              <a:t>una herramienta de planeación basada en la estructuración y solución de problemas. Permite presentar de forma sistemática y lógica los objetivos de un programa y sus relaciones de causalidad, alineándolos a objetivos de mayor nivel.</a:t>
            </a:r>
          </a:p>
          <a:p>
            <a:pPr marL="285750" indent="-285750" algn="just">
              <a:lnSpc>
                <a:spcPct val="107000"/>
              </a:lnSpc>
              <a:spcAft>
                <a:spcPts val="800"/>
              </a:spcAft>
              <a:buClr>
                <a:srgbClr val="C00000"/>
              </a:buClr>
              <a:buSzPct val="150000"/>
              <a:buFont typeface="Arial" panose="020B0604020202020204" pitchFamily="34" charset="0"/>
              <a:buChar char="•"/>
              <a:tabLst>
                <a:tab pos="1400175" algn="l"/>
              </a:tabLst>
            </a:pPr>
            <a:r>
              <a:rPr lang="es-MX" dirty="0" smtClean="0">
                <a:solidFill>
                  <a:prstClr val="black"/>
                </a:solidFill>
                <a:ea typeface="Calibri" panose="020F0502020204030204" pitchFamily="34" charset="0"/>
                <a:cs typeface="Arial" panose="020B0604020202020204" pitchFamily="34" charset="0"/>
              </a:rPr>
              <a:t>La MML permite:</a:t>
            </a:r>
            <a:endParaRPr lang="es-MX" dirty="0">
              <a:solidFill>
                <a:prstClr val="black"/>
              </a:solidFill>
              <a:ea typeface="Calibri" panose="020F0502020204030204" pitchFamily="34" charset="0"/>
              <a:cs typeface="Arial" panose="020B0604020202020204" pitchFamily="34" charset="0"/>
            </a:endParaRPr>
          </a:p>
        </p:txBody>
      </p:sp>
      <p:graphicFrame>
        <p:nvGraphicFramePr>
          <p:cNvPr id="8" name="Diagrama 7"/>
          <p:cNvGraphicFramePr/>
          <p:nvPr>
            <p:extLst>
              <p:ext uri="{D42A27DB-BD31-4B8C-83A1-F6EECF244321}">
                <p14:modId xmlns:p14="http://schemas.microsoft.com/office/powerpoint/2010/main" val="526921853"/>
              </p:ext>
            </p:extLst>
          </p:nvPr>
        </p:nvGraphicFramePr>
        <p:xfrm>
          <a:off x="712070" y="2732462"/>
          <a:ext cx="7787496" cy="3605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069380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76642" y="1011856"/>
            <a:ext cx="7889966" cy="341632"/>
          </a:xfrm>
          <a:prstGeom prst="rect">
            <a:avLst/>
          </a:prstGeom>
        </p:spPr>
        <p:txBody>
          <a:bodyPr vert="horz" wrap="square" lIns="91440" tIns="45720" rIns="91440" bIns="45720" rtlCol="0">
            <a:spAutoFit/>
          </a:bodyPr>
          <a:lstStyle/>
          <a:p>
            <a:pPr marL="285750" indent="-285750" algn="just">
              <a:lnSpc>
                <a:spcPct val="90000"/>
              </a:lnSpc>
              <a:spcBef>
                <a:spcPts val="1000"/>
              </a:spcBef>
              <a:buClr>
                <a:srgbClr val="92D050"/>
              </a:buClr>
              <a:buFont typeface="Wingdings" panose="05000000000000000000" pitchFamily="2" charset="2"/>
              <a:buChar char="q"/>
            </a:pPr>
            <a:r>
              <a:rPr lang="es-MX" dirty="0"/>
              <a:t>Fases de la MML</a:t>
            </a:r>
          </a:p>
        </p:txBody>
      </p:sp>
      <p:graphicFrame>
        <p:nvGraphicFramePr>
          <p:cNvPr id="5" name="Diagrama 4"/>
          <p:cNvGraphicFramePr/>
          <p:nvPr>
            <p:extLst/>
          </p:nvPr>
        </p:nvGraphicFramePr>
        <p:xfrm>
          <a:off x="110045" y="1488598"/>
          <a:ext cx="8558531" cy="37209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421114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5"/>
          <p:cNvSpPr/>
          <p:nvPr/>
        </p:nvSpPr>
        <p:spPr>
          <a:xfrm>
            <a:off x="1524000" y="3359061"/>
            <a:ext cx="6583426" cy="2711958"/>
          </a:xfrm>
          <a:prstGeom prst="rect">
            <a:avLst/>
          </a:prstGeom>
          <a:blipFill>
            <a:blip r:embed="rId2" cstate="print"/>
            <a:stretch>
              <a:fillRect/>
            </a:stretch>
          </a:blipFill>
        </p:spPr>
        <p:txBody>
          <a:bodyPr wrap="square" lIns="0" tIns="0" rIns="0" bIns="0" rtlCol="0">
            <a:noAutofit/>
          </a:bodyPr>
          <a:lstStyle/>
          <a:p>
            <a:endParaRPr/>
          </a:p>
        </p:txBody>
      </p:sp>
      <p:sp>
        <p:nvSpPr>
          <p:cNvPr id="5" name="object 6"/>
          <p:cNvSpPr/>
          <p:nvPr/>
        </p:nvSpPr>
        <p:spPr>
          <a:xfrm>
            <a:off x="1219200" y="1668974"/>
            <a:ext cx="6562725" cy="1766316"/>
          </a:xfrm>
          <a:prstGeom prst="rect">
            <a:avLst/>
          </a:prstGeom>
          <a:blipFill>
            <a:blip r:embed="rId3" cstate="print"/>
            <a:stretch>
              <a:fillRect/>
            </a:stretch>
          </a:blipFill>
        </p:spPr>
        <p:txBody>
          <a:bodyPr wrap="square" lIns="0" tIns="0" rIns="0" bIns="0" rtlCol="0">
            <a:noAutofit/>
          </a:bodyPr>
          <a:lstStyle/>
          <a:p>
            <a:endParaRPr/>
          </a:p>
        </p:txBody>
      </p:sp>
      <p:sp>
        <p:nvSpPr>
          <p:cNvPr id="6" name="object 3"/>
          <p:cNvSpPr txBox="1"/>
          <p:nvPr/>
        </p:nvSpPr>
        <p:spPr>
          <a:xfrm>
            <a:off x="154940" y="686431"/>
            <a:ext cx="8480221" cy="623443"/>
          </a:xfrm>
          <a:prstGeom prst="rect">
            <a:avLst/>
          </a:prstGeom>
        </p:spPr>
        <p:txBody>
          <a:bodyPr wrap="square" lIns="0" tIns="0" rIns="0" bIns="0" rtlCol="0">
            <a:noAutofit/>
          </a:bodyPr>
          <a:lstStyle/>
          <a:p>
            <a:pPr marL="3328924" marR="2995345" algn="ctr">
              <a:lnSpc>
                <a:spcPts val="1939"/>
              </a:lnSpc>
              <a:spcBef>
                <a:spcPts val="97"/>
              </a:spcBef>
            </a:pPr>
            <a:r>
              <a:rPr sz="2000" b="1" spc="0" dirty="0" smtClean="0">
                <a:cs typeface="Arial"/>
              </a:rPr>
              <a:t>Á</a:t>
            </a:r>
            <a:r>
              <a:rPr sz="2000" b="1" spc="-4" dirty="0" smtClean="0">
                <a:cs typeface="Arial"/>
              </a:rPr>
              <a:t>r</a:t>
            </a:r>
            <a:r>
              <a:rPr sz="2000" b="1" spc="0" dirty="0" smtClean="0">
                <a:cs typeface="Arial"/>
              </a:rPr>
              <a:t>b</a:t>
            </a:r>
            <a:r>
              <a:rPr sz="2000" b="1" spc="4" dirty="0" smtClean="0">
                <a:cs typeface="Arial"/>
              </a:rPr>
              <a:t>o</a:t>
            </a:r>
            <a:r>
              <a:rPr sz="2000" b="1" spc="0" dirty="0" smtClean="0">
                <a:cs typeface="Arial"/>
              </a:rPr>
              <a:t>l del</a:t>
            </a:r>
            <a:r>
              <a:rPr sz="2000" b="1" spc="9" dirty="0" smtClean="0">
                <a:cs typeface="Arial"/>
              </a:rPr>
              <a:t> </a:t>
            </a:r>
            <a:r>
              <a:rPr sz="2000" b="1" spc="0" dirty="0" smtClean="0">
                <a:cs typeface="Arial"/>
              </a:rPr>
              <a:t>Prob</a:t>
            </a:r>
            <a:r>
              <a:rPr sz="2000" b="1" spc="4" dirty="0" smtClean="0">
                <a:cs typeface="Arial"/>
              </a:rPr>
              <a:t>l</a:t>
            </a:r>
            <a:r>
              <a:rPr sz="2000" b="1" spc="0" dirty="0" smtClean="0">
                <a:cs typeface="Arial"/>
              </a:rPr>
              <a:t>e</a:t>
            </a:r>
            <a:r>
              <a:rPr sz="2000" b="1" spc="-9" dirty="0" smtClean="0">
                <a:cs typeface="Arial"/>
              </a:rPr>
              <a:t>m</a:t>
            </a:r>
            <a:r>
              <a:rPr sz="2000" b="1" spc="0" dirty="0" smtClean="0">
                <a:cs typeface="Arial"/>
              </a:rPr>
              <a:t>a</a:t>
            </a:r>
            <a:endParaRPr sz="2000" dirty="0">
              <a:cs typeface="Arial"/>
            </a:endParaRPr>
          </a:p>
          <a:p>
            <a:pPr marL="12700">
              <a:lnSpc>
                <a:spcPct val="95825"/>
              </a:lnSpc>
              <a:spcBef>
                <a:spcPts val="742"/>
              </a:spcBef>
            </a:pPr>
            <a:r>
              <a:rPr sz="2000" spc="0" dirty="0" smtClean="0">
                <a:cs typeface="Arial"/>
              </a:rPr>
              <a:t>Se co</a:t>
            </a:r>
            <a:r>
              <a:rPr sz="2000" spc="-9" dirty="0" smtClean="0">
                <a:cs typeface="Arial"/>
              </a:rPr>
              <a:t>l</a:t>
            </a:r>
            <a:r>
              <a:rPr sz="2000" spc="0" dirty="0" smtClean="0">
                <a:cs typeface="Arial"/>
              </a:rPr>
              <a:t>oc</a:t>
            </a:r>
            <a:r>
              <a:rPr sz="2000" spc="-9" dirty="0" smtClean="0">
                <a:cs typeface="Arial"/>
              </a:rPr>
              <a:t>a</a:t>
            </a:r>
            <a:r>
              <a:rPr sz="2000" spc="0" dirty="0" smtClean="0">
                <a:cs typeface="Arial"/>
              </a:rPr>
              <a:t>n</a:t>
            </a:r>
            <a:r>
              <a:rPr sz="2000" spc="14" dirty="0" smtClean="0">
                <a:cs typeface="Arial"/>
              </a:rPr>
              <a:t> </a:t>
            </a:r>
            <a:r>
              <a:rPr sz="2000" spc="0" dirty="0" smtClean="0">
                <a:cs typeface="Arial"/>
              </a:rPr>
              <a:t>so</a:t>
            </a:r>
            <a:r>
              <a:rPr sz="2000" spc="-9" dirty="0" smtClean="0">
                <a:cs typeface="Arial"/>
              </a:rPr>
              <a:t>b</a:t>
            </a:r>
            <a:r>
              <a:rPr sz="2000" spc="0" dirty="0" smtClean="0">
                <a:cs typeface="Arial"/>
              </a:rPr>
              <a:t>re</a:t>
            </a:r>
            <a:r>
              <a:rPr sz="2000" spc="14" dirty="0" smtClean="0">
                <a:cs typeface="Arial"/>
              </a:rPr>
              <a:t> </a:t>
            </a:r>
            <a:r>
              <a:rPr sz="2000" spc="0" dirty="0" smtClean="0">
                <a:cs typeface="Arial"/>
              </a:rPr>
              <a:t>el pr</a:t>
            </a:r>
            <a:r>
              <a:rPr sz="2000" spc="-9" dirty="0" smtClean="0">
                <a:cs typeface="Arial"/>
              </a:rPr>
              <a:t>o</a:t>
            </a:r>
            <a:r>
              <a:rPr sz="2000" spc="0" dirty="0" smtClean="0">
                <a:cs typeface="Arial"/>
              </a:rPr>
              <a:t>b</a:t>
            </a:r>
            <a:r>
              <a:rPr sz="2000" spc="-9" dirty="0" smtClean="0">
                <a:cs typeface="Arial"/>
              </a:rPr>
              <a:t>l</a:t>
            </a:r>
            <a:r>
              <a:rPr sz="2000" spc="0" dirty="0" smtClean="0">
                <a:cs typeface="Arial"/>
              </a:rPr>
              <a:t>ema</a:t>
            </a:r>
            <a:r>
              <a:rPr sz="2000" spc="24" dirty="0" smtClean="0">
                <a:cs typeface="Arial"/>
              </a:rPr>
              <a:t> </a:t>
            </a:r>
            <a:r>
              <a:rPr sz="2000" spc="0" dirty="0" smtClean="0">
                <a:cs typeface="Arial"/>
              </a:rPr>
              <a:t>l</a:t>
            </a:r>
            <a:r>
              <a:rPr sz="2000" spc="-9" dirty="0" smtClean="0">
                <a:cs typeface="Arial"/>
              </a:rPr>
              <a:t>o</a:t>
            </a:r>
            <a:r>
              <a:rPr sz="2000" spc="0" dirty="0" smtClean="0">
                <a:cs typeface="Arial"/>
              </a:rPr>
              <a:t>s</a:t>
            </a:r>
            <a:r>
              <a:rPr sz="2000" spc="4" dirty="0" smtClean="0">
                <a:cs typeface="Arial"/>
              </a:rPr>
              <a:t> </a:t>
            </a:r>
            <a:r>
              <a:rPr sz="2000" spc="0" dirty="0" smtClean="0">
                <a:cs typeface="Arial"/>
              </a:rPr>
              <a:t>ef</a:t>
            </a:r>
            <a:r>
              <a:rPr sz="2000" spc="-4" dirty="0" smtClean="0">
                <a:cs typeface="Arial"/>
              </a:rPr>
              <a:t>e</a:t>
            </a:r>
            <a:r>
              <a:rPr sz="2000" spc="0" dirty="0" smtClean="0">
                <a:cs typeface="Arial"/>
              </a:rPr>
              <a:t>ctos d</a:t>
            </a:r>
            <a:r>
              <a:rPr sz="2000" spc="-9" dirty="0" smtClean="0">
                <a:cs typeface="Arial"/>
              </a:rPr>
              <a:t>i</a:t>
            </a:r>
            <a:r>
              <a:rPr sz="2000" spc="0" dirty="0" smtClean="0">
                <a:cs typeface="Arial"/>
              </a:rPr>
              <a:t>rect</a:t>
            </a:r>
            <a:r>
              <a:rPr sz="2000" spc="-4" dirty="0" smtClean="0">
                <a:cs typeface="Arial"/>
              </a:rPr>
              <a:t>o</a:t>
            </a:r>
            <a:r>
              <a:rPr sz="2000" spc="0" dirty="0" smtClean="0">
                <a:cs typeface="Arial"/>
              </a:rPr>
              <a:t>s</a:t>
            </a:r>
            <a:r>
              <a:rPr sz="2000" spc="19" dirty="0" smtClean="0">
                <a:cs typeface="Arial"/>
              </a:rPr>
              <a:t> </a:t>
            </a:r>
            <a:r>
              <a:rPr sz="2000" spc="0" dirty="0" smtClean="0">
                <a:cs typeface="Arial"/>
              </a:rPr>
              <a:t>o i</a:t>
            </a:r>
            <a:r>
              <a:rPr sz="2000" spc="-9" dirty="0" smtClean="0">
                <a:cs typeface="Arial"/>
              </a:rPr>
              <a:t>n</a:t>
            </a:r>
            <a:r>
              <a:rPr sz="2000" spc="0" dirty="0" smtClean="0">
                <a:cs typeface="Arial"/>
              </a:rPr>
              <a:t>me</a:t>
            </a:r>
            <a:r>
              <a:rPr sz="2000" spc="-9" dirty="0" smtClean="0">
                <a:cs typeface="Arial"/>
              </a:rPr>
              <a:t>d</a:t>
            </a:r>
            <a:r>
              <a:rPr sz="2000" spc="0" dirty="0" smtClean="0">
                <a:cs typeface="Arial"/>
              </a:rPr>
              <a:t>i</a:t>
            </a:r>
            <a:r>
              <a:rPr sz="2000" spc="-9" dirty="0" smtClean="0">
                <a:cs typeface="Arial"/>
              </a:rPr>
              <a:t>a</a:t>
            </a:r>
            <a:r>
              <a:rPr sz="2000" spc="0" dirty="0" smtClean="0">
                <a:cs typeface="Arial"/>
              </a:rPr>
              <a:t>tos,</a:t>
            </a:r>
            <a:r>
              <a:rPr sz="2000" spc="24" dirty="0" smtClean="0">
                <a:cs typeface="Arial"/>
              </a:rPr>
              <a:t> </a:t>
            </a:r>
            <a:r>
              <a:rPr sz="2000" spc="0" dirty="0" smtClean="0">
                <a:cs typeface="Arial"/>
              </a:rPr>
              <a:t>u</a:t>
            </a:r>
            <a:r>
              <a:rPr sz="2000" spc="-9" dirty="0" smtClean="0">
                <a:cs typeface="Arial"/>
              </a:rPr>
              <a:t>n</a:t>
            </a:r>
            <a:r>
              <a:rPr sz="2000" spc="0" dirty="0" smtClean="0">
                <a:cs typeface="Arial"/>
              </a:rPr>
              <a:t>i</a:t>
            </a:r>
            <a:r>
              <a:rPr sz="2000" spc="-9" dirty="0" smtClean="0">
                <a:cs typeface="Arial"/>
              </a:rPr>
              <a:t>d</a:t>
            </a:r>
            <a:r>
              <a:rPr sz="2000" spc="0" dirty="0" smtClean="0">
                <a:cs typeface="Arial"/>
              </a:rPr>
              <a:t>os</a:t>
            </a:r>
            <a:r>
              <a:rPr sz="2000" spc="24" dirty="0" smtClean="0">
                <a:cs typeface="Arial"/>
              </a:rPr>
              <a:t> </a:t>
            </a:r>
            <a:r>
              <a:rPr sz="2000" spc="0" dirty="0" smtClean="0">
                <a:cs typeface="Arial"/>
              </a:rPr>
              <a:t>con </a:t>
            </a:r>
            <a:r>
              <a:rPr sz="2000" spc="0" dirty="0" err="1" smtClean="0">
                <a:cs typeface="Arial"/>
              </a:rPr>
              <a:t>flec</a:t>
            </a:r>
            <a:r>
              <a:rPr sz="2000" spc="-9" dirty="0" err="1" smtClean="0">
                <a:cs typeface="Arial"/>
              </a:rPr>
              <a:t>h</a:t>
            </a:r>
            <a:r>
              <a:rPr sz="2000" spc="0" dirty="0" err="1" smtClean="0">
                <a:cs typeface="Arial"/>
              </a:rPr>
              <a:t>as</a:t>
            </a:r>
            <a:r>
              <a:rPr lang="es-MX" sz="2000" spc="0" dirty="0" smtClean="0">
                <a:cs typeface="Arial"/>
              </a:rPr>
              <a:t>.</a:t>
            </a:r>
            <a:endParaRPr sz="2000" dirty="0">
              <a:cs typeface="Arial"/>
            </a:endParaRPr>
          </a:p>
        </p:txBody>
      </p:sp>
      <p:sp>
        <p:nvSpPr>
          <p:cNvPr id="7" name="Elipse 6"/>
          <p:cNvSpPr/>
          <p:nvPr/>
        </p:nvSpPr>
        <p:spPr>
          <a:xfrm>
            <a:off x="3962400" y="4349691"/>
            <a:ext cx="13716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9" name="Conector recto de flecha 8"/>
          <p:cNvCxnSpPr/>
          <p:nvPr/>
        </p:nvCxnSpPr>
        <p:spPr>
          <a:xfrm flipV="1">
            <a:off x="8635161" y="4186106"/>
            <a:ext cx="0" cy="107798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01985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5"/>
          <p:cNvSpPr/>
          <p:nvPr/>
        </p:nvSpPr>
        <p:spPr>
          <a:xfrm>
            <a:off x="1508379" y="1493989"/>
            <a:ext cx="6596507" cy="4284091"/>
          </a:xfrm>
          <a:prstGeom prst="rect">
            <a:avLst/>
          </a:prstGeom>
          <a:blipFill>
            <a:blip r:embed="rId2" cstate="print"/>
            <a:stretch>
              <a:fillRect/>
            </a:stretch>
          </a:blipFill>
        </p:spPr>
        <p:txBody>
          <a:bodyPr wrap="square" lIns="0" tIns="0" rIns="0" bIns="0" rtlCol="0">
            <a:noAutofit/>
          </a:bodyPr>
          <a:lstStyle/>
          <a:p>
            <a:endParaRPr/>
          </a:p>
        </p:txBody>
      </p:sp>
      <p:sp>
        <p:nvSpPr>
          <p:cNvPr id="5" name="object 3"/>
          <p:cNvSpPr txBox="1"/>
          <p:nvPr/>
        </p:nvSpPr>
        <p:spPr>
          <a:xfrm>
            <a:off x="3533013" y="954879"/>
            <a:ext cx="2088286" cy="254000"/>
          </a:xfrm>
          <a:prstGeom prst="rect">
            <a:avLst/>
          </a:prstGeom>
        </p:spPr>
        <p:txBody>
          <a:bodyPr wrap="square" lIns="0" tIns="0" rIns="0" bIns="0" rtlCol="0">
            <a:noAutofit/>
          </a:bodyPr>
          <a:lstStyle/>
          <a:p>
            <a:pPr marL="12700">
              <a:lnSpc>
                <a:spcPts val="1939"/>
              </a:lnSpc>
              <a:spcBef>
                <a:spcPts val="97"/>
              </a:spcBef>
            </a:pPr>
            <a:r>
              <a:rPr sz="1800" b="1" spc="0" dirty="0" smtClean="0">
                <a:latin typeface="Arial"/>
                <a:cs typeface="Arial"/>
              </a:rPr>
              <a:t>Á</a:t>
            </a:r>
            <a:r>
              <a:rPr sz="1800" b="1" spc="-4" dirty="0" smtClean="0">
                <a:latin typeface="Arial"/>
                <a:cs typeface="Arial"/>
              </a:rPr>
              <a:t>r</a:t>
            </a:r>
            <a:r>
              <a:rPr sz="1800" b="1" spc="0" dirty="0" smtClean="0">
                <a:latin typeface="Arial"/>
                <a:cs typeface="Arial"/>
              </a:rPr>
              <a:t>b</a:t>
            </a:r>
            <a:r>
              <a:rPr sz="1800" b="1" spc="4" dirty="0" smtClean="0">
                <a:latin typeface="Arial"/>
                <a:cs typeface="Arial"/>
              </a:rPr>
              <a:t>o</a:t>
            </a:r>
            <a:r>
              <a:rPr sz="1800" b="1" spc="0" dirty="0" smtClean="0">
                <a:latin typeface="Arial"/>
                <a:cs typeface="Arial"/>
              </a:rPr>
              <a:t>l </a:t>
            </a:r>
            <a:r>
              <a:rPr sz="1800" b="1" spc="4" dirty="0" smtClean="0">
                <a:latin typeface="Arial"/>
                <a:cs typeface="Arial"/>
              </a:rPr>
              <a:t>d</a:t>
            </a:r>
            <a:r>
              <a:rPr sz="1800" b="1" spc="0" dirty="0" smtClean="0">
                <a:latin typeface="Arial"/>
                <a:cs typeface="Arial"/>
              </a:rPr>
              <a:t>e O</a:t>
            </a:r>
            <a:r>
              <a:rPr sz="1800" b="1" spc="4" dirty="0" smtClean="0">
                <a:latin typeface="Arial"/>
                <a:cs typeface="Arial"/>
              </a:rPr>
              <a:t>b</a:t>
            </a:r>
            <a:r>
              <a:rPr sz="1800" b="1" spc="0" dirty="0" smtClean="0">
                <a:latin typeface="Arial"/>
                <a:cs typeface="Arial"/>
              </a:rPr>
              <a:t>jeti</a:t>
            </a:r>
            <a:r>
              <a:rPr sz="1800" b="1" spc="-39" dirty="0" smtClean="0">
                <a:latin typeface="Arial"/>
                <a:cs typeface="Arial"/>
              </a:rPr>
              <a:t>v</a:t>
            </a:r>
            <a:r>
              <a:rPr sz="1800" b="1" spc="0" dirty="0" smtClean="0">
                <a:latin typeface="Arial"/>
                <a:cs typeface="Arial"/>
              </a:rPr>
              <a:t>os</a:t>
            </a:r>
            <a:endParaRPr sz="1800" dirty="0">
              <a:latin typeface="Arial"/>
              <a:cs typeface="Arial"/>
            </a:endParaRPr>
          </a:p>
        </p:txBody>
      </p:sp>
    </p:spTree>
    <p:extLst>
      <p:ext uri="{BB962C8B-B14F-4D97-AF65-F5344CB8AC3E}">
        <p14:creationId xmlns:p14="http://schemas.microsoft.com/office/powerpoint/2010/main" val="21417140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33"/>
          <p:cNvSpPr/>
          <p:nvPr/>
        </p:nvSpPr>
        <p:spPr>
          <a:xfrm>
            <a:off x="0" y="3921252"/>
            <a:ext cx="1737360" cy="1045463"/>
          </a:xfrm>
          <a:prstGeom prst="rect">
            <a:avLst/>
          </a:prstGeom>
          <a:blipFill>
            <a:blip r:embed="rId2" cstate="print"/>
            <a:stretch>
              <a:fillRect/>
            </a:stretch>
          </a:blipFill>
        </p:spPr>
        <p:txBody>
          <a:bodyPr wrap="square" lIns="0" tIns="0" rIns="0" bIns="0" rtlCol="0">
            <a:noAutofit/>
          </a:bodyPr>
          <a:lstStyle/>
          <a:p>
            <a:endParaRPr/>
          </a:p>
        </p:txBody>
      </p:sp>
      <p:sp>
        <p:nvSpPr>
          <p:cNvPr id="5" name="object 34"/>
          <p:cNvSpPr/>
          <p:nvPr/>
        </p:nvSpPr>
        <p:spPr>
          <a:xfrm>
            <a:off x="62484" y="3915155"/>
            <a:ext cx="1600199" cy="1114044"/>
          </a:xfrm>
          <a:prstGeom prst="rect">
            <a:avLst/>
          </a:prstGeom>
          <a:blipFill>
            <a:blip r:embed="rId3" cstate="print"/>
            <a:stretch>
              <a:fillRect/>
            </a:stretch>
          </a:blipFill>
        </p:spPr>
        <p:txBody>
          <a:bodyPr wrap="square" lIns="0" tIns="0" rIns="0" bIns="0" rtlCol="0">
            <a:noAutofit/>
          </a:bodyPr>
          <a:lstStyle/>
          <a:p>
            <a:endParaRPr/>
          </a:p>
        </p:txBody>
      </p:sp>
      <p:sp>
        <p:nvSpPr>
          <p:cNvPr id="6" name="object 35"/>
          <p:cNvSpPr/>
          <p:nvPr/>
        </p:nvSpPr>
        <p:spPr>
          <a:xfrm>
            <a:off x="0" y="3962361"/>
            <a:ext cx="1676400" cy="923328"/>
          </a:xfrm>
          <a:custGeom>
            <a:avLst/>
            <a:gdLst/>
            <a:ahLst/>
            <a:cxnLst/>
            <a:rect l="l" t="t" r="r" b="b"/>
            <a:pathLst>
              <a:path w="1676400" h="923328">
                <a:moveTo>
                  <a:pt x="0" y="923328"/>
                </a:moveTo>
                <a:lnTo>
                  <a:pt x="1676400" y="923328"/>
                </a:lnTo>
                <a:lnTo>
                  <a:pt x="1676400" y="0"/>
                </a:lnTo>
                <a:lnTo>
                  <a:pt x="0" y="0"/>
                </a:lnTo>
                <a:lnTo>
                  <a:pt x="0" y="923328"/>
                </a:lnTo>
                <a:close/>
              </a:path>
            </a:pathLst>
          </a:custGeom>
          <a:solidFill>
            <a:srgbClr val="8063A1"/>
          </a:solidFill>
        </p:spPr>
        <p:txBody>
          <a:bodyPr wrap="square" lIns="0" tIns="0" rIns="0" bIns="0" rtlCol="0">
            <a:noAutofit/>
          </a:bodyPr>
          <a:lstStyle/>
          <a:p>
            <a:endParaRPr/>
          </a:p>
        </p:txBody>
      </p:sp>
      <p:sp>
        <p:nvSpPr>
          <p:cNvPr id="7" name="object 36"/>
          <p:cNvSpPr/>
          <p:nvPr/>
        </p:nvSpPr>
        <p:spPr>
          <a:xfrm>
            <a:off x="0" y="3962361"/>
            <a:ext cx="1676400" cy="923328"/>
          </a:xfrm>
          <a:custGeom>
            <a:avLst/>
            <a:gdLst/>
            <a:ahLst/>
            <a:cxnLst/>
            <a:rect l="l" t="t" r="r" b="b"/>
            <a:pathLst>
              <a:path w="1676400" h="923328">
                <a:moveTo>
                  <a:pt x="0" y="923328"/>
                </a:moveTo>
                <a:lnTo>
                  <a:pt x="1676400" y="923328"/>
                </a:lnTo>
                <a:lnTo>
                  <a:pt x="1676400" y="0"/>
                </a:lnTo>
                <a:lnTo>
                  <a:pt x="0" y="0"/>
                </a:lnTo>
                <a:lnTo>
                  <a:pt x="0" y="923328"/>
                </a:lnTo>
                <a:close/>
              </a:path>
            </a:pathLst>
          </a:custGeom>
          <a:ln w="38100">
            <a:solidFill>
              <a:srgbClr val="FFFFFF"/>
            </a:solidFill>
          </a:ln>
        </p:spPr>
        <p:txBody>
          <a:bodyPr wrap="square" lIns="0" tIns="0" rIns="0" bIns="0" rtlCol="0">
            <a:noAutofit/>
          </a:bodyPr>
          <a:lstStyle/>
          <a:p>
            <a:endParaRPr/>
          </a:p>
        </p:txBody>
      </p:sp>
      <p:sp>
        <p:nvSpPr>
          <p:cNvPr id="8" name="object 37"/>
          <p:cNvSpPr/>
          <p:nvPr/>
        </p:nvSpPr>
        <p:spPr>
          <a:xfrm>
            <a:off x="1691639" y="3922776"/>
            <a:ext cx="1798319" cy="1046988"/>
          </a:xfrm>
          <a:prstGeom prst="rect">
            <a:avLst/>
          </a:prstGeom>
          <a:blipFill>
            <a:blip r:embed="rId4" cstate="print"/>
            <a:stretch>
              <a:fillRect/>
            </a:stretch>
          </a:blipFill>
        </p:spPr>
        <p:txBody>
          <a:bodyPr wrap="square" lIns="0" tIns="0" rIns="0" bIns="0" rtlCol="0">
            <a:noAutofit/>
          </a:bodyPr>
          <a:lstStyle/>
          <a:p>
            <a:endParaRPr/>
          </a:p>
        </p:txBody>
      </p:sp>
      <p:sp>
        <p:nvSpPr>
          <p:cNvPr id="9" name="object 38"/>
          <p:cNvSpPr/>
          <p:nvPr/>
        </p:nvSpPr>
        <p:spPr>
          <a:xfrm>
            <a:off x="1709927" y="3918204"/>
            <a:ext cx="1813560" cy="1114044"/>
          </a:xfrm>
          <a:prstGeom prst="rect">
            <a:avLst/>
          </a:prstGeom>
          <a:blipFill>
            <a:blip r:embed="rId5" cstate="print"/>
            <a:stretch>
              <a:fillRect/>
            </a:stretch>
          </a:blipFill>
        </p:spPr>
        <p:txBody>
          <a:bodyPr wrap="square" lIns="0" tIns="0" rIns="0" bIns="0" rtlCol="0">
            <a:noAutofit/>
          </a:bodyPr>
          <a:lstStyle/>
          <a:p>
            <a:endParaRPr/>
          </a:p>
        </p:txBody>
      </p:sp>
      <p:sp>
        <p:nvSpPr>
          <p:cNvPr id="10" name="object 39"/>
          <p:cNvSpPr/>
          <p:nvPr/>
        </p:nvSpPr>
        <p:spPr>
          <a:xfrm>
            <a:off x="1752600" y="3964647"/>
            <a:ext cx="1676400" cy="923328"/>
          </a:xfrm>
          <a:custGeom>
            <a:avLst/>
            <a:gdLst/>
            <a:ahLst/>
            <a:cxnLst/>
            <a:rect l="l" t="t" r="r" b="b"/>
            <a:pathLst>
              <a:path w="1676400" h="923328">
                <a:moveTo>
                  <a:pt x="0" y="923328"/>
                </a:moveTo>
                <a:lnTo>
                  <a:pt x="1676400" y="923328"/>
                </a:lnTo>
                <a:lnTo>
                  <a:pt x="1676400" y="0"/>
                </a:lnTo>
                <a:lnTo>
                  <a:pt x="0" y="0"/>
                </a:lnTo>
                <a:lnTo>
                  <a:pt x="0" y="923328"/>
                </a:lnTo>
                <a:close/>
              </a:path>
            </a:pathLst>
          </a:custGeom>
          <a:solidFill>
            <a:srgbClr val="8063A1"/>
          </a:solidFill>
        </p:spPr>
        <p:txBody>
          <a:bodyPr wrap="square" lIns="0" tIns="0" rIns="0" bIns="0" rtlCol="0">
            <a:noAutofit/>
          </a:bodyPr>
          <a:lstStyle/>
          <a:p>
            <a:endParaRPr/>
          </a:p>
        </p:txBody>
      </p:sp>
      <p:sp>
        <p:nvSpPr>
          <p:cNvPr id="11" name="object 40"/>
          <p:cNvSpPr/>
          <p:nvPr/>
        </p:nvSpPr>
        <p:spPr>
          <a:xfrm>
            <a:off x="1752600" y="3964647"/>
            <a:ext cx="1676400" cy="923328"/>
          </a:xfrm>
          <a:custGeom>
            <a:avLst/>
            <a:gdLst/>
            <a:ahLst/>
            <a:cxnLst/>
            <a:rect l="l" t="t" r="r" b="b"/>
            <a:pathLst>
              <a:path w="1676400" h="923328">
                <a:moveTo>
                  <a:pt x="0" y="923328"/>
                </a:moveTo>
                <a:lnTo>
                  <a:pt x="1676400" y="923328"/>
                </a:lnTo>
                <a:lnTo>
                  <a:pt x="1676400" y="0"/>
                </a:lnTo>
                <a:lnTo>
                  <a:pt x="0" y="0"/>
                </a:lnTo>
                <a:lnTo>
                  <a:pt x="0" y="923328"/>
                </a:lnTo>
                <a:close/>
              </a:path>
            </a:pathLst>
          </a:custGeom>
          <a:ln w="38100">
            <a:solidFill>
              <a:srgbClr val="FFFFFF"/>
            </a:solidFill>
          </a:ln>
        </p:spPr>
        <p:txBody>
          <a:bodyPr wrap="square" lIns="0" tIns="0" rIns="0" bIns="0" rtlCol="0">
            <a:noAutofit/>
          </a:bodyPr>
          <a:lstStyle/>
          <a:p>
            <a:endParaRPr/>
          </a:p>
        </p:txBody>
      </p:sp>
      <p:sp>
        <p:nvSpPr>
          <p:cNvPr id="12" name="object 41"/>
          <p:cNvSpPr/>
          <p:nvPr/>
        </p:nvSpPr>
        <p:spPr>
          <a:xfrm>
            <a:off x="152400" y="2971800"/>
            <a:ext cx="1409700" cy="609600"/>
          </a:xfrm>
          <a:custGeom>
            <a:avLst/>
            <a:gdLst/>
            <a:ahLst/>
            <a:cxnLst/>
            <a:rect l="l" t="t" r="r" b="b"/>
            <a:pathLst>
              <a:path w="1409700" h="609600">
                <a:moveTo>
                  <a:pt x="0" y="609600"/>
                </a:moveTo>
                <a:lnTo>
                  <a:pt x="1409700" y="609600"/>
                </a:lnTo>
                <a:lnTo>
                  <a:pt x="1409700" y="0"/>
                </a:lnTo>
                <a:lnTo>
                  <a:pt x="0" y="0"/>
                </a:lnTo>
                <a:lnTo>
                  <a:pt x="0" y="609600"/>
                </a:lnTo>
                <a:close/>
              </a:path>
            </a:pathLst>
          </a:custGeom>
          <a:solidFill>
            <a:srgbClr val="4F81BC"/>
          </a:solidFill>
        </p:spPr>
        <p:txBody>
          <a:bodyPr wrap="square" lIns="0" tIns="0" rIns="0" bIns="0" rtlCol="0">
            <a:noAutofit/>
          </a:bodyPr>
          <a:lstStyle/>
          <a:p>
            <a:endParaRPr/>
          </a:p>
        </p:txBody>
      </p:sp>
      <p:sp>
        <p:nvSpPr>
          <p:cNvPr id="13" name="object 42"/>
          <p:cNvSpPr/>
          <p:nvPr/>
        </p:nvSpPr>
        <p:spPr>
          <a:xfrm>
            <a:off x="152400" y="2971800"/>
            <a:ext cx="1409700" cy="609600"/>
          </a:xfrm>
          <a:custGeom>
            <a:avLst/>
            <a:gdLst/>
            <a:ahLst/>
            <a:cxnLst/>
            <a:rect l="l" t="t" r="r" b="b"/>
            <a:pathLst>
              <a:path w="1409700" h="609600">
                <a:moveTo>
                  <a:pt x="0" y="609600"/>
                </a:moveTo>
                <a:lnTo>
                  <a:pt x="1409700" y="609600"/>
                </a:lnTo>
                <a:lnTo>
                  <a:pt x="1409700" y="0"/>
                </a:lnTo>
                <a:lnTo>
                  <a:pt x="0" y="0"/>
                </a:lnTo>
                <a:lnTo>
                  <a:pt x="0" y="609600"/>
                </a:lnTo>
                <a:close/>
              </a:path>
            </a:pathLst>
          </a:custGeom>
          <a:ln w="25400">
            <a:solidFill>
              <a:srgbClr val="385D89"/>
            </a:solidFill>
          </a:ln>
        </p:spPr>
        <p:txBody>
          <a:bodyPr wrap="square" lIns="0" tIns="0" rIns="0" bIns="0" rtlCol="0">
            <a:noAutofit/>
          </a:bodyPr>
          <a:lstStyle/>
          <a:p>
            <a:endParaRPr/>
          </a:p>
        </p:txBody>
      </p:sp>
      <p:sp>
        <p:nvSpPr>
          <p:cNvPr id="14" name="object 43"/>
          <p:cNvSpPr/>
          <p:nvPr/>
        </p:nvSpPr>
        <p:spPr>
          <a:xfrm>
            <a:off x="821867" y="3536441"/>
            <a:ext cx="21018" cy="394081"/>
          </a:xfrm>
          <a:custGeom>
            <a:avLst/>
            <a:gdLst/>
            <a:ahLst/>
            <a:cxnLst/>
            <a:rect l="l" t="t" r="r" b="b"/>
            <a:pathLst>
              <a:path w="21018" h="394081">
                <a:moveTo>
                  <a:pt x="21018" y="41021"/>
                </a:moveTo>
                <a:lnTo>
                  <a:pt x="4508" y="0"/>
                </a:lnTo>
                <a:lnTo>
                  <a:pt x="0" y="394081"/>
                </a:lnTo>
              </a:path>
            </a:pathLst>
          </a:custGeom>
          <a:ln w="25400">
            <a:solidFill>
              <a:srgbClr val="385D89"/>
            </a:solidFill>
          </a:ln>
        </p:spPr>
        <p:txBody>
          <a:bodyPr wrap="square" lIns="0" tIns="0" rIns="0" bIns="0" rtlCol="0">
            <a:noAutofit/>
          </a:bodyPr>
          <a:lstStyle/>
          <a:p>
            <a:endParaRPr/>
          </a:p>
        </p:txBody>
      </p:sp>
      <p:sp>
        <p:nvSpPr>
          <p:cNvPr id="15" name="object 44"/>
          <p:cNvSpPr/>
          <p:nvPr/>
        </p:nvSpPr>
        <p:spPr>
          <a:xfrm>
            <a:off x="1920620" y="2994533"/>
            <a:ext cx="1409700" cy="609600"/>
          </a:xfrm>
          <a:custGeom>
            <a:avLst/>
            <a:gdLst/>
            <a:ahLst/>
            <a:cxnLst/>
            <a:rect l="l" t="t" r="r" b="b"/>
            <a:pathLst>
              <a:path w="1409700" h="609600">
                <a:moveTo>
                  <a:pt x="0" y="609600"/>
                </a:moveTo>
                <a:lnTo>
                  <a:pt x="1409700" y="609600"/>
                </a:lnTo>
                <a:lnTo>
                  <a:pt x="1409700" y="0"/>
                </a:lnTo>
                <a:lnTo>
                  <a:pt x="0" y="0"/>
                </a:lnTo>
                <a:lnTo>
                  <a:pt x="0" y="609600"/>
                </a:lnTo>
                <a:close/>
              </a:path>
            </a:pathLst>
          </a:custGeom>
          <a:solidFill>
            <a:srgbClr val="4F81BC"/>
          </a:solidFill>
        </p:spPr>
        <p:txBody>
          <a:bodyPr wrap="square" lIns="0" tIns="0" rIns="0" bIns="0" rtlCol="0">
            <a:noAutofit/>
          </a:bodyPr>
          <a:lstStyle/>
          <a:p>
            <a:endParaRPr/>
          </a:p>
        </p:txBody>
      </p:sp>
      <p:sp>
        <p:nvSpPr>
          <p:cNvPr id="16" name="object 45"/>
          <p:cNvSpPr/>
          <p:nvPr/>
        </p:nvSpPr>
        <p:spPr>
          <a:xfrm>
            <a:off x="1920620" y="2994533"/>
            <a:ext cx="1409700" cy="609600"/>
          </a:xfrm>
          <a:custGeom>
            <a:avLst/>
            <a:gdLst/>
            <a:ahLst/>
            <a:cxnLst/>
            <a:rect l="l" t="t" r="r" b="b"/>
            <a:pathLst>
              <a:path w="1409700" h="609600">
                <a:moveTo>
                  <a:pt x="0" y="609600"/>
                </a:moveTo>
                <a:lnTo>
                  <a:pt x="1409700" y="609600"/>
                </a:lnTo>
                <a:lnTo>
                  <a:pt x="1409700" y="0"/>
                </a:lnTo>
                <a:lnTo>
                  <a:pt x="0" y="0"/>
                </a:lnTo>
                <a:lnTo>
                  <a:pt x="0" y="609600"/>
                </a:lnTo>
                <a:close/>
              </a:path>
            </a:pathLst>
          </a:custGeom>
          <a:ln w="25400">
            <a:solidFill>
              <a:srgbClr val="385D89"/>
            </a:solidFill>
          </a:ln>
        </p:spPr>
        <p:txBody>
          <a:bodyPr wrap="square" lIns="0" tIns="0" rIns="0" bIns="0" rtlCol="0">
            <a:noAutofit/>
          </a:bodyPr>
          <a:lstStyle/>
          <a:p>
            <a:endParaRPr/>
          </a:p>
        </p:txBody>
      </p:sp>
      <p:sp>
        <p:nvSpPr>
          <p:cNvPr id="17" name="object 46"/>
          <p:cNvSpPr/>
          <p:nvPr/>
        </p:nvSpPr>
        <p:spPr>
          <a:xfrm>
            <a:off x="2590165" y="3559175"/>
            <a:ext cx="20955" cy="394081"/>
          </a:xfrm>
          <a:custGeom>
            <a:avLst/>
            <a:gdLst/>
            <a:ahLst/>
            <a:cxnLst/>
            <a:rect l="l" t="t" r="r" b="b"/>
            <a:pathLst>
              <a:path w="20955" h="394080">
                <a:moveTo>
                  <a:pt x="20955" y="41021"/>
                </a:moveTo>
                <a:lnTo>
                  <a:pt x="4445" y="0"/>
                </a:lnTo>
                <a:lnTo>
                  <a:pt x="0" y="394081"/>
                </a:lnTo>
              </a:path>
            </a:pathLst>
          </a:custGeom>
          <a:ln w="25400">
            <a:solidFill>
              <a:srgbClr val="385D89"/>
            </a:solidFill>
          </a:ln>
        </p:spPr>
        <p:txBody>
          <a:bodyPr wrap="square" lIns="0" tIns="0" rIns="0" bIns="0" rtlCol="0">
            <a:noAutofit/>
          </a:bodyPr>
          <a:lstStyle/>
          <a:p>
            <a:endParaRPr/>
          </a:p>
        </p:txBody>
      </p:sp>
      <p:sp>
        <p:nvSpPr>
          <p:cNvPr id="18" name="object 47"/>
          <p:cNvSpPr/>
          <p:nvPr/>
        </p:nvSpPr>
        <p:spPr>
          <a:xfrm>
            <a:off x="3491484" y="4003548"/>
            <a:ext cx="1370076" cy="955547"/>
          </a:xfrm>
          <a:prstGeom prst="rect">
            <a:avLst/>
          </a:prstGeom>
          <a:blipFill>
            <a:blip r:embed="rId6" cstate="print"/>
            <a:stretch>
              <a:fillRect/>
            </a:stretch>
          </a:blipFill>
        </p:spPr>
        <p:txBody>
          <a:bodyPr wrap="square" lIns="0" tIns="0" rIns="0" bIns="0" rtlCol="0">
            <a:noAutofit/>
          </a:bodyPr>
          <a:lstStyle/>
          <a:p>
            <a:endParaRPr/>
          </a:p>
        </p:txBody>
      </p:sp>
      <p:sp>
        <p:nvSpPr>
          <p:cNvPr id="19" name="object 48"/>
          <p:cNvSpPr/>
          <p:nvPr/>
        </p:nvSpPr>
        <p:spPr>
          <a:xfrm>
            <a:off x="3489960" y="4008120"/>
            <a:ext cx="1421891" cy="999744"/>
          </a:xfrm>
          <a:prstGeom prst="rect">
            <a:avLst/>
          </a:prstGeom>
          <a:blipFill>
            <a:blip r:embed="rId7" cstate="print"/>
            <a:stretch>
              <a:fillRect/>
            </a:stretch>
          </a:blipFill>
        </p:spPr>
        <p:txBody>
          <a:bodyPr wrap="square" lIns="0" tIns="0" rIns="0" bIns="0" rtlCol="0">
            <a:noAutofit/>
          </a:bodyPr>
          <a:lstStyle/>
          <a:p>
            <a:endParaRPr/>
          </a:p>
        </p:txBody>
      </p:sp>
      <p:sp>
        <p:nvSpPr>
          <p:cNvPr id="20" name="object 49"/>
          <p:cNvSpPr/>
          <p:nvPr/>
        </p:nvSpPr>
        <p:spPr>
          <a:xfrm>
            <a:off x="3552825" y="4045800"/>
            <a:ext cx="1247775" cy="830999"/>
          </a:xfrm>
          <a:custGeom>
            <a:avLst/>
            <a:gdLst/>
            <a:ahLst/>
            <a:cxnLst/>
            <a:rect l="l" t="t" r="r" b="b"/>
            <a:pathLst>
              <a:path w="1247775" h="830999">
                <a:moveTo>
                  <a:pt x="0" y="830999"/>
                </a:moveTo>
                <a:lnTo>
                  <a:pt x="1247775" y="830999"/>
                </a:lnTo>
                <a:lnTo>
                  <a:pt x="1247775" y="0"/>
                </a:lnTo>
                <a:lnTo>
                  <a:pt x="0" y="0"/>
                </a:lnTo>
                <a:lnTo>
                  <a:pt x="0" y="830999"/>
                </a:lnTo>
                <a:close/>
              </a:path>
            </a:pathLst>
          </a:custGeom>
          <a:solidFill>
            <a:srgbClr val="8063A1"/>
          </a:solidFill>
        </p:spPr>
        <p:txBody>
          <a:bodyPr wrap="square" lIns="0" tIns="0" rIns="0" bIns="0" rtlCol="0">
            <a:noAutofit/>
          </a:bodyPr>
          <a:lstStyle/>
          <a:p>
            <a:endParaRPr/>
          </a:p>
        </p:txBody>
      </p:sp>
      <p:sp>
        <p:nvSpPr>
          <p:cNvPr id="21" name="object 50"/>
          <p:cNvSpPr/>
          <p:nvPr/>
        </p:nvSpPr>
        <p:spPr>
          <a:xfrm>
            <a:off x="3552825" y="4045800"/>
            <a:ext cx="1247775" cy="830999"/>
          </a:xfrm>
          <a:custGeom>
            <a:avLst/>
            <a:gdLst/>
            <a:ahLst/>
            <a:cxnLst/>
            <a:rect l="l" t="t" r="r" b="b"/>
            <a:pathLst>
              <a:path w="1247775" h="830999">
                <a:moveTo>
                  <a:pt x="0" y="830999"/>
                </a:moveTo>
                <a:lnTo>
                  <a:pt x="1247775" y="830999"/>
                </a:lnTo>
                <a:lnTo>
                  <a:pt x="1247775" y="0"/>
                </a:lnTo>
                <a:lnTo>
                  <a:pt x="0" y="0"/>
                </a:lnTo>
                <a:lnTo>
                  <a:pt x="0" y="830999"/>
                </a:lnTo>
                <a:close/>
              </a:path>
            </a:pathLst>
          </a:custGeom>
          <a:ln w="38100">
            <a:solidFill>
              <a:srgbClr val="FFFFFF"/>
            </a:solidFill>
          </a:ln>
        </p:spPr>
        <p:txBody>
          <a:bodyPr wrap="square" lIns="0" tIns="0" rIns="0" bIns="0" rtlCol="0">
            <a:noAutofit/>
          </a:bodyPr>
          <a:lstStyle/>
          <a:p>
            <a:endParaRPr/>
          </a:p>
        </p:txBody>
      </p:sp>
      <p:sp>
        <p:nvSpPr>
          <p:cNvPr id="22" name="object 51"/>
          <p:cNvSpPr/>
          <p:nvPr/>
        </p:nvSpPr>
        <p:spPr>
          <a:xfrm>
            <a:off x="4739640" y="4003548"/>
            <a:ext cx="1370076" cy="955547"/>
          </a:xfrm>
          <a:prstGeom prst="rect">
            <a:avLst/>
          </a:prstGeom>
          <a:blipFill>
            <a:blip r:embed="rId8" cstate="print"/>
            <a:stretch>
              <a:fillRect/>
            </a:stretch>
          </a:blipFill>
        </p:spPr>
        <p:txBody>
          <a:bodyPr wrap="square" lIns="0" tIns="0" rIns="0" bIns="0" rtlCol="0">
            <a:noAutofit/>
          </a:bodyPr>
          <a:lstStyle/>
          <a:p>
            <a:endParaRPr/>
          </a:p>
        </p:txBody>
      </p:sp>
      <p:sp>
        <p:nvSpPr>
          <p:cNvPr id="23" name="object 52"/>
          <p:cNvSpPr/>
          <p:nvPr/>
        </p:nvSpPr>
        <p:spPr>
          <a:xfrm>
            <a:off x="4753356" y="4008120"/>
            <a:ext cx="1386839" cy="999744"/>
          </a:xfrm>
          <a:prstGeom prst="rect">
            <a:avLst/>
          </a:prstGeom>
          <a:blipFill>
            <a:blip r:embed="rId9" cstate="print"/>
            <a:stretch>
              <a:fillRect/>
            </a:stretch>
          </a:blipFill>
        </p:spPr>
        <p:txBody>
          <a:bodyPr wrap="square" lIns="0" tIns="0" rIns="0" bIns="0" rtlCol="0">
            <a:noAutofit/>
          </a:bodyPr>
          <a:lstStyle/>
          <a:p>
            <a:endParaRPr/>
          </a:p>
        </p:txBody>
      </p:sp>
      <p:sp>
        <p:nvSpPr>
          <p:cNvPr id="24" name="object 53"/>
          <p:cNvSpPr/>
          <p:nvPr/>
        </p:nvSpPr>
        <p:spPr>
          <a:xfrm>
            <a:off x="4800600" y="4045800"/>
            <a:ext cx="1247775" cy="830999"/>
          </a:xfrm>
          <a:custGeom>
            <a:avLst/>
            <a:gdLst/>
            <a:ahLst/>
            <a:cxnLst/>
            <a:rect l="l" t="t" r="r" b="b"/>
            <a:pathLst>
              <a:path w="1247775" h="830999">
                <a:moveTo>
                  <a:pt x="0" y="830999"/>
                </a:moveTo>
                <a:lnTo>
                  <a:pt x="1247775" y="830999"/>
                </a:lnTo>
                <a:lnTo>
                  <a:pt x="1247775" y="0"/>
                </a:lnTo>
                <a:lnTo>
                  <a:pt x="0" y="0"/>
                </a:lnTo>
                <a:lnTo>
                  <a:pt x="0" y="830999"/>
                </a:lnTo>
                <a:close/>
              </a:path>
            </a:pathLst>
          </a:custGeom>
          <a:solidFill>
            <a:srgbClr val="8063A1"/>
          </a:solidFill>
        </p:spPr>
        <p:txBody>
          <a:bodyPr wrap="square" lIns="0" tIns="0" rIns="0" bIns="0" rtlCol="0">
            <a:noAutofit/>
          </a:bodyPr>
          <a:lstStyle/>
          <a:p>
            <a:endParaRPr/>
          </a:p>
        </p:txBody>
      </p:sp>
      <p:sp>
        <p:nvSpPr>
          <p:cNvPr id="25" name="object 54"/>
          <p:cNvSpPr/>
          <p:nvPr/>
        </p:nvSpPr>
        <p:spPr>
          <a:xfrm>
            <a:off x="4800600" y="4045800"/>
            <a:ext cx="1247775" cy="830999"/>
          </a:xfrm>
          <a:custGeom>
            <a:avLst/>
            <a:gdLst/>
            <a:ahLst/>
            <a:cxnLst/>
            <a:rect l="l" t="t" r="r" b="b"/>
            <a:pathLst>
              <a:path w="1247775" h="830999">
                <a:moveTo>
                  <a:pt x="0" y="830999"/>
                </a:moveTo>
                <a:lnTo>
                  <a:pt x="1247775" y="830999"/>
                </a:lnTo>
                <a:lnTo>
                  <a:pt x="1247775" y="0"/>
                </a:lnTo>
                <a:lnTo>
                  <a:pt x="0" y="0"/>
                </a:lnTo>
                <a:lnTo>
                  <a:pt x="0" y="830999"/>
                </a:lnTo>
                <a:close/>
              </a:path>
            </a:pathLst>
          </a:custGeom>
          <a:ln w="38100">
            <a:solidFill>
              <a:srgbClr val="FFFFFF"/>
            </a:solidFill>
          </a:ln>
        </p:spPr>
        <p:txBody>
          <a:bodyPr wrap="square" lIns="0" tIns="0" rIns="0" bIns="0" rtlCol="0">
            <a:noAutofit/>
          </a:bodyPr>
          <a:lstStyle/>
          <a:p>
            <a:endParaRPr/>
          </a:p>
        </p:txBody>
      </p:sp>
      <p:sp>
        <p:nvSpPr>
          <p:cNvPr id="26" name="object 55"/>
          <p:cNvSpPr/>
          <p:nvPr/>
        </p:nvSpPr>
        <p:spPr>
          <a:xfrm>
            <a:off x="5986272" y="3995928"/>
            <a:ext cx="1371600" cy="955548"/>
          </a:xfrm>
          <a:prstGeom prst="rect">
            <a:avLst/>
          </a:prstGeom>
          <a:blipFill>
            <a:blip r:embed="rId10" cstate="print"/>
            <a:stretch>
              <a:fillRect/>
            </a:stretch>
          </a:blipFill>
        </p:spPr>
        <p:txBody>
          <a:bodyPr wrap="square" lIns="0" tIns="0" rIns="0" bIns="0" rtlCol="0">
            <a:noAutofit/>
          </a:bodyPr>
          <a:lstStyle/>
          <a:p>
            <a:endParaRPr/>
          </a:p>
        </p:txBody>
      </p:sp>
      <p:sp>
        <p:nvSpPr>
          <p:cNvPr id="27" name="object 56"/>
          <p:cNvSpPr/>
          <p:nvPr/>
        </p:nvSpPr>
        <p:spPr>
          <a:xfrm>
            <a:off x="6062472" y="4000500"/>
            <a:ext cx="1260348" cy="999744"/>
          </a:xfrm>
          <a:prstGeom prst="rect">
            <a:avLst/>
          </a:prstGeom>
          <a:blipFill>
            <a:blip r:embed="rId11" cstate="print"/>
            <a:stretch>
              <a:fillRect/>
            </a:stretch>
          </a:blipFill>
        </p:spPr>
        <p:txBody>
          <a:bodyPr wrap="square" lIns="0" tIns="0" rIns="0" bIns="0" rtlCol="0">
            <a:noAutofit/>
          </a:bodyPr>
          <a:lstStyle/>
          <a:p>
            <a:endParaRPr/>
          </a:p>
        </p:txBody>
      </p:sp>
      <p:sp>
        <p:nvSpPr>
          <p:cNvPr id="28" name="object 57"/>
          <p:cNvSpPr/>
          <p:nvPr/>
        </p:nvSpPr>
        <p:spPr>
          <a:xfrm>
            <a:off x="6048375" y="4038053"/>
            <a:ext cx="1247775" cy="830999"/>
          </a:xfrm>
          <a:custGeom>
            <a:avLst/>
            <a:gdLst/>
            <a:ahLst/>
            <a:cxnLst/>
            <a:rect l="l" t="t" r="r" b="b"/>
            <a:pathLst>
              <a:path w="1247775" h="830999">
                <a:moveTo>
                  <a:pt x="0" y="830999"/>
                </a:moveTo>
                <a:lnTo>
                  <a:pt x="1247775" y="830999"/>
                </a:lnTo>
                <a:lnTo>
                  <a:pt x="1247775" y="0"/>
                </a:lnTo>
                <a:lnTo>
                  <a:pt x="0" y="0"/>
                </a:lnTo>
                <a:lnTo>
                  <a:pt x="0" y="830999"/>
                </a:lnTo>
                <a:close/>
              </a:path>
            </a:pathLst>
          </a:custGeom>
          <a:solidFill>
            <a:srgbClr val="8063A1"/>
          </a:solidFill>
        </p:spPr>
        <p:txBody>
          <a:bodyPr wrap="square" lIns="0" tIns="0" rIns="0" bIns="0" rtlCol="0">
            <a:noAutofit/>
          </a:bodyPr>
          <a:lstStyle/>
          <a:p>
            <a:endParaRPr/>
          </a:p>
        </p:txBody>
      </p:sp>
      <p:sp>
        <p:nvSpPr>
          <p:cNvPr id="29" name="object 58"/>
          <p:cNvSpPr/>
          <p:nvPr/>
        </p:nvSpPr>
        <p:spPr>
          <a:xfrm>
            <a:off x="6048375" y="4038053"/>
            <a:ext cx="1247775" cy="830999"/>
          </a:xfrm>
          <a:custGeom>
            <a:avLst/>
            <a:gdLst/>
            <a:ahLst/>
            <a:cxnLst/>
            <a:rect l="l" t="t" r="r" b="b"/>
            <a:pathLst>
              <a:path w="1247775" h="830999">
                <a:moveTo>
                  <a:pt x="0" y="830999"/>
                </a:moveTo>
                <a:lnTo>
                  <a:pt x="1247775" y="830999"/>
                </a:lnTo>
                <a:lnTo>
                  <a:pt x="1247775" y="0"/>
                </a:lnTo>
                <a:lnTo>
                  <a:pt x="0" y="0"/>
                </a:lnTo>
                <a:lnTo>
                  <a:pt x="0" y="830999"/>
                </a:lnTo>
                <a:close/>
              </a:path>
            </a:pathLst>
          </a:custGeom>
          <a:ln w="38100">
            <a:solidFill>
              <a:srgbClr val="FFFFFF"/>
            </a:solidFill>
          </a:ln>
        </p:spPr>
        <p:txBody>
          <a:bodyPr wrap="square" lIns="0" tIns="0" rIns="0" bIns="0" rtlCol="0">
            <a:noAutofit/>
          </a:bodyPr>
          <a:lstStyle/>
          <a:p>
            <a:endParaRPr/>
          </a:p>
        </p:txBody>
      </p:sp>
      <p:sp>
        <p:nvSpPr>
          <p:cNvPr id="30" name="object 59"/>
          <p:cNvSpPr/>
          <p:nvPr/>
        </p:nvSpPr>
        <p:spPr>
          <a:xfrm>
            <a:off x="7368540" y="4003548"/>
            <a:ext cx="1775459" cy="1324355"/>
          </a:xfrm>
          <a:prstGeom prst="rect">
            <a:avLst/>
          </a:prstGeom>
          <a:blipFill>
            <a:blip r:embed="rId12" cstate="print"/>
            <a:stretch>
              <a:fillRect/>
            </a:stretch>
          </a:blipFill>
        </p:spPr>
        <p:txBody>
          <a:bodyPr wrap="square" lIns="0" tIns="0" rIns="0" bIns="0" rtlCol="0">
            <a:noAutofit/>
          </a:bodyPr>
          <a:lstStyle/>
          <a:p>
            <a:endParaRPr/>
          </a:p>
        </p:txBody>
      </p:sp>
      <p:sp>
        <p:nvSpPr>
          <p:cNvPr id="31" name="object 60"/>
          <p:cNvSpPr/>
          <p:nvPr/>
        </p:nvSpPr>
        <p:spPr>
          <a:xfrm>
            <a:off x="7403592" y="3998976"/>
            <a:ext cx="1740407" cy="1388364"/>
          </a:xfrm>
          <a:prstGeom prst="rect">
            <a:avLst/>
          </a:prstGeom>
          <a:blipFill>
            <a:blip r:embed="rId13" cstate="print"/>
            <a:stretch>
              <a:fillRect/>
            </a:stretch>
          </a:blipFill>
        </p:spPr>
        <p:txBody>
          <a:bodyPr wrap="square" lIns="0" tIns="0" rIns="0" bIns="0" rtlCol="0">
            <a:noAutofit/>
          </a:bodyPr>
          <a:lstStyle/>
          <a:p>
            <a:endParaRPr/>
          </a:p>
        </p:txBody>
      </p:sp>
      <p:sp>
        <p:nvSpPr>
          <p:cNvPr id="32" name="object 61"/>
          <p:cNvSpPr/>
          <p:nvPr/>
        </p:nvSpPr>
        <p:spPr>
          <a:xfrm>
            <a:off x="7429500" y="4045788"/>
            <a:ext cx="1676400" cy="1200327"/>
          </a:xfrm>
          <a:custGeom>
            <a:avLst/>
            <a:gdLst/>
            <a:ahLst/>
            <a:cxnLst/>
            <a:rect l="l" t="t" r="r" b="b"/>
            <a:pathLst>
              <a:path w="1676400" h="1200327">
                <a:moveTo>
                  <a:pt x="0" y="1200327"/>
                </a:moveTo>
                <a:lnTo>
                  <a:pt x="1676400" y="1200327"/>
                </a:lnTo>
                <a:lnTo>
                  <a:pt x="1676400" y="0"/>
                </a:lnTo>
                <a:lnTo>
                  <a:pt x="0" y="0"/>
                </a:lnTo>
                <a:lnTo>
                  <a:pt x="0" y="1200327"/>
                </a:lnTo>
                <a:close/>
              </a:path>
            </a:pathLst>
          </a:custGeom>
          <a:solidFill>
            <a:srgbClr val="8063A1"/>
          </a:solidFill>
        </p:spPr>
        <p:txBody>
          <a:bodyPr wrap="square" lIns="0" tIns="0" rIns="0" bIns="0" rtlCol="0">
            <a:noAutofit/>
          </a:bodyPr>
          <a:lstStyle/>
          <a:p>
            <a:endParaRPr/>
          </a:p>
        </p:txBody>
      </p:sp>
      <p:sp>
        <p:nvSpPr>
          <p:cNvPr id="33" name="object 62"/>
          <p:cNvSpPr/>
          <p:nvPr/>
        </p:nvSpPr>
        <p:spPr>
          <a:xfrm>
            <a:off x="7429500" y="4045788"/>
            <a:ext cx="1676400" cy="1200327"/>
          </a:xfrm>
          <a:custGeom>
            <a:avLst/>
            <a:gdLst/>
            <a:ahLst/>
            <a:cxnLst/>
            <a:rect l="l" t="t" r="r" b="b"/>
            <a:pathLst>
              <a:path w="1676400" h="1200327">
                <a:moveTo>
                  <a:pt x="0" y="1200327"/>
                </a:moveTo>
                <a:lnTo>
                  <a:pt x="1676400" y="1200327"/>
                </a:lnTo>
                <a:lnTo>
                  <a:pt x="1676400" y="0"/>
                </a:lnTo>
                <a:lnTo>
                  <a:pt x="0" y="0"/>
                </a:lnTo>
                <a:lnTo>
                  <a:pt x="0" y="1200327"/>
                </a:lnTo>
                <a:close/>
              </a:path>
            </a:pathLst>
          </a:custGeom>
          <a:ln w="38099">
            <a:solidFill>
              <a:srgbClr val="FFFFFF"/>
            </a:solidFill>
          </a:ln>
        </p:spPr>
        <p:txBody>
          <a:bodyPr wrap="square" lIns="0" tIns="0" rIns="0" bIns="0" rtlCol="0">
            <a:noAutofit/>
          </a:bodyPr>
          <a:lstStyle/>
          <a:p>
            <a:endParaRPr/>
          </a:p>
        </p:txBody>
      </p:sp>
      <p:sp>
        <p:nvSpPr>
          <p:cNvPr id="34" name="object 30"/>
          <p:cNvSpPr/>
          <p:nvPr/>
        </p:nvSpPr>
        <p:spPr>
          <a:xfrm>
            <a:off x="4467225" y="2994533"/>
            <a:ext cx="1409700" cy="609600"/>
          </a:xfrm>
          <a:custGeom>
            <a:avLst/>
            <a:gdLst/>
            <a:ahLst/>
            <a:cxnLst/>
            <a:rect l="l" t="t" r="r" b="b"/>
            <a:pathLst>
              <a:path w="1409700" h="609600">
                <a:moveTo>
                  <a:pt x="0" y="609600"/>
                </a:moveTo>
                <a:lnTo>
                  <a:pt x="1409700" y="609600"/>
                </a:lnTo>
                <a:lnTo>
                  <a:pt x="1409700" y="0"/>
                </a:lnTo>
                <a:lnTo>
                  <a:pt x="0" y="0"/>
                </a:lnTo>
                <a:lnTo>
                  <a:pt x="0" y="609600"/>
                </a:lnTo>
                <a:close/>
              </a:path>
            </a:pathLst>
          </a:custGeom>
          <a:solidFill>
            <a:srgbClr val="4F81BC"/>
          </a:solidFill>
        </p:spPr>
        <p:txBody>
          <a:bodyPr wrap="square" lIns="0" tIns="0" rIns="0" bIns="0" rtlCol="0">
            <a:noAutofit/>
          </a:bodyPr>
          <a:lstStyle/>
          <a:p>
            <a:endParaRPr/>
          </a:p>
        </p:txBody>
      </p:sp>
      <p:sp>
        <p:nvSpPr>
          <p:cNvPr id="35" name="object 31"/>
          <p:cNvSpPr/>
          <p:nvPr/>
        </p:nvSpPr>
        <p:spPr>
          <a:xfrm>
            <a:off x="4467225" y="2994533"/>
            <a:ext cx="1409700" cy="609600"/>
          </a:xfrm>
          <a:custGeom>
            <a:avLst/>
            <a:gdLst/>
            <a:ahLst/>
            <a:cxnLst/>
            <a:rect l="l" t="t" r="r" b="b"/>
            <a:pathLst>
              <a:path w="1409700" h="609600">
                <a:moveTo>
                  <a:pt x="0" y="609600"/>
                </a:moveTo>
                <a:lnTo>
                  <a:pt x="1409700" y="609600"/>
                </a:lnTo>
                <a:lnTo>
                  <a:pt x="1409700" y="0"/>
                </a:lnTo>
                <a:lnTo>
                  <a:pt x="0" y="0"/>
                </a:lnTo>
                <a:lnTo>
                  <a:pt x="0" y="609600"/>
                </a:lnTo>
                <a:close/>
              </a:path>
            </a:pathLst>
          </a:custGeom>
          <a:ln w="25400">
            <a:solidFill>
              <a:srgbClr val="385D89"/>
            </a:solidFill>
          </a:ln>
        </p:spPr>
        <p:txBody>
          <a:bodyPr wrap="square" lIns="0" tIns="0" rIns="0" bIns="0" rtlCol="0">
            <a:noAutofit/>
          </a:bodyPr>
          <a:lstStyle/>
          <a:p>
            <a:endParaRPr/>
          </a:p>
        </p:txBody>
      </p:sp>
      <p:sp>
        <p:nvSpPr>
          <p:cNvPr id="36" name="object 32"/>
          <p:cNvSpPr/>
          <p:nvPr/>
        </p:nvSpPr>
        <p:spPr>
          <a:xfrm>
            <a:off x="5136642" y="3559175"/>
            <a:ext cx="21082" cy="394081"/>
          </a:xfrm>
          <a:custGeom>
            <a:avLst/>
            <a:gdLst/>
            <a:ahLst/>
            <a:cxnLst/>
            <a:rect l="l" t="t" r="r" b="b"/>
            <a:pathLst>
              <a:path w="21082" h="394080">
                <a:moveTo>
                  <a:pt x="21082" y="41021"/>
                </a:moveTo>
                <a:lnTo>
                  <a:pt x="4572" y="0"/>
                </a:lnTo>
                <a:lnTo>
                  <a:pt x="0" y="394081"/>
                </a:lnTo>
              </a:path>
            </a:pathLst>
          </a:custGeom>
          <a:ln w="25400">
            <a:solidFill>
              <a:srgbClr val="385D89"/>
            </a:solidFill>
          </a:ln>
        </p:spPr>
        <p:txBody>
          <a:bodyPr wrap="square" lIns="0" tIns="0" rIns="0" bIns="0" rtlCol="0">
            <a:noAutofit/>
          </a:bodyPr>
          <a:lstStyle/>
          <a:p>
            <a:endParaRPr/>
          </a:p>
        </p:txBody>
      </p:sp>
      <p:sp>
        <p:nvSpPr>
          <p:cNvPr id="37" name="object 27"/>
          <p:cNvSpPr/>
          <p:nvPr/>
        </p:nvSpPr>
        <p:spPr>
          <a:xfrm>
            <a:off x="7658100" y="2999104"/>
            <a:ext cx="1409700" cy="609600"/>
          </a:xfrm>
          <a:custGeom>
            <a:avLst/>
            <a:gdLst/>
            <a:ahLst/>
            <a:cxnLst/>
            <a:rect l="l" t="t" r="r" b="b"/>
            <a:pathLst>
              <a:path w="1409700" h="609600">
                <a:moveTo>
                  <a:pt x="0" y="609600"/>
                </a:moveTo>
                <a:lnTo>
                  <a:pt x="1409700" y="609600"/>
                </a:lnTo>
                <a:lnTo>
                  <a:pt x="1409700" y="0"/>
                </a:lnTo>
                <a:lnTo>
                  <a:pt x="0" y="0"/>
                </a:lnTo>
                <a:lnTo>
                  <a:pt x="0" y="609600"/>
                </a:lnTo>
                <a:close/>
              </a:path>
            </a:pathLst>
          </a:custGeom>
          <a:solidFill>
            <a:srgbClr val="4F81BC"/>
          </a:solidFill>
        </p:spPr>
        <p:txBody>
          <a:bodyPr wrap="square" lIns="0" tIns="0" rIns="0" bIns="0" rtlCol="0">
            <a:noAutofit/>
          </a:bodyPr>
          <a:lstStyle/>
          <a:p>
            <a:endParaRPr/>
          </a:p>
        </p:txBody>
      </p:sp>
      <p:sp>
        <p:nvSpPr>
          <p:cNvPr id="38" name="object 28"/>
          <p:cNvSpPr/>
          <p:nvPr/>
        </p:nvSpPr>
        <p:spPr>
          <a:xfrm>
            <a:off x="7658100" y="2999104"/>
            <a:ext cx="1409700" cy="609600"/>
          </a:xfrm>
          <a:custGeom>
            <a:avLst/>
            <a:gdLst/>
            <a:ahLst/>
            <a:cxnLst/>
            <a:rect l="l" t="t" r="r" b="b"/>
            <a:pathLst>
              <a:path w="1409700" h="609600">
                <a:moveTo>
                  <a:pt x="0" y="609600"/>
                </a:moveTo>
                <a:lnTo>
                  <a:pt x="1409700" y="609600"/>
                </a:lnTo>
                <a:lnTo>
                  <a:pt x="1409700" y="0"/>
                </a:lnTo>
                <a:lnTo>
                  <a:pt x="0" y="0"/>
                </a:lnTo>
                <a:lnTo>
                  <a:pt x="0" y="609600"/>
                </a:lnTo>
                <a:close/>
              </a:path>
            </a:pathLst>
          </a:custGeom>
          <a:ln w="25400">
            <a:solidFill>
              <a:srgbClr val="385D89"/>
            </a:solidFill>
          </a:ln>
        </p:spPr>
        <p:txBody>
          <a:bodyPr wrap="square" lIns="0" tIns="0" rIns="0" bIns="0" rtlCol="0">
            <a:noAutofit/>
          </a:bodyPr>
          <a:lstStyle/>
          <a:p>
            <a:endParaRPr/>
          </a:p>
        </p:txBody>
      </p:sp>
      <p:sp>
        <p:nvSpPr>
          <p:cNvPr id="39" name="object 29"/>
          <p:cNvSpPr/>
          <p:nvPr/>
        </p:nvSpPr>
        <p:spPr>
          <a:xfrm>
            <a:off x="8327517" y="3563747"/>
            <a:ext cx="21081" cy="394080"/>
          </a:xfrm>
          <a:custGeom>
            <a:avLst/>
            <a:gdLst/>
            <a:ahLst/>
            <a:cxnLst/>
            <a:rect l="l" t="t" r="r" b="b"/>
            <a:pathLst>
              <a:path w="21081" h="394080">
                <a:moveTo>
                  <a:pt x="21081" y="41020"/>
                </a:moveTo>
                <a:lnTo>
                  <a:pt x="4572" y="0"/>
                </a:lnTo>
                <a:lnTo>
                  <a:pt x="0" y="394080"/>
                </a:lnTo>
              </a:path>
            </a:pathLst>
          </a:custGeom>
          <a:ln w="25400">
            <a:solidFill>
              <a:srgbClr val="385D89"/>
            </a:solidFill>
          </a:ln>
        </p:spPr>
        <p:txBody>
          <a:bodyPr wrap="square" lIns="0" tIns="0" rIns="0" bIns="0" rtlCol="0">
            <a:noAutofit/>
          </a:bodyPr>
          <a:lstStyle/>
          <a:p>
            <a:endParaRPr/>
          </a:p>
        </p:txBody>
      </p:sp>
      <p:sp>
        <p:nvSpPr>
          <p:cNvPr id="40" name="object 25"/>
          <p:cNvSpPr txBox="1"/>
          <p:nvPr/>
        </p:nvSpPr>
        <p:spPr>
          <a:xfrm>
            <a:off x="802640" y="1365940"/>
            <a:ext cx="7595278" cy="730321"/>
          </a:xfrm>
          <a:prstGeom prst="rect">
            <a:avLst/>
          </a:prstGeom>
        </p:spPr>
        <p:txBody>
          <a:bodyPr wrap="square" lIns="0" tIns="0" rIns="0" bIns="0" rtlCol="0">
            <a:noAutofit/>
          </a:bodyPr>
          <a:lstStyle/>
          <a:p>
            <a:pPr marL="2647060" marR="2731686" algn="ctr">
              <a:lnSpc>
                <a:spcPts val="1939"/>
              </a:lnSpc>
              <a:spcBef>
                <a:spcPts val="97"/>
              </a:spcBef>
            </a:pPr>
            <a:r>
              <a:rPr sz="1800" b="1" spc="0" dirty="0" smtClean="0">
                <a:latin typeface="Arial"/>
                <a:cs typeface="Arial"/>
              </a:rPr>
              <a:t>I</a:t>
            </a:r>
            <a:r>
              <a:rPr sz="1800" b="1" spc="4" dirty="0" smtClean="0">
                <a:latin typeface="Arial"/>
                <a:cs typeface="Arial"/>
              </a:rPr>
              <a:t>d</a:t>
            </a:r>
            <a:r>
              <a:rPr sz="1800" b="1" spc="0" dirty="0" smtClean="0">
                <a:latin typeface="Arial"/>
                <a:cs typeface="Arial"/>
              </a:rPr>
              <a:t>entif</a:t>
            </a:r>
            <a:r>
              <a:rPr sz="1800" b="1" spc="4" dirty="0" smtClean="0">
                <a:latin typeface="Arial"/>
                <a:cs typeface="Arial"/>
              </a:rPr>
              <a:t>i</a:t>
            </a:r>
            <a:r>
              <a:rPr sz="1800" b="1" spc="0" dirty="0" smtClean="0">
                <a:latin typeface="Arial"/>
                <a:cs typeface="Arial"/>
              </a:rPr>
              <a:t>c</a:t>
            </a:r>
            <a:r>
              <a:rPr sz="1800" b="1" spc="-9" dirty="0" smtClean="0">
                <a:latin typeface="Arial"/>
                <a:cs typeface="Arial"/>
              </a:rPr>
              <a:t>a</a:t>
            </a:r>
            <a:r>
              <a:rPr sz="1800" b="1" spc="0" dirty="0" smtClean="0">
                <a:latin typeface="Arial"/>
                <a:cs typeface="Arial"/>
              </a:rPr>
              <a:t>r</a:t>
            </a:r>
            <a:r>
              <a:rPr sz="1800" b="1" spc="-64" dirty="0" smtClean="0">
                <a:latin typeface="Arial"/>
                <a:cs typeface="Arial"/>
              </a:rPr>
              <a:t> </a:t>
            </a:r>
            <a:r>
              <a:rPr sz="1800" b="1" spc="-50" dirty="0" smtClean="0">
                <a:latin typeface="Arial"/>
                <a:cs typeface="Arial"/>
              </a:rPr>
              <a:t>A</a:t>
            </a:r>
            <a:r>
              <a:rPr sz="1800" b="1" spc="0" dirty="0" smtClean="0">
                <a:latin typeface="Arial"/>
                <a:cs typeface="Arial"/>
              </a:rPr>
              <a:t>c</a:t>
            </a:r>
            <a:r>
              <a:rPr sz="1800" b="1" spc="-9" dirty="0" smtClean="0">
                <a:latin typeface="Arial"/>
                <a:cs typeface="Arial"/>
              </a:rPr>
              <a:t>c</a:t>
            </a:r>
            <a:r>
              <a:rPr sz="1800" b="1" spc="0" dirty="0" smtClean="0">
                <a:latin typeface="Arial"/>
                <a:cs typeface="Arial"/>
              </a:rPr>
              <a:t>i</a:t>
            </a:r>
            <a:r>
              <a:rPr sz="1800" b="1" spc="4" dirty="0" smtClean="0">
                <a:latin typeface="Arial"/>
                <a:cs typeface="Arial"/>
              </a:rPr>
              <a:t>o</a:t>
            </a:r>
            <a:r>
              <a:rPr sz="1800" b="1" spc="0" dirty="0" smtClean="0">
                <a:latin typeface="Arial"/>
                <a:cs typeface="Arial"/>
              </a:rPr>
              <a:t>nes</a:t>
            </a:r>
            <a:endParaRPr sz="1800">
              <a:latin typeface="Arial"/>
              <a:cs typeface="Arial"/>
            </a:endParaRPr>
          </a:p>
          <a:p>
            <a:pPr algn="ctr">
              <a:lnSpc>
                <a:spcPct val="101725"/>
              </a:lnSpc>
              <a:spcBef>
                <a:spcPts val="728"/>
              </a:spcBef>
            </a:pPr>
            <a:r>
              <a:rPr sz="2400" spc="-50" dirty="0" smtClean="0">
                <a:latin typeface="Calibri"/>
                <a:cs typeface="Calibri"/>
              </a:rPr>
              <a:t>P</a:t>
            </a:r>
            <a:r>
              <a:rPr sz="2400" spc="0" dirty="0" smtClean="0">
                <a:latin typeface="Calibri"/>
                <a:cs typeface="Calibri"/>
              </a:rPr>
              <a:t>a</a:t>
            </a:r>
            <a:r>
              <a:rPr sz="2400" spc="-39" dirty="0" smtClean="0">
                <a:latin typeface="Calibri"/>
                <a:cs typeface="Calibri"/>
              </a:rPr>
              <a:t>r</a:t>
            </a:r>
            <a:r>
              <a:rPr sz="2400" spc="0" dirty="0" smtClean="0">
                <a:latin typeface="Calibri"/>
                <a:cs typeface="Calibri"/>
              </a:rPr>
              <a:t>a</a:t>
            </a:r>
            <a:r>
              <a:rPr sz="2400" spc="-9" dirty="0" smtClean="0">
                <a:latin typeface="Calibri"/>
                <a:cs typeface="Calibri"/>
              </a:rPr>
              <a:t> </a:t>
            </a:r>
            <a:r>
              <a:rPr sz="2400" spc="-19" dirty="0" smtClean="0">
                <a:latin typeface="Calibri"/>
                <a:cs typeface="Calibri"/>
              </a:rPr>
              <a:t>c</a:t>
            </a:r>
            <a:r>
              <a:rPr sz="2400" spc="0" dirty="0" smtClean="0">
                <a:latin typeface="Calibri"/>
                <a:cs typeface="Calibri"/>
              </a:rPr>
              <a:t>ada</a:t>
            </a:r>
            <a:r>
              <a:rPr sz="2400" spc="-9" dirty="0" smtClean="0">
                <a:latin typeface="Calibri"/>
                <a:cs typeface="Calibri"/>
              </a:rPr>
              <a:t> </a:t>
            </a:r>
            <a:r>
              <a:rPr sz="2400" spc="0" dirty="0" smtClean="0">
                <a:latin typeface="Calibri"/>
                <a:cs typeface="Calibri"/>
              </a:rPr>
              <a:t>base d</a:t>
            </a:r>
            <a:r>
              <a:rPr sz="2400" spc="4" dirty="0" smtClean="0">
                <a:latin typeface="Calibri"/>
                <a:cs typeface="Calibri"/>
              </a:rPr>
              <a:t>e</a:t>
            </a:r>
            <a:r>
              <a:rPr sz="2400" spc="0" dirty="0" smtClean="0">
                <a:latin typeface="Calibri"/>
                <a:cs typeface="Calibri"/>
              </a:rPr>
              <a:t>l árbol de obj</a:t>
            </a:r>
            <a:r>
              <a:rPr sz="2400" spc="-14" dirty="0" smtClean="0">
                <a:latin typeface="Calibri"/>
                <a:cs typeface="Calibri"/>
              </a:rPr>
              <a:t>e</a:t>
            </a:r>
            <a:r>
              <a:rPr sz="2400" spc="0" dirty="0" smtClean="0">
                <a:latin typeface="Calibri"/>
                <a:cs typeface="Calibri"/>
              </a:rPr>
              <a:t>ti</a:t>
            </a:r>
            <a:r>
              <a:rPr sz="2400" spc="-25" dirty="0" smtClean="0">
                <a:latin typeface="Calibri"/>
                <a:cs typeface="Calibri"/>
              </a:rPr>
              <a:t>v</a:t>
            </a:r>
            <a:r>
              <a:rPr sz="2400" spc="0" dirty="0" smtClean="0">
                <a:latin typeface="Calibri"/>
                <a:cs typeface="Calibri"/>
              </a:rPr>
              <a:t>os</a:t>
            </a:r>
            <a:r>
              <a:rPr sz="2400" spc="-9" dirty="0" smtClean="0">
                <a:latin typeface="Calibri"/>
                <a:cs typeface="Calibri"/>
              </a:rPr>
              <a:t> </a:t>
            </a:r>
            <a:r>
              <a:rPr sz="2400" spc="0" dirty="0" smtClean="0">
                <a:latin typeface="Calibri"/>
                <a:cs typeface="Calibri"/>
              </a:rPr>
              <a:t>se bus</a:t>
            </a:r>
            <a:r>
              <a:rPr sz="2400" spc="-25" dirty="0" smtClean="0">
                <a:latin typeface="Calibri"/>
                <a:cs typeface="Calibri"/>
              </a:rPr>
              <a:t>c</a:t>
            </a:r>
            <a:r>
              <a:rPr sz="2400" spc="0" dirty="0" smtClean="0">
                <a:latin typeface="Calibri"/>
                <a:cs typeface="Calibri"/>
              </a:rPr>
              <a:t>a c</a:t>
            </a:r>
            <a:r>
              <a:rPr sz="2400" spc="-29" dirty="0" smtClean="0">
                <a:latin typeface="Calibri"/>
                <a:cs typeface="Calibri"/>
              </a:rPr>
              <a:t>r</a:t>
            </a:r>
            <a:r>
              <a:rPr sz="2400" spc="0" dirty="0" smtClean="0">
                <a:latin typeface="Calibri"/>
                <a:cs typeface="Calibri"/>
              </a:rPr>
              <a:t>e</a:t>
            </a:r>
            <a:r>
              <a:rPr sz="2400" spc="-14" dirty="0" smtClean="0">
                <a:latin typeface="Calibri"/>
                <a:cs typeface="Calibri"/>
              </a:rPr>
              <a:t>a</a:t>
            </a:r>
            <a:r>
              <a:rPr sz="2400" spc="0" dirty="0" smtClean="0">
                <a:latin typeface="Calibri"/>
                <a:cs typeface="Calibri"/>
              </a:rPr>
              <a:t>ti</a:t>
            </a:r>
            <a:r>
              <a:rPr sz="2400" spc="-39" dirty="0" smtClean="0">
                <a:latin typeface="Calibri"/>
                <a:cs typeface="Calibri"/>
              </a:rPr>
              <a:t>v</a:t>
            </a:r>
            <a:r>
              <a:rPr sz="2400" spc="0" dirty="0" smtClean="0">
                <a:latin typeface="Calibri"/>
                <a:cs typeface="Calibri"/>
              </a:rPr>
              <a:t>am</a:t>
            </a:r>
            <a:r>
              <a:rPr sz="2400" spc="9" dirty="0" smtClean="0">
                <a:latin typeface="Calibri"/>
                <a:cs typeface="Calibri"/>
              </a:rPr>
              <a:t>e</a:t>
            </a:r>
            <a:r>
              <a:rPr sz="2400" spc="-25" dirty="0" smtClean="0">
                <a:latin typeface="Calibri"/>
                <a:cs typeface="Calibri"/>
              </a:rPr>
              <a:t>nt</a:t>
            </a:r>
            <a:r>
              <a:rPr sz="2400" spc="0" dirty="0" smtClean="0">
                <a:latin typeface="Calibri"/>
                <a:cs typeface="Calibri"/>
              </a:rPr>
              <a:t>e</a:t>
            </a:r>
            <a:endParaRPr sz="2400">
              <a:latin typeface="Calibri"/>
              <a:cs typeface="Calibri"/>
            </a:endParaRPr>
          </a:p>
        </p:txBody>
      </p:sp>
      <p:sp>
        <p:nvSpPr>
          <p:cNvPr id="42" name="object 23"/>
          <p:cNvSpPr txBox="1"/>
          <p:nvPr/>
        </p:nvSpPr>
        <p:spPr>
          <a:xfrm>
            <a:off x="802640" y="2131974"/>
            <a:ext cx="287331" cy="330504"/>
          </a:xfrm>
          <a:prstGeom prst="rect">
            <a:avLst/>
          </a:prstGeom>
        </p:spPr>
        <p:txBody>
          <a:bodyPr wrap="square" lIns="0" tIns="0" rIns="0" bIns="0" rtlCol="0">
            <a:noAutofit/>
          </a:bodyPr>
          <a:lstStyle/>
          <a:p>
            <a:pPr marL="12700">
              <a:lnSpc>
                <a:spcPts val="2545"/>
              </a:lnSpc>
              <a:spcBef>
                <a:spcPts val="127"/>
              </a:spcBef>
            </a:pPr>
            <a:r>
              <a:rPr sz="3600" spc="0" baseline="3413" dirty="0" smtClean="0">
                <a:latin typeface="Calibri"/>
                <a:cs typeface="Calibri"/>
              </a:rPr>
              <a:t>al</a:t>
            </a:r>
            <a:endParaRPr sz="2400">
              <a:latin typeface="Calibri"/>
              <a:cs typeface="Calibri"/>
            </a:endParaRPr>
          </a:p>
        </p:txBody>
      </p:sp>
      <p:sp>
        <p:nvSpPr>
          <p:cNvPr id="43" name="object 22"/>
          <p:cNvSpPr txBox="1"/>
          <p:nvPr/>
        </p:nvSpPr>
        <p:spPr>
          <a:xfrm>
            <a:off x="1086082" y="2131974"/>
            <a:ext cx="907224" cy="330504"/>
          </a:xfrm>
          <a:prstGeom prst="rect">
            <a:avLst/>
          </a:prstGeom>
        </p:spPr>
        <p:txBody>
          <a:bodyPr wrap="square" lIns="0" tIns="0" rIns="0" bIns="0" rtlCol="0">
            <a:noAutofit/>
          </a:bodyPr>
          <a:lstStyle/>
          <a:p>
            <a:pPr marL="12700">
              <a:lnSpc>
                <a:spcPts val="2545"/>
              </a:lnSpc>
              <a:spcBef>
                <a:spcPts val="127"/>
              </a:spcBef>
            </a:pPr>
            <a:r>
              <a:rPr sz="3600" spc="0" baseline="3413" dirty="0" smtClean="0">
                <a:latin typeface="Calibri"/>
                <a:cs typeface="Calibri"/>
              </a:rPr>
              <a:t>menos</a:t>
            </a:r>
            <a:endParaRPr sz="2400">
              <a:latin typeface="Calibri"/>
              <a:cs typeface="Calibri"/>
            </a:endParaRPr>
          </a:p>
        </p:txBody>
      </p:sp>
      <p:sp>
        <p:nvSpPr>
          <p:cNvPr id="44" name="object 21"/>
          <p:cNvSpPr txBox="1"/>
          <p:nvPr/>
        </p:nvSpPr>
        <p:spPr>
          <a:xfrm>
            <a:off x="1989802" y="2131974"/>
            <a:ext cx="537910" cy="330504"/>
          </a:xfrm>
          <a:prstGeom prst="rect">
            <a:avLst/>
          </a:prstGeom>
        </p:spPr>
        <p:txBody>
          <a:bodyPr wrap="square" lIns="0" tIns="0" rIns="0" bIns="0" rtlCol="0">
            <a:noAutofit/>
          </a:bodyPr>
          <a:lstStyle/>
          <a:p>
            <a:pPr marL="12700">
              <a:lnSpc>
                <a:spcPts val="2545"/>
              </a:lnSpc>
              <a:spcBef>
                <a:spcPts val="127"/>
              </a:spcBef>
            </a:pPr>
            <a:r>
              <a:rPr sz="3600" spc="0" baseline="3413" dirty="0" smtClean="0">
                <a:latin typeface="Calibri"/>
                <a:cs typeface="Calibri"/>
              </a:rPr>
              <a:t>una</a:t>
            </a:r>
            <a:endParaRPr sz="2400">
              <a:latin typeface="Calibri"/>
              <a:cs typeface="Calibri"/>
            </a:endParaRPr>
          </a:p>
        </p:txBody>
      </p:sp>
      <p:sp>
        <p:nvSpPr>
          <p:cNvPr id="45" name="object 20"/>
          <p:cNvSpPr txBox="1"/>
          <p:nvPr/>
        </p:nvSpPr>
        <p:spPr>
          <a:xfrm>
            <a:off x="2525261" y="2131974"/>
            <a:ext cx="866553" cy="330504"/>
          </a:xfrm>
          <a:prstGeom prst="rect">
            <a:avLst/>
          </a:prstGeom>
        </p:spPr>
        <p:txBody>
          <a:bodyPr wrap="square" lIns="0" tIns="0" rIns="0" bIns="0" rtlCol="0">
            <a:noAutofit/>
          </a:bodyPr>
          <a:lstStyle/>
          <a:p>
            <a:pPr marL="12700">
              <a:lnSpc>
                <a:spcPts val="2545"/>
              </a:lnSpc>
              <a:spcBef>
                <a:spcPts val="127"/>
              </a:spcBef>
            </a:pPr>
            <a:r>
              <a:rPr sz="3600" spc="0" baseline="3413" dirty="0" smtClean="0">
                <a:latin typeface="Calibri"/>
                <a:cs typeface="Calibri"/>
              </a:rPr>
              <a:t>acción</a:t>
            </a:r>
            <a:endParaRPr sz="2400">
              <a:latin typeface="Calibri"/>
              <a:cs typeface="Calibri"/>
            </a:endParaRPr>
          </a:p>
        </p:txBody>
      </p:sp>
      <p:sp>
        <p:nvSpPr>
          <p:cNvPr id="46" name="object 19"/>
          <p:cNvSpPr txBox="1"/>
          <p:nvPr/>
        </p:nvSpPr>
        <p:spPr>
          <a:xfrm>
            <a:off x="3387182" y="2131974"/>
            <a:ext cx="543571" cy="330504"/>
          </a:xfrm>
          <a:prstGeom prst="rect">
            <a:avLst/>
          </a:prstGeom>
        </p:spPr>
        <p:txBody>
          <a:bodyPr wrap="square" lIns="0" tIns="0" rIns="0" bIns="0" rtlCol="0">
            <a:noAutofit/>
          </a:bodyPr>
          <a:lstStyle/>
          <a:p>
            <a:pPr marL="12700">
              <a:lnSpc>
                <a:spcPts val="2545"/>
              </a:lnSpc>
              <a:spcBef>
                <a:spcPts val="127"/>
              </a:spcBef>
            </a:pPr>
            <a:r>
              <a:rPr sz="3600" spc="0" baseline="3413" dirty="0" smtClean="0">
                <a:latin typeface="Calibri"/>
                <a:cs typeface="Calibri"/>
              </a:rPr>
              <a:t>que</a:t>
            </a:r>
            <a:endParaRPr sz="2400">
              <a:latin typeface="Calibri"/>
              <a:cs typeface="Calibri"/>
            </a:endParaRPr>
          </a:p>
        </p:txBody>
      </p:sp>
      <p:sp>
        <p:nvSpPr>
          <p:cNvPr id="47" name="object 18"/>
          <p:cNvSpPr txBox="1"/>
          <p:nvPr/>
        </p:nvSpPr>
        <p:spPr>
          <a:xfrm>
            <a:off x="3928438" y="2131974"/>
            <a:ext cx="1049027" cy="330504"/>
          </a:xfrm>
          <a:prstGeom prst="rect">
            <a:avLst/>
          </a:prstGeom>
        </p:spPr>
        <p:txBody>
          <a:bodyPr wrap="square" lIns="0" tIns="0" rIns="0" bIns="0" rtlCol="0">
            <a:noAutofit/>
          </a:bodyPr>
          <a:lstStyle/>
          <a:p>
            <a:pPr marL="12700">
              <a:lnSpc>
                <a:spcPts val="2545"/>
              </a:lnSpc>
              <a:spcBef>
                <a:spcPts val="127"/>
              </a:spcBef>
            </a:pPr>
            <a:r>
              <a:rPr sz="3600" spc="0" baseline="3413" dirty="0" smtClean="0">
                <a:latin typeface="Calibri"/>
                <a:cs typeface="Calibri"/>
              </a:rPr>
              <a:t>permi</a:t>
            </a:r>
            <a:r>
              <a:rPr sz="3600" spc="-19" baseline="3413" dirty="0" smtClean="0">
                <a:latin typeface="Calibri"/>
                <a:cs typeface="Calibri"/>
              </a:rPr>
              <a:t>t</a:t>
            </a:r>
            <a:r>
              <a:rPr sz="3600" spc="0" baseline="3413" dirty="0" smtClean="0">
                <a:latin typeface="Calibri"/>
                <a:cs typeface="Calibri"/>
              </a:rPr>
              <a:t>a</a:t>
            </a:r>
            <a:endParaRPr sz="2400">
              <a:latin typeface="Calibri"/>
              <a:cs typeface="Calibri"/>
            </a:endParaRPr>
          </a:p>
        </p:txBody>
      </p:sp>
      <p:sp>
        <p:nvSpPr>
          <p:cNvPr id="48" name="object 17"/>
          <p:cNvSpPr txBox="1"/>
          <p:nvPr/>
        </p:nvSpPr>
        <p:spPr>
          <a:xfrm>
            <a:off x="4971897" y="2131974"/>
            <a:ext cx="797814" cy="330504"/>
          </a:xfrm>
          <a:prstGeom prst="rect">
            <a:avLst/>
          </a:prstGeom>
        </p:spPr>
        <p:txBody>
          <a:bodyPr wrap="square" lIns="0" tIns="0" rIns="0" bIns="0" rtlCol="0">
            <a:noAutofit/>
          </a:bodyPr>
          <a:lstStyle/>
          <a:p>
            <a:pPr marL="12700">
              <a:lnSpc>
                <a:spcPts val="2545"/>
              </a:lnSpc>
              <a:spcBef>
                <a:spcPts val="127"/>
              </a:spcBef>
            </a:pPr>
            <a:r>
              <a:rPr sz="3600" spc="0" baseline="3413" dirty="0" smtClean="0">
                <a:latin typeface="Calibri"/>
                <a:cs typeface="Calibri"/>
              </a:rPr>
              <a:t>lo</a:t>
            </a:r>
            <a:r>
              <a:rPr sz="3600" spc="-9" baseline="3413" dirty="0" smtClean="0">
                <a:latin typeface="Calibri"/>
                <a:cs typeface="Calibri"/>
              </a:rPr>
              <a:t>g</a:t>
            </a:r>
            <a:r>
              <a:rPr sz="3600" spc="-44" baseline="3413" dirty="0" smtClean="0">
                <a:latin typeface="Calibri"/>
                <a:cs typeface="Calibri"/>
              </a:rPr>
              <a:t>r</a:t>
            </a:r>
            <a:r>
              <a:rPr sz="3600" spc="0" baseline="3413" dirty="0" smtClean="0">
                <a:latin typeface="Calibri"/>
                <a:cs typeface="Calibri"/>
              </a:rPr>
              <a:t>ar</a:t>
            </a:r>
            <a:endParaRPr sz="2400">
              <a:latin typeface="Calibri"/>
              <a:cs typeface="Calibri"/>
            </a:endParaRPr>
          </a:p>
        </p:txBody>
      </p:sp>
      <p:sp>
        <p:nvSpPr>
          <p:cNvPr id="49" name="object 16"/>
          <p:cNvSpPr txBox="1"/>
          <p:nvPr/>
        </p:nvSpPr>
        <p:spPr>
          <a:xfrm>
            <a:off x="5766084" y="2131974"/>
            <a:ext cx="292992" cy="330504"/>
          </a:xfrm>
          <a:prstGeom prst="rect">
            <a:avLst/>
          </a:prstGeom>
        </p:spPr>
        <p:txBody>
          <a:bodyPr wrap="square" lIns="0" tIns="0" rIns="0" bIns="0" rtlCol="0">
            <a:noAutofit/>
          </a:bodyPr>
          <a:lstStyle/>
          <a:p>
            <a:pPr marL="12700">
              <a:lnSpc>
                <a:spcPts val="2545"/>
              </a:lnSpc>
              <a:spcBef>
                <a:spcPts val="127"/>
              </a:spcBef>
            </a:pPr>
            <a:r>
              <a:rPr sz="3600" spc="0" baseline="3413" dirty="0" smtClean="0">
                <a:latin typeface="Calibri"/>
                <a:cs typeface="Calibri"/>
              </a:rPr>
              <a:t>el</a:t>
            </a:r>
            <a:endParaRPr sz="2400">
              <a:latin typeface="Calibri"/>
              <a:cs typeface="Calibri"/>
            </a:endParaRPr>
          </a:p>
        </p:txBody>
      </p:sp>
      <p:sp>
        <p:nvSpPr>
          <p:cNvPr id="50" name="object 15"/>
          <p:cNvSpPr txBox="1"/>
          <p:nvPr/>
        </p:nvSpPr>
        <p:spPr>
          <a:xfrm>
            <a:off x="6057154" y="2131974"/>
            <a:ext cx="934934" cy="330504"/>
          </a:xfrm>
          <a:prstGeom prst="rect">
            <a:avLst/>
          </a:prstGeom>
        </p:spPr>
        <p:txBody>
          <a:bodyPr wrap="square" lIns="0" tIns="0" rIns="0" bIns="0" rtlCol="0">
            <a:noAutofit/>
          </a:bodyPr>
          <a:lstStyle/>
          <a:p>
            <a:pPr marL="12700">
              <a:lnSpc>
                <a:spcPts val="2545"/>
              </a:lnSpc>
              <a:spcBef>
                <a:spcPts val="127"/>
              </a:spcBef>
            </a:pPr>
            <a:r>
              <a:rPr sz="3600" spc="0" baseline="3413" dirty="0" smtClean="0">
                <a:latin typeface="Calibri"/>
                <a:cs typeface="Calibri"/>
              </a:rPr>
              <a:t>medio.</a:t>
            </a:r>
            <a:endParaRPr sz="2400">
              <a:latin typeface="Calibri"/>
              <a:cs typeface="Calibri"/>
            </a:endParaRPr>
          </a:p>
        </p:txBody>
      </p:sp>
      <p:sp>
        <p:nvSpPr>
          <p:cNvPr id="51" name="object 14"/>
          <p:cNvSpPr txBox="1"/>
          <p:nvPr/>
        </p:nvSpPr>
        <p:spPr>
          <a:xfrm>
            <a:off x="7769098" y="3217672"/>
            <a:ext cx="1216597" cy="203707"/>
          </a:xfrm>
          <a:prstGeom prst="rect">
            <a:avLst/>
          </a:prstGeom>
        </p:spPr>
        <p:txBody>
          <a:bodyPr wrap="square" lIns="0" tIns="0" rIns="0" bIns="0" rtlCol="0">
            <a:noAutofit/>
          </a:bodyPr>
          <a:lstStyle/>
          <a:p>
            <a:pPr marL="12700">
              <a:lnSpc>
                <a:spcPts val="1530"/>
              </a:lnSpc>
              <a:spcBef>
                <a:spcPts val="76"/>
              </a:spcBef>
            </a:pPr>
            <a:r>
              <a:rPr sz="2100" spc="0" baseline="1950" dirty="0" smtClean="0">
                <a:solidFill>
                  <a:srgbClr val="FFFFFF"/>
                </a:solidFill>
                <a:latin typeface="Calibri"/>
                <a:cs typeface="Calibri"/>
              </a:rPr>
              <a:t>la in</a:t>
            </a:r>
            <a:r>
              <a:rPr sz="2100" spc="-14" baseline="1950" dirty="0" smtClean="0">
                <a:solidFill>
                  <a:srgbClr val="FFFFFF"/>
                </a:solidFill>
                <a:latin typeface="Calibri"/>
                <a:cs typeface="Calibri"/>
              </a:rPr>
              <a:t>st</a:t>
            </a:r>
            <a:r>
              <a:rPr sz="2100" spc="0" baseline="1950" dirty="0" smtClean="0">
                <a:solidFill>
                  <a:srgbClr val="FFFFFF"/>
                </a:solidFill>
                <a:latin typeface="Calibri"/>
                <a:cs typeface="Calibri"/>
              </a:rPr>
              <a:t>ala</a:t>
            </a:r>
            <a:r>
              <a:rPr sz="2100" spc="-4" baseline="1950" dirty="0" smtClean="0">
                <a:solidFill>
                  <a:srgbClr val="FFFFFF"/>
                </a:solidFill>
                <a:latin typeface="Calibri"/>
                <a:cs typeface="Calibri"/>
              </a:rPr>
              <a:t>c</a:t>
            </a:r>
            <a:r>
              <a:rPr sz="2100" spc="0" baseline="1950" dirty="0" smtClean="0">
                <a:solidFill>
                  <a:srgbClr val="FFFFFF"/>
                </a:solidFill>
                <a:latin typeface="Calibri"/>
                <a:cs typeface="Calibri"/>
              </a:rPr>
              <a:t>i</a:t>
            </a:r>
            <a:r>
              <a:rPr sz="2100" spc="4" baseline="1950" dirty="0" smtClean="0">
                <a:solidFill>
                  <a:srgbClr val="FFFFFF"/>
                </a:solidFill>
                <a:latin typeface="Calibri"/>
                <a:cs typeface="Calibri"/>
              </a:rPr>
              <a:t>ó</a:t>
            </a:r>
            <a:r>
              <a:rPr sz="2100" spc="0" baseline="1950" dirty="0" smtClean="0">
                <a:solidFill>
                  <a:srgbClr val="FFFFFF"/>
                </a:solidFill>
                <a:latin typeface="Calibri"/>
                <a:cs typeface="Calibri"/>
              </a:rPr>
              <a:t>n </a:t>
            </a:r>
            <a:r>
              <a:rPr sz="2100" spc="-4" baseline="1950" dirty="0" smtClean="0">
                <a:solidFill>
                  <a:srgbClr val="FFFFFF"/>
                </a:solidFill>
                <a:latin typeface="Calibri"/>
                <a:cs typeface="Calibri"/>
              </a:rPr>
              <a:t>d</a:t>
            </a:r>
            <a:r>
              <a:rPr sz="2100" spc="0" baseline="1950" dirty="0" smtClean="0">
                <a:solidFill>
                  <a:srgbClr val="FFFFFF"/>
                </a:solidFill>
                <a:latin typeface="Calibri"/>
                <a:cs typeface="Calibri"/>
              </a:rPr>
              <a:t>e</a:t>
            </a:r>
            <a:endParaRPr sz="1400">
              <a:latin typeface="Calibri"/>
              <a:cs typeface="Calibri"/>
            </a:endParaRPr>
          </a:p>
        </p:txBody>
      </p:sp>
      <p:sp>
        <p:nvSpPr>
          <p:cNvPr id="52" name="object 13"/>
          <p:cNvSpPr txBox="1"/>
          <p:nvPr/>
        </p:nvSpPr>
        <p:spPr>
          <a:xfrm>
            <a:off x="7752333" y="4396105"/>
            <a:ext cx="1065073" cy="254000"/>
          </a:xfrm>
          <a:prstGeom prst="rect">
            <a:avLst/>
          </a:prstGeom>
        </p:spPr>
        <p:txBody>
          <a:bodyPr wrap="square" lIns="0" tIns="0" rIns="0" bIns="0" rtlCol="0">
            <a:noAutofit/>
          </a:bodyPr>
          <a:lstStyle/>
          <a:p>
            <a:pPr marL="12700">
              <a:lnSpc>
                <a:spcPts val="1935"/>
              </a:lnSpc>
              <a:spcBef>
                <a:spcPts val="96"/>
              </a:spcBef>
            </a:pPr>
            <a:r>
              <a:rPr sz="2700" spc="-4" baseline="3034" dirty="0" smtClean="0">
                <a:solidFill>
                  <a:srgbClr val="FFFFFF"/>
                </a:solidFill>
                <a:latin typeface="Calibri"/>
                <a:cs typeface="Calibri"/>
              </a:rPr>
              <a:t>l</a:t>
            </a:r>
            <a:r>
              <a:rPr sz="2700" spc="0" baseline="3034" dirty="0" smtClean="0">
                <a:solidFill>
                  <a:srgbClr val="FFFFFF"/>
                </a:solidFill>
                <a:latin typeface="Calibri"/>
                <a:cs typeface="Calibri"/>
              </a:rPr>
              <a:t>a</a:t>
            </a:r>
            <a:r>
              <a:rPr sz="2700" spc="14" baseline="3034" dirty="0" smtClean="0">
                <a:solidFill>
                  <a:srgbClr val="FFFFFF"/>
                </a:solidFill>
                <a:latin typeface="Calibri"/>
                <a:cs typeface="Calibri"/>
              </a:rPr>
              <a:t> </a:t>
            </a:r>
            <a:r>
              <a:rPr sz="2700" spc="0" baseline="3034" dirty="0" smtClean="0">
                <a:solidFill>
                  <a:srgbClr val="FFFFFF"/>
                </a:solidFill>
                <a:latin typeface="Calibri"/>
                <a:cs typeface="Calibri"/>
              </a:rPr>
              <a:t>Cor</a:t>
            </a:r>
            <a:r>
              <a:rPr sz="2700" spc="-29" baseline="3034" dirty="0" smtClean="0">
                <a:solidFill>
                  <a:srgbClr val="FFFFFF"/>
                </a:solidFill>
                <a:latin typeface="Calibri"/>
                <a:cs typeface="Calibri"/>
              </a:rPr>
              <a:t>r</a:t>
            </a:r>
            <a:r>
              <a:rPr sz="2700" spc="0" baseline="3034" dirty="0" smtClean="0">
                <a:solidFill>
                  <a:srgbClr val="FFFFFF"/>
                </a:solidFill>
                <a:latin typeface="Calibri"/>
                <a:cs typeface="Calibri"/>
              </a:rPr>
              <a:t>ec</a:t>
            </a:r>
            <a:r>
              <a:rPr sz="2700" spc="-29" baseline="3034" dirty="0" smtClean="0">
                <a:solidFill>
                  <a:srgbClr val="FFFFFF"/>
                </a:solidFill>
                <a:latin typeface="Calibri"/>
                <a:cs typeface="Calibri"/>
              </a:rPr>
              <a:t>t</a:t>
            </a:r>
            <a:r>
              <a:rPr sz="2700" spc="0" baseline="3034" dirty="0" smtClean="0">
                <a:solidFill>
                  <a:srgbClr val="FFFFFF"/>
                </a:solidFill>
                <a:latin typeface="Calibri"/>
                <a:cs typeface="Calibri"/>
              </a:rPr>
              <a:t>a</a:t>
            </a:r>
            <a:endParaRPr sz="1800">
              <a:latin typeface="Calibri"/>
              <a:cs typeface="Calibri"/>
            </a:endParaRPr>
          </a:p>
        </p:txBody>
      </p:sp>
      <p:sp>
        <p:nvSpPr>
          <p:cNvPr id="53" name="object 12"/>
          <p:cNvSpPr txBox="1"/>
          <p:nvPr/>
        </p:nvSpPr>
        <p:spPr>
          <a:xfrm>
            <a:off x="7429500" y="4045788"/>
            <a:ext cx="1676400" cy="1200327"/>
          </a:xfrm>
          <a:prstGeom prst="rect">
            <a:avLst/>
          </a:prstGeom>
        </p:spPr>
        <p:txBody>
          <a:bodyPr wrap="square" lIns="0" tIns="0" rIns="0" bIns="0" rtlCol="0">
            <a:noAutofit/>
          </a:bodyPr>
          <a:lstStyle/>
          <a:p>
            <a:pPr marL="119583" marR="118716" algn="ctr">
              <a:lnSpc>
                <a:spcPct val="101725"/>
              </a:lnSpc>
              <a:spcBef>
                <a:spcPts val="334"/>
              </a:spcBef>
            </a:pPr>
            <a:r>
              <a:rPr sz="1800" spc="0" dirty="0" smtClean="0">
                <a:solidFill>
                  <a:srgbClr val="FFFFFF"/>
                </a:solidFill>
                <a:latin typeface="Calibri"/>
                <a:cs typeface="Calibri"/>
              </a:rPr>
              <a:t>Sup</a:t>
            </a:r>
            <a:r>
              <a:rPr sz="1800" spc="4" dirty="0" smtClean="0">
                <a:solidFill>
                  <a:srgbClr val="FFFFFF"/>
                </a:solidFill>
                <a:latin typeface="Calibri"/>
                <a:cs typeface="Calibri"/>
              </a:rPr>
              <a:t>er</a:t>
            </a:r>
            <a:r>
              <a:rPr sz="1800" spc="0" dirty="0" smtClean="0">
                <a:solidFill>
                  <a:srgbClr val="FFFFFF"/>
                </a:solidFill>
                <a:latin typeface="Calibri"/>
                <a:cs typeface="Calibri"/>
              </a:rPr>
              <a:t>vis</a:t>
            </a:r>
            <a:r>
              <a:rPr sz="1800" spc="-4" dirty="0" smtClean="0">
                <a:solidFill>
                  <a:srgbClr val="FFFFFF"/>
                </a:solidFill>
                <a:latin typeface="Calibri"/>
                <a:cs typeface="Calibri"/>
              </a:rPr>
              <a:t>i</a:t>
            </a:r>
            <a:r>
              <a:rPr sz="1800" spc="0" dirty="0" smtClean="0">
                <a:solidFill>
                  <a:srgbClr val="FFFFFF"/>
                </a:solidFill>
                <a:latin typeface="Calibri"/>
                <a:cs typeface="Calibri"/>
              </a:rPr>
              <a:t>ón</a:t>
            </a:r>
            <a:r>
              <a:rPr sz="1800" spc="9" dirty="0" smtClean="0">
                <a:solidFill>
                  <a:srgbClr val="FFFFFF"/>
                </a:solidFill>
                <a:latin typeface="Calibri"/>
                <a:cs typeface="Calibri"/>
              </a:rPr>
              <a:t> </a:t>
            </a:r>
            <a:r>
              <a:rPr sz="1800" spc="0" dirty="0" smtClean="0">
                <a:solidFill>
                  <a:srgbClr val="FFFFFF"/>
                </a:solidFill>
                <a:latin typeface="Calibri"/>
                <a:cs typeface="Calibri"/>
              </a:rPr>
              <a:t>de</a:t>
            </a:r>
            <a:endParaRPr sz="1800">
              <a:latin typeface="Calibri"/>
              <a:cs typeface="Calibri"/>
            </a:endParaRPr>
          </a:p>
          <a:p>
            <a:pPr marL="159213" marR="159783" algn="ctr">
              <a:lnSpc>
                <a:spcPct val="101725"/>
              </a:lnSpc>
              <a:spcBef>
                <a:spcPts val="2122"/>
              </a:spcBef>
            </a:pPr>
            <a:r>
              <a:rPr sz="1800" spc="0" dirty="0" smtClean="0">
                <a:solidFill>
                  <a:srgbClr val="FFFFFF"/>
                </a:solidFill>
                <a:latin typeface="Calibri"/>
                <a:cs typeface="Calibri"/>
              </a:rPr>
              <a:t>I</a:t>
            </a:r>
            <a:r>
              <a:rPr sz="1800" spc="4" dirty="0" smtClean="0">
                <a:solidFill>
                  <a:srgbClr val="FFFFFF"/>
                </a:solidFill>
                <a:latin typeface="Calibri"/>
                <a:cs typeface="Calibri"/>
              </a:rPr>
              <a:t>n</a:t>
            </a:r>
            <a:r>
              <a:rPr sz="1800" spc="-19" dirty="0" smtClean="0">
                <a:solidFill>
                  <a:srgbClr val="FFFFFF"/>
                </a:solidFill>
                <a:latin typeface="Calibri"/>
                <a:cs typeface="Calibri"/>
              </a:rPr>
              <a:t>s</a:t>
            </a:r>
            <a:r>
              <a:rPr sz="1800" spc="-25" dirty="0" smtClean="0">
                <a:solidFill>
                  <a:srgbClr val="FFFFFF"/>
                </a:solidFill>
                <a:latin typeface="Calibri"/>
                <a:cs typeface="Calibri"/>
              </a:rPr>
              <a:t>t</a:t>
            </a:r>
            <a:r>
              <a:rPr sz="1800" spc="0" dirty="0" smtClean="0">
                <a:solidFill>
                  <a:srgbClr val="FFFFFF"/>
                </a:solidFill>
                <a:latin typeface="Calibri"/>
                <a:cs typeface="Calibri"/>
              </a:rPr>
              <a:t>ala</a:t>
            </a:r>
            <a:r>
              <a:rPr sz="1800" spc="-4" dirty="0" smtClean="0">
                <a:solidFill>
                  <a:srgbClr val="FFFFFF"/>
                </a:solidFill>
                <a:latin typeface="Calibri"/>
                <a:cs typeface="Calibri"/>
              </a:rPr>
              <a:t>ci</a:t>
            </a:r>
            <a:r>
              <a:rPr sz="1800" spc="0" dirty="0" smtClean="0">
                <a:solidFill>
                  <a:srgbClr val="FFFFFF"/>
                </a:solidFill>
                <a:latin typeface="Calibri"/>
                <a:cs typeface="Calibri"/>
              </a:rPr>
              <a:t>ón</a:t>
            </a:r>
            <a:r>
              <a:rPr sz="1800" spc="14" dirty="0" smtClean="0">
                <a:solidFill>
                  <a:srgbClr val="FFFFFF"/>
                </a:solidFill>
                <a:latin typeface="Calibri"/>
                <a:cs typeface="Calibri"/>
              </a:rPr>
              <a:t> </a:t>
            </a:r>
            <a:r>
              <a:rPr sz="1800" spc="0" dirty="0" smtClean="0">
                <a:solidFill>
                  <a:srgbClr val="FFFFFF"/>
                </a:solidFill>
                <a:latin typeface="Calibri"/>
                <a:cs typeface="Calibri"/>
              </a:rPr>
              <a:t>de</a:t>
            </a:r>
            <a:endParaRPr sz="1800">
              <a:latin typeface="Calibri"/>
              <a:cs typeface="Calibri"/>
            </a:endParaRPr>
          </a:p>
          <a:p>
            <a:pPr marL="429132" marR="427883" algn="ctr">
              <a:lnSpc>
                <a:spcPts val="2160"/>
              </a:lnSpc>
              <a:spcBef>
                <a:spcPts val="108"/>
              </a:spcBef>
            </a:pPr>
            <a:r>
              <a:rPr sz="2700" spc="0" baseline="1517" dirty="0" smtClean="0">
                <a:solidFill>
                  <a:srgbClr val="FFFFFF"/>
                </a:solidFill>
                <a:latin typeface="Calibri"/>
                <a:cs typeface="Calibri"/>
              </a:rPr>
              <a:t>Láminas</a:t>
            </a:r>
            <a:endParaRPr sz="1800">
              <a:latin typeface="Calibri"/>
              <a:cs typeface="Calibri"/>
            </a:endParaRPr>
          </a:p>
        </p:txBody>
      </p:sp>
      <p:sp>
        <p:nvSpPr>
          <p:cNvPr id="54" name="object 11"/>
          <p:cNvSpPr txBox="1"/>
          <p:nvPr/>
        </p:nvSpPr>
        <p:spPr>
          <a:xfrm>
            <a:off x="3552825" y="4045800"/>
            <a:ext cx="1247775" cy="830999"/>
          </a:xfrm>
          <a:prstGeom prst="rect">
            <a:avLst/>
          </a:prstGeom>
        </p:spPr>
        <p:txBody>
          <a:bodyPr wrap="square" lIns="0" tIns="0" rIns="0" bIns="0" rtlCol="0">
            <a:noAutofit/>
          </a:bodyPr>
          <a:lstStyle/>
          <a:p>
            <a:pPr marL="83123" marR="82769" indent="437" algn="ctr">
              <a:lnSpc>
                <a:spcPts val="1920"/>
              </a:lnSpc>
              <a:spcBef>
                <a:spcPts val="426"/>
              </a:spcBef>
            </a:pPr>
            <a:r>
              <a:rPr sz="1600" dirty="0" smtClean="0">
                <a:solidFill>
                  <a:srgbClr val="FFFFFF"/>
                </a:solidFill>
                <a:latin typeface="Calibri"/>
                <a:cs typeface="Calibri"/>
              </a:rPr>
              <a:t>L</a:t>
            </a:r>
            <a:r>
              <a:rPr sz="1600" spc="4" dirty="0" smtClean="0">
                <a:solidFill>
                  <a:srgbClr val="FFFFFF"/>
                </a:solidFill>
                <a:latin typeface="Calibri"/>
                <a:cs typeface="Calibri"/>
              </a:rPr>
              <a:t>i</a:t>
            </a:r>
            <a:r>
              <a:rPr sz="1600" spc="0" dirty="0" smtClean="0">
                <a:solidFill>
                  <a:srgbClr val="FFFFFF"/>
                </a:solidFill>
                <a:latin typeface="Calibri"/>
                <a:cs typeface="Calibri"/>
              </a:rPr>
              <a:t>ci</a:t>
            </a:r>
            <a:r>
              <a:rPr sz="1600" spc="-19" dirty="0" smtClean="0">
                <a:solidFill>
                  <a:srgbClr val="FFFFFF"/>
                </a:solidFill>
                <a:latin typeface="Calibri"/>
                <a:cs typeface="Calibri"/>
              </a:rPr>
              <a:t>t</a:t>
            </a:r>
            <a:r>
              <a:rPr sz="1600" spc="0" dirty="0" smtClean="0">
                <a:solidFill>
                  <a:srgbClr val="FFFFFF"/>
                </a:solidFill>
                <a:latin typeface="Calibri"/>
                <a:cs typeface="Calibri"/>
              </a:rPr>
              <a:t>ación p</a:t>
            </a:r>
            <a:r>
              <a:rPr sz="1600" spc="4" dirty="0" smtClean="0">
                <a:solidFill>
                  <a:srgbClr val="FFFFFF"/>
                </a:solidFill>
                <a:latin typeface="Calibri"/>
                <a:cs typeface="Calibri"/>
              </a:rPr>
              <a:t>a</a:t>
            </a:r>
            <a:r>
              <a:rPr sz="1600" spc="-39" dirty="0" smtClean="0">
                <a:solidFill>
                  <a:srgbClr val="FFFFFF"/>
                </a:solidFill>
                <a:latin typeface="Calibri"/>
                <a:cs typeface="Calibri"/>
              </a:rPr>
              <a:t>r</a:t>
            </a:r>
            <a:r>
              <a:rPr sz="1600" spc="0" dirty="0" smtClean="0">
                <a:solidFill>
                  <a:srgbClr val="FFFFFF"/>
                </a:solidFill>
                <a:latin typeface="Calibri"/>
                <a:cs typeface="Calibri"/>
              </a:rPr>
              <a:t>a</a:t>
            </a:r>
            <a:r>
              <a:rPr sz="1600" spc="-29" dirty="0" smtClean="0">
                <a:solidFill>
                  <a:srgbClr val="FFFFFF"/>
                </a:solidFill>
                <a:latin typeface="Calibri"/>
                <a:cs typeface="Calibri"/>
              </a:rPr>
              <a:t> </a:t>
            </a:r>
            <a:r>
              <a:rPr sz="1600" spc="0" dirty="0" smtClean="0">
                <a:solidFill>
                  <a:srgbClr val="FFFFFF"/>
                </a:solidFill>
                <a:latin typeface="Calibri"/>
                <a:cs typeface="Calibri"/>
              </a:rPr>
              <a:t>e</a:t>
            </a:r>
            <a:r>
              <a:rPr sz="1600" spc="-9" dirty="0" smtClean="0">
                <a:solidFill>
                  <a:srgbClr val="FFFFFF"/>
                </a:solidFill>
                <a:latin typeface="Calibri"/>
                <a:cs typeface="Calibri"/>
              </a:rPr>
              <a:t>n</a:t>
            </a:r>
            <a:r>
              <a:rPr sz="1600" spc="4" dirty="0" smtClean="0">
                <a:solidFill>
                  <a:srgbClr val="FFFFFF"/>
                </a:solidFill>
                <a:latin typeface="Calibri"/>
                <a:cs typeface="Calibri"/>
              </a:rPr>
              <a:t>t</a:t>
            </a:r>
            <a:r>
              <a:rPr sz="1600" spc="-29" dirty="0" smtClean="0">
                <a:solidFill>
                  <a:srgbClr val="FFFFFF"/>
                </a:solidFill>
                <a:latin typeface="Calibri"/>
                <a:cs typeface="Calibri"/>
              </a:rPr>
              <a:t>r</a:t>
            </a:r>
            <a:r>
              <a:rPr sz="1600" spc="0" dirty="0" smtClean="0">
                <a:solidFill>
                  <a:srgbClr val="FFFFFF"/>
                </a:solidFill>
                <a:latin typeface="Calibri"/>
                <a:cs typeface="Calibri"/>
              </a:rPr>
              <a:t>e</a:t>
            </a:r>
            <a:r>
              <a:rPr sz="1600" spc="-19" dirty="0" smtClean="0">
                <a:solidFill>
                  <a:srgbClr val="FFFFFF"/>
                </a:solidFill>
                <a:latin typeface="Calibri"/>
                <a:cs typeface="Calibri"/>
              </a:rPr>
              <a:t>g</a:t>
            </a:r>
            <a:r>
              <a:rPr sz="1600" spc="0" dirty="0" smtClean="0">
                <a:solidFill>
                  <a:srgbClr val="FFFFFF"/>
                </a:solidFill>
                <a:latin typeface="Calibri"/>
                <a:cs typeface="Calibri"/>
              </a:rPr>
              <a:t>a de</a:t>
            </a:r>
            <a:r>
              <a:rPr sz="1600" spc="-6" dirty="0" smtClean="0">
                <a:solidFill>
                  <a:srgbClr val="FFFFFF"/>
                </a:solidFill>
                <a:latin typeface="Calibri"/>
                <a:cs typeface="Calibri"/>
              </a:rPr>
              <a:t> </a:t>
            </a:r>
            <a:r>
              <a:rPr sz="1600" spc="4" dirty="0" smtClean="0">
                <a:solidFill>
                  <a:srgbClr val="FFFFFF"/>
                </a:solidFill>
                <a:latin typeface="Calibri"/>
                <a:cs typeface="Calibri"/>
              </a:rPr>
              <a:t>l</a:t>
            </a:r>
            <a:r>
              <a:rPr sz="1600" spc="0" dirty="0" smtClean="0">
                <a:solidFill>
                  <a:srgbClr val="FFFFFF"/>
                </a:solidFill>
                <a:latin typeface="Calibri"/>
                <a:cs typeface="Calibri"/>
              </a:rPr>
              <a:t>am</a:t>
            </a:r>
            <a:r>
              <a:rPr sz="1600" spc="4" dirty="0" smtClean="0">
                <a:solidFill>
                  <a:srgbClr val="FFFFFF"/>
                </a:solidFill>
                <a:latin typeface="Calibri"/>
                <a:cs typeface="Calibri"/>
              </a:rPr>
              <a:t>i</a:t>
            </a:r>
            <a:r>
              <a:rPr sz="1600" spc="0" dirty="0" smtClean="0">
                <a:solidFill>
                  <a:srgbClr val="FFFFFF"/>
                </a:solidFill>
                <a:latin typeface="Calibri"/>
                <a:cs typeface="Calibri"/>
              </a:rPr>
              <a:t>n</a:t>
            </a:r>
            <a:r>
              <a:rPr sz="1600" spc="4" dirty="0" smtClean="0">
                <a:solidFill>
                  <a:srgbClr val="FFFFFF"/>
                </a:solidFill>
                <a:latin typeface="Calibri"/>
                <a:cs typeface="Calibri"/>
              </a:rPr>
              <a:t>a</a:t>
            </a:r>
            <a:r>
              <a:rPr sz="1600" spc="0" dirty="0" smtClean="0">
                <a:solidFill>
                  <a:srgbClr val="FFFFFF"/>
                </a:solidFill>
                <a:latin typeface="Calibri"/>
                <a:cs typeface="Calibri"/>
              </a:rPr>
              <a:t>s</a:t>
            </a:r>
            <a:endParaRPr sz="1600">
              <a:latin typeface="Calibri"/>
              <a:cs typeface="Calibri"/>
            </a:endParaRPr>
          </a:p>
        </p:txBody>
      </p:sp>
      <p:sp>
        <p:nvSpPr>
          <p:cNvPr id="55" name="object 10"/>
          <p:cNvSpPr txBox="1"/>
          <p:nvPr/>
        </p:nvSpPr>
        <p:spPr>
          <a:xfrm>
            <a:off x="4800600" y="4045800"/>
            <a:ext cx="1247775" cy="830999"/>
          </a:xfrm>
          <a:prstGeom prst="rect">
            <a:avLst/>
          </a:prstGeom>
        </p:spPr>
        <p:txBody>
          <a:bodyPr wrap="square" lIns="0" tIns="0" rIns="0" bIns="0" rtlCol="0">
            <a:noAutofit/>
          </a:bodyPr>
          <a:lstStyle/>
          <a:p>
            <a:pPr marL="100268" marR="99484" indent="-384" algn="ctr">
              <a:lnSpc>
                <a:spcPts val="1920"/>
              </a:lnSpc>
              <a:spcBef>
                <a:spcPts val="426"/>
              </a:spcBef>
            </a:pPr>
            <a:r>
              <a:rPr sz="1600" spc="0" dirty="0" smtClean="0">
                <a:solidFill>
                  <a:srgbClr val="FFFFFF"/>
                </a:solidFill>
                <a:latin typeface="Calibri"/>
                <a:cs typeface="Calibri"/>
              </a:rPr>
              <a:t>E</a:t>
            </a:r>
            <a:r>
              <a:rPr sz="1600" spc="-9" dirty="0" smtClean="0">
                <a:solidFill>
                  <a:srgbClr val="FFFFFF"/>
                </a:solidFill>
                <a:latin typeface="Calibri"/>
                <a:cs typeface="Calibri"/>
              </a:rPr>
              <a:t>n</a:t>
            </a:r>
            <a:r>
              <a:rPr sz="1600" spc="0" dirty="0" smtClean="0">
                <a:solidFill>
                  <a:srgbClr val="FFFFFF"/>
                </a:solidFill>
                <a:latin typeface="Calibri"/>
                <a:cs typeface="Calibri"/>
              </a:rPr>
              <a:t>t</a:t>
            </a:r>
            <a:r>
              <a:rPr sz="1600" spc="-25" dirty="0" smtClean="0">
                <a:solidFill>
                  <a:srgbClr val="FFFFFF"/>
                </a:solidFill>
                <a:latin typeface="Calibri"/>
                <a:cs typeface="Calibri"/>
              </a:rPr>
              <a:t>r</a:t>
            </a:r>
            <a:r>
              <a:rPr sz="1600" spc="0" dirty="0" smtClean="0">
                <a:solidFill>
                  <a:srgbClr val="FFFFFF"/>
                </a:solidFill>
                <a:latin typeface="Calibri"/>
                <a:cs typeface="Calibri"/>
              </a:rPr>
              <a:t>e</a:t>
            </a:r>
            <a:r>
              <a:rPr sz="1600" spc="-25" dirty="0" smtClean="0">
                <a:solidFill>
                  <a:srgbClr val="FFFFFF"/>
                </a:solidFill>
                <a:latin typeface="Calibri"/>
                <a:cs typeface="Calibri"/>
              </a:rPr>
              <a:t>g</a:t>
            </a:r>
            <a:r>
              <a:rPr sz="1600" spc="0" dirty="0" smtClean="0">
                <a:solidFill>
                  <a:srgbClr val="FFFFFF"/>
                </a:solidFill>
                <a:latin typeface="Calibri"/>
                <a:cs typeface="Calibri"/>
              </a:rPr>
              <a:t>a</a:t>
            </a:r>
            <a:r>
              <a:rPr sz="1600" spc="-13" dirty="0" smtClean="0">
                <a:solidFill>
                  <a:srgbClr val="FFFFFF"/>
                </a:solidFill>
                <a:latin typeface="Calibri"/>
                <a:cs typeface="Calibri"/>
              </a:rPr>
              <a:t> </a:t>
            </a:r>
            <a:r>
              <a:rPr sz="1600" spc="0" dirty="0" smtClean="0">
                <a:solidFill>
                  <a:srgbClr val="FFFFFF"/>
                </a:solidFill>
                <a:latin typeface="Calibri"/>
                <a:cs typeface="Calibri"/>
              </a:rPr>
              <a:t>de </a:t>
            </a:r>
            <a:r>
              <a:rPr sz="1600" spc="-34" dirty="0" smtClean="0">
                <a:solidFill>
                  <a:srgbClr val="FFFFFF"/>
                </a:solidFill>
                <a:latin typeface="Calibri"/>
                <a:cs typeface="Calibri"/>
              </a:rPr>
              <a:t>P</a:t>
            </a:r>
            <a:r>
              <a:rPr sz="1600" spc="0" dirty="0" smtClean="0">
                <a:solidFill>
                  <a:srgbClr val="FFFFFF"/>
                </a:solidFill>
                <a:latin typeface="Calibri"/>
                <a:cs typeface="Calibri"/>
              </a:rPr>
              <a:t>a</a:t>
            </a:r>
            <a:r>
              <a:rPr sz="1600" spc="4" dirty="0" smtClean="0">
                <a:solidFill>
                  <a:srgbClr val="FFFFFF"/>
                </a:solidFill>
                <a:latin typeface="Calibri"/>
                <a:cs typeface="Calibri"/>
              </a:rPr>
              <a:t>q</a:t>
            </a:r>
            <a:r>
              <a:rPr sz="1600" spc="0" dirty="0" smtClean="0">
                <a:solidFill>
                  <a:srgbClr val="FFFFFF"/>
                </a:solidFill>
                <a:latin typeface="Calibri"/>
                <a:cs typeface="Calibri"/>
              </a:rPr>
              <a:t>u</a:t>
            </a:r>
            <a:r>
              <a:rPr sz="1600" spc="-14" dirty="0" smtClean="0">
                <a:solidFill>
                  <a:srgbClr val="FFFFFF"/>
                </a:solidFill>
                <a:latin typeface="Calibri"/>
                <a:cs typeface="Calibri"/>
              </a:rPr>
              <a:t>e</a:t>
            </a:r>
            <a:r>
              <a:rPr sz="1600" spc="-4" dirty="0" smtClean="0">
                <a:solidFill>
                  <a:srgbClr val="FFFFFF"/>
                </a:solidFill>
                <a:latin typeface="Calibri"/>
                <a:cs typeface="Calibri"/>
              </a:rPr>
              <a:t>t</a:t>
            </a:r>
            <a:r>
              <a:rPr sz="1600" spc="0" dirty="0" smtClean="0">
                <a:solidFill>
                  <a:srgbClr val="FFFFFF"/>
                </a:solidFill>
                <a:latin typeface="Calibri"/>
                <a:cs typeface="Calibri"/>
              </a:rPr>
              <a:t>es</a:t>
            </a:r>
            <a:r>
              <a:rPr sz="1600" spc="-54" dirty="0" smtClean="0">
                <a:solidFill>
                  <a:srgbClr val="FFFFFF"/>
                </a:solidFill>
                <a:latin typeface="Calibri"/>
                <a:cs typeface="Calibri"/>
              </a:rPr>
              <a:t> </a:t>
            </a:r>
            <a:r>
              <a:rPr sz="1600" spc="0" dirty="0" smtClean="0">
                <a:solidFill>
                  <a:srgbClr val="FFFFFF"/>
                </a:solidFill>
                <a:latin typeface="Calibri"/>
                <a:cs typeface="Calibri"/>
              </a:rPr>
              <a:t>de L</a:t>
            </a:r>
            <a:r>
              <a:rPr sz="1600" spc="4" dirty="0" smtClean="0">
                <a:solidFill>
                  <a:srgbClr val="FFFFFF"/>
                </a:solidFill>
                <a:latin typeface="Calibri"/>
                <a:cs typeface="Calibri"/>
              </a:rPr>
              <a:t>a</a:t>
            </a:r>
            <a:r>
              <a:rPr sz="1600" spc="0" dirty="0" smtClean="0">
                <a:solidFill>
                  <a:srgbClr val="FFFFFF"/>
                </a:solidFill>
                <a:latin typeface="Calibri"/>
                <a:cs typeface="Calibri"/>
              </a:rPr>
              <a:t>min</a:t>
            </a:r>
            <a:r>
              <a:rPr sz="1600" spc="4" dirty="0" smtClean="0">
                <a:solidFill>
                  <a:srgbClr val="FFFFFF"/>
                </a:solidFill>
                <a:latin typeface="Calibri"/>
                <a:cs typeface="Calibri"/>
              </a:rPr>
              <a:t>a</a:t>
            </a:r>
            <a:r>
              <a:rPr sz="1600" spc="0" dirty="0" smtClean="0">
                <a:solidFill>
                  <a:srgbClr val="FFFFFF"/>
                </a:solidFill>
                <a:latin typeface="Calibri"/>
                <a:cs typeface="Calibri"/>
              </a:rPr>
              <a:t>s</a:t>
            </a:r>
            <a:endParaRPr sz="1600">
              <a:latin typeface="Calibri"/>
              <a:cs typeface="Calibri"/>
            </a:endParaRPr>
          </a:p>
        </p:txBody>
      </p:sp>
      <p:sp>
        <p:nvSpPr>
          <p:cNvPr id="56" name="object 9"/>
          <p:cNvSpPr txBox="1"/>
          <p:nvPr/>
        </p:nvSpPr>
        <p:spPr>
          <a:xfrm>
            <a:off x="6048375" y="4045800"/>
            <a:ext cx="1247775" cy="830999"/>
          </a:xfrm>
          <a:prstGeom prst="rect">
            <a:avLst/>
          </a:prstGeom>
        </p:spPr>
        <p:txBody>
          <a:bodyPr wrap="square" lIns="0" tIns="0" rIns="0" bIns="0" rtlCol="0">
            <a:noAutofit/>
          </a:bodyPr>
          <a:lstStyle/>
          <a:p>
            <a:pPr marL="161355" marR="159853" indent="0" algn="ctr">
              <a:lnSpc>
                <a:spcPts val="1920"/>
              </a:lnSpc>
              <a:spcBef>
                <a:spcPts val="365"/>
              </a:spcBef>
            </a:pPr>
            <a:r>
              <a:rPr sz="1600" spc="4" dirty="0" smtClean="0">
                <a:solidFill>
                  <a:srgbClr val="FFFFFF"/>
                </a:solidFill>
                <a:latin typeface="Calibri"/>
                <a:cs typeface="Calibri"/>
              </a:rPr>
              <a:t>I</a:t>
            </a:r>
            <a:r>
              <a:rPr sz="1600" spc="0" dirty="0" smtClean="0">
                <a:solidFill>
                  <a:srgbClr val="FFFFFF"/>
                </a:solidFill>
                <a:latin typeface="Calibri"/>
                <a:cs typeface="Calibri"/>
              </a:rPr>
              <a:t>n</a:t>
            </a:r>
            <a:r>
              <a:rPr sz="1600" spc="-9" dirty="0" smtClean="0">
                <a:solidFill>
                  <a:srgbClr val="FFFFFF"/>
                </a:solidFill>
                <a:latin typeface="Calibri"/>
                <a:cs typeface="Calibri"/>
              </a:rPr>
              <a:t>s</a:t>
            </a:r>
            <a:r>
              <a:rPr sz="1600" spc="-19" dirty="0" smtClean="0">
                <a:solidFill>
                  <a:srgbClr val="FFFFFF"/>
                </a:solidFill>
                <a:latin typeface="Calibri"/>
                <a:cs typeface="Calibri"/>
              </a:rPr>
              <a:t>t</a:t>
            </a:r>
            <a:r>
              <a:rPr sz="1600" spc="0" dirty="0" smtClean="0">
                <a:solidFill>
                  <a:srgbClr val="FFFFFF"/>
                </a:solidFill>
                <a:latin typeface="Calibri"/>
                <a:cs typeface="Calibri"/>
              </a:rPr>
              <a:t>a</a:t>
            </a:r>
            <a:r>
              <a:rPr sz="1600" spc="4" dirty="0" smtClean="0">
                <a:solidFill>
                  <a:srgbClr val="FFFFFF"/>
                </a:solidFill>
                <a:latin typeface="Calibri"/>
                <a:cs typeface="Calibri"/>
              </a:rPr>
              <a:t>l</a:t>
            </a:r>
            <a:r>
              <a:rPr sz="1600" spc="0" dirty="0" smtClean="0">
                <a:solidFill>
                  <a:srgbClr val="FFFFFF"/>
                </a:solidFill>
                <a:latin typeface="Calibri"/>
                <a:cs typeface="Calibri"/>
              </a:rPr>
              <a:t>ac</a:t>
            </a:r>
            <a:r>
              <a:rPr sz="1600" spc="4" dirty="0" smtClean="0">
                <a:solidFill>
                  <a:srgbClr val="FFFFFF"/>
                </a:solidFill>
                <a:latin typeface="Calibri"/>
                <a:cs typeface="Calibri"/>
              </a:rPr>
              <a:t>i</a:t>
            </a:r>
            <a:r>
              <a:rPr sz="1600" spc="0" dirty="0" smtClean="0">
                <a:solidFill>
                  <a:srgbClr val="FFFFFF"/>
                </a:solidFill>
                <a:latin typeface="Calibri"/>
                <a:cs typeface="Calibri"/>
              </a:rPr>
              <a:t>ón de</a:t>
            </a:r>
            <a:r>
              <a:rPr sz="1600" spc="-6" dirty="0" smtClean="0">
                <a:solidFill>
                  <a:srgbClr val="FFFFFF"/>
                </a:solidFill>
                <a:latin typeface="Calibri"/>
                <a:cs typeface="Calibri"/>
              </a:rPr>
              <a:t> </a:t>
            </a:r>
            <a:r>
              <a:rPr sz="1600" spc="4" dirty="0" smtClean="0">
                <a:solidFill>
                  <a:srgbClr val="FFFFFF"/>
                </a:solidFill>
                <a:latin typeface="Calibri"/>
                <a:cs typeface="Calibri"/>
              </a:rPr>
              <a:t>l</a:t>
            </a:r>
            <a:r>
              <a:rPr sz="1600" spc="0" dirty="0" smtClean="0">
                <a:solidFill>
                  <a:srgbClr val="FFFFFF"/>
                </a:solidFill>
                <a:latin typeface="Calibri"/>
                <a:cs typeface="Calibri"/>
              </a:rPr>
              <a:t>as L</a:t>
            </a:r>
            <a:r>
              <a:rPr sz="1600" spc="4" dirty="0" smtClean="0">
                <a:solidFill>
                  <a:srgbClr val="FFFFFF"/>
                </a:solidFill>
                <a:latin typeface="Calibri"/>
                <a:cs typeface="Calibri"/>
              </a:rPr>
              <a:t>a</a:t>
            </a:r>
            <a:r>
              <a:rPr sz="1600" spc="0" dirty="0" smtClean="0">
                <a:solidFill>
                  <a:srgbClr val="FFFFFF"/>
                </a:solidFill>
                <a:latin typeface="Calibri"/>
                <a:cs typeface="Calibri"/>
              </a:rPr>
              <a:t>min</a:t>
            </a:r>
            <a:r>
              <a:rPr sz="1600" spc="4" dirty="0" smtClean="0">
                <a:solidFill>
                  <a:srgbClr val="FFFFFF"/>
                </a:solidFill>
                <a:latin typeface="Calibri"/>
                <a:cs typeface="Calibri"/>
              </a:rPr>
              <a:t>a</a:t>
            </a:r>
            <a:r>
              <a:rPr sz="1600" spc="0" dirty="0" smtClean="0">
                <a:solidFill>
                  <a:srgbClr val="FFFFFF"/>
                </a:solidFill>
                <a:latin typeface="Calibri"/>
                <a:cs typeface="Calibri"/>
              </a:rPr>
              <a:t>s</a:t>
            </a:r>
            <a:endParaRPr sz="1600">
              <a:latin typeface="Calibri"/>
              <a:cs typeface="Calibri"/>
            </a:endParaRPr>
          </a:p>
        </p:txBody>
      </p:sp>
      <p:sp>
        <p:nvSpPr>
          <p:cNvPr id="57" name="object 8"/>
          <p:cNvSpPr txBox="1"/>
          <p:nvPr/>
        </p:nvSpPr>
        <p:spPr>
          <a:xfrm>
            <a:off x="1752600" y="3964647"/>
            <a:ext cx="1676400" cy="923328"/>
          </a:xfrm>
          <a:prstGeom prst="rect">
            <a:avLst/>
          </a:prstGeom>
        </p:spPr>
        <p:txBody>
          <a:bodyPr wrap="square" lIns="0" tIns="0" rIns="0" bIns="0" rtlCol="0">
            <a:noAutofit/>
          </a:bodyPr>
          <a:lstStyle/>
          <a:p>
            <a:pPr marL="117120" marR="118031" algn="ctr">
              <a:lnSpc>
                <a:spcPts val="2160"/>
              </a:lnSpc>
              <a:spcBef>
                <a:spcPts val="423"/>
              </a:spcBef>
            </a:pPr>
            <a:r>
              <a:rPr sz="1800" spc="0" dirty="0" smtClean="0">
                <a:solidFill>
                  <a:srgbClr val="FFFFFF"/>
                </a:solidFill>
                <a:latin typeface="Calibri"/>
                <a:cs typeface="Calibri"/>
              </a:rPr>
              <a:t>Im</a:t>
            </a:r>
            <a:r>
              <a:rPr sz="1800" spc="4" dirty="0" smtClean="0">
                <a:solidFill>
                  <a:srgbClr val="FFFFFF"/>
                </a:solidFill>
                <a:latin typeface="Calibri"/>
                <a:cs typeface="Calibri"/>
              </a:rPr>
              <a:t>p</a:t>
            </a:r>
            <a:r>
              <a:rPr sz="1800" spc="0" dirty="0" smtClean="0">
                <a:solidFill>
                  <a:srgbClr val="FFFFFF"/>
                </a:solidFill>
                <a:latin typeface="Calibri"/>
                <a:cs typeface="Calibri"/>
              </a:rPr>
              <a:t>ar</a:t>
            </a:r>
            <a:r>
              <a:rPr sz="1800" spc="-4" dirty="0" smtClean="0">
                <a:solidFill>
                  <a:srgbClr val="FFFFFF"/>
                </a:solidFill>
                <a:latin typeface="Calibri"/>
                <a:cs typeface="Calibri"/>
              </a:rPr>
              <a:t>ti</a:t>
            </a:r>
            <a:r>
              <a:rPr sz="1800" spc="0" dirty="0" smtClean="0">
                <a:solidFill>
                  <a:srgbClr val="FFFFFF"/>
                </a:solidFill>
                <a:latin typeface="Calibri"/>
                <a:cs typeface="Calibri"/>
              </a:rPr>
              <a:t>r </a:t>
            </a:r>
            <a:r>
              <a:rPr sz="1800" spc="-9" dirty="0" smtClean="0">
                <a:solidFill>
                  <a:srgbClr val="FFFFFF"/>
                </a:solidFill>
                <a:latin typeface="Calibri"/>
                <a:cs typeface="Calibri"/>
              </a:rPr>
              <a:t>c</a:t>
            </a:r>
            <a:r>
              <a:rPr sz="1800" spc="0" dirty="0" smtClean="0">
                <a:solidFill>
                  <a:srgbClr val="FFFFFF"/>
                </a:solidFill>
                <a:latin typeface="Calibri"/>
                <a:cs typeface="Calibri"/>
              </a:rPr>
              <a:t>u</a:t>
            </a:r>
            <a:r>
              <a:rPr sz="1800" spc="-39" dirty="0" smtClean="0">
                <a:solidFill>
                  <a:srgbClr val="FFFFFF"/>
                </a:solidFill>
                <a:latin typeface="Calibri"/>
                <a:cs typeface="Calibri"/>
              </a:rPr>
              <a:t>r</a:t>
            </a:r>
            <a:r>
              <a:rPr sz="1800" spc="0" dirty="0" smtClean="0">
                <a:solidFill>
                  <a:srgbClr val="FFFFFF"/>
                </a:solidFill>
                <a:latin typeface="Calibri"/>
                <a:cs typeface="Calibri"/>
              </a:rPr>
              <a:t>sos de Ca</a:t>
            </a:r>
            <a:r>
              <a:rPr sz="1800" spc="4" dirty="0" smtClean="0">
                <a:solidFill>
                  <a:srgbClr val="FFFFFF"/>
                </a:solidFill>
                <a:latin typeface="Calibri"/>
                <a:cs typeface="Calibri"/>
              </a:rPr>
              <a:t>p</a:t>
            </a:r>
            <a:r>
              <a:rPr sz="1800" spc="0" dirty="0" smtClean="0">
                <a:solidFill>
                  <a:srgbClr val="FFFFFF"/>
                </a:solidFill>
                <a:latin typeface="Calibri"/>
                <a:cs typeface="Calibri"/>
              </a:rPr>
              <a:t>ac</a:t>
            </a:r>
            <a:r>
              <a:rPr sz="1800" spc="-9" dirty="0" smtClean="0">
                <a:solidFill>
                  <a:srgbClr val="FFFFFF"/>
                </a:solidFill>
                <a:latin typeface="Calibri"/>
                <a:cs typeface="Calibri"/>
              </a:rPr>
              <a:t>i</a:t>
            </a:r>
            <a:r>
              <a:rPr sz="1800" spc="-25" dirty="0" smtClean="0">
                <a:solidFill>
                  <a:srgbClr val="FFFFFF"/>
                </a:solidFill>
                <a:latin typeface="Calibri"/>
                <a:cs typeface="Calibri"/>
              </a:rPr>
              <a:t>t</a:t>
            </a:r>
            <a:r>
              <a:rPr sz="1800" spc="0" dirty="0" smtClean="0">
                <a:solidFill>
                  <a:srgbClr val="FFFFFF"/>
                </a:solidFill>
                <a:latin typeface="Calibri"/>
                <a:cs typeface="Calibri"/>
              </a:rPr>
              <a:t>ac</a:t>
            </a:r>
            <a:r>
              <a:rPr sz="1800" spc="-9" dirty="0" smtClean="0">
                <a:solidFill>
                  <a:srgbClr val="FFFFFF"/>
                </a:solidFill>
                <a:latin typeface="Calibri"/>
                <a:cs typeface="Calibri"/>
              </a:rPr>
              <a:t>i</a:t>
            </a:r>
            <a:r>
              <a:rPr sz="1800" spc="0" dirty="0" smtClean="0">
                <a:solidFill>
                  <a:srgbClr val="FFFFFF"/>
                </a:solidFill>
                <a:latin typeface="Calibri"/>
                <a:cs typeface="Calibri"/>
              </a:rPr>
              <a:t>ón</a:t>
            </a:r>
            <a:endParaRPr sz="1800">
              <a:latin typeface="Calibri"/>
              <a:cs typeface="Calibri"/>
            </a:endParaRPr>
          </a:p>
        </p:txBody>
      </p:sp>
      <p:sp>
        <p:nvSpPr>
          <p:cNvPr id="58" name="object 7"/>
          <p:cNvSpPr txBox="1"/>
          <p:nvPr/>
        </p:nvSpPr>
        <p:spPr>
          <a:xfrm>
            <a:off x="0" y="3962361"/>
            <a:ext cx="1676400" cy="923328"/>
          </a:xfrm>
          <a:prstGeom prst="rect">
            <a:avLst/>
          </a:prstGeom>
        </p:spPr>
        <p:txBody>
          <a:bodyPr wrap="square" lIns="0" tIns="0" rIns="0" bIns="0" rtlCol="0">
            <a:noAutofit/>
          </a:bodyPr>
          <a:lstStyle/>
          <a:p>
            <a:pPr marL="221996" marR="224406" indent="1369" algn="ctr">
              <a:lnSpc>
                <a:spcPts val="2160"/>
              </a:lnSpc>
              <a:spcBef>
                <a:spcPts val="427"/>
              </a:spcBef>
            </a:pPr>
            <a:r>
              <a:rPr sz="1800" spc="0" dirty="0" smtClean="0">
                <a:solidFill>
                  <a:srgbClr val="FFFFFF"/>
                </a:solidFill>
                <a:latin typeface="Calibri"/>
                <a:cs typeface="Calibri"/>
              </a:rPr>
              <a:t>I</a:t>
            </a:r>
            <a:r>
              <a:rPr sz="1800" spc="-9" dirty="0" smtClean="0">
                <a:solidFill>
                  <a:srgbClr val="FFFFFF"/>
                </a:solidFill>
                <a:latin typeface="Calibri"/>
                <a:cs typeface="Calibri"/>
              </a:rPr>
              <a:t>n</a:t>
            </a:r>
            <a:r>
              <a:rPr sz="1800" spc="-25" dirty="0" smtClean="0">
                <a:solidFill>
                  <a:srgbClr val="FFFFFF"/>
                </a:solidFill>
                <a:latin typeface="Calibri"/>
                <a:cs typeface="Calibri"/>
              </a:rPr>
              <a:t>t</a:t>
            </a:r>
            <a:r>
              <a:rPr sz="1800" spc="0" dirty="0" smtClean="0">
                <a:solidFill>
                  <a:srgbClr val="FFFFFF"/>
                </a:solidFill>
                <a:latin typeface="Calibri"/>
                <a:cs typeface="Calibri"/>
              </a:rPr>
              <a:t>e</a:t>
            </a:r>
            <a:r>
              <a:rPr sz="1800" spc="4" dirty="0" smtClean="0">
                <a:solidFill>
                  <a:srgbClr val="FFFFFF"/>
                </a:solidFill>
                <a:latin typeface="Calibri"/>
                <a:cs typeface="Calibri"/>
              </a:rPr>
              <a:t>g</a:t>
            </a:r>
            <a:r>
              <a:rPr sz="1800" spc="-39" dirty="0" smtClean="0">
                <a:solidFill>
                  <a:srgbClr val="FFFFFF"/>
                </a:solidFill>
                <a:latin typeface="Calibri"/>
                <a:cs typeface="Calibri"/>
              </a:rPr>
              <a:t>r</a:t>
            </a:r>
            <a:r>
              <a:rPr sz="1800" spc="0" dirty="0" smtClean="0">
                <a:solidFill>
                  <a:srgbClr val="FFFFFF"/>
                </a:solidFill>
                <a:latin typeface="Calibri"/>
                <a:cs typeface="Calibri"/>
              </a:rPr>
              <a:t>ar un pa</a:t>
            </a:r>
            <a:r>
              <a:rPr sz="1800" spc="4" dirty="0" smtClean="0">
                <a:solidFill>
                  <a:srgbClr val="FFFFFF"/>
                </a:solidFill>
                <a:latin typeface="Calibri"/>
                <a:cs typeface="Calibri"/>
              </a:rPr>
              <a:t>d</a:t>
            </a:r>
            <a:r>
              <a:rPr sz="1800" spc="-29" dirty="0" smtClean="0">
                <a:solidFill>
                  <a:srgbClr val="FFFFFF"/>
                </a:solidFill>
                <a:latin typeface="Calibri"/>
                <a:cs typeface="Calibri"/>
              </a:rPr>
              <a:t>r</a:t>
            </a:r>
            <a:r>
              <a:rPr sz="1800" spc="0" dirty="0" smtClean="0">
                <a:solidFill>
                  <a:srgbClr val="FFFFFF"/>
                </a:solidFill>
                <a:latin typeface="Calibri"/>
                <a:cs typeface="Calibri"/>
              </a:rPr>
              <a:t>ón</a:t>
            </a:r>
            <a:r>
              <a:rPr sz="1800" spc="14" dirty="0" smtClean="0">
                <a:solidFill>
                  <a:srgbClr val="FFFFFF"/>
                </a:solidFill>
                <a:latin typeface="Calibri"/>
                <a:cs typeface="Calibri"/>
              </a:rPr>
              <a:t> </a:t>
            </a:r>
            <a:r>
              <a:rPr sz="1800" spc="0" dirty="0" smtClean="0">
                <a:solidFill>
                  <a:srgbClr val="FFFFFF"/>
                </a:solidFill>
                <a:latin typeface="Calibri"/>
                <a:cs typeface="Calibri"/>
              </a:rPr>
              <a:t>de b</a:t>
            </a:r>
            <a:r>
              <a:rPr sz="1800" spc="4" dirty="0" smtClean="0">
                <a:solidFill>
                  <a:srgbClr val="FFFFFF"/>
                </a:solidFill>
                <a:latin typeface="Calibri"/>
                <a:cs typeface="Calibri"/>
              </a:rPr>
              <a:t>e</a:t>
            </a:r>
            <a:r>
              <a:rPr sz="1800" spc="0" dirty="0" smtClean="0">
                <a:solidFill>
                  <a:srgbClr val="FFFFFF"/>
                </a:solidFill>
                <a:latin typeface="Calibri"/>
                <a:cs typeface="Calibri"/>
              </a:rPr>
              <a:t>n</a:t>
            </a:r>
            <a:r>
              <a:rPr sz="1800" spc="-4" dirty="0" smtClean="0">
                <a:solidFill>
                  <a:srgbClr val="FFFFFF"/>
                </a:solidFill>
                <a:latin typeface="Calibri"/>
                <a:cs typeface="Calibri"/>
              </a:rPr>
              <a:t>e</a:t>
            </a:r>
            <a:r>
              <a:rPr sz="1800" spc="0" dirty="0" smtClean="0">
                <a:solidFill>
                  <a:srgbClr val="FFFFFF"/>
                </a:solidFill>
                <a:latin typeface="Calibri"/>
                <a:cs typeface="Calibri"/>
              </a:rPr>
              <a:t>fi</a:t>
            </a:r>
            <a:r>
              <a:rPr sz="1800" spc="-9" dirty="0" smtClean="0">
                <a:solidFill>
                  <a:srgbClr val="FFFFFF"/>
                </a:solidFill>
                <a:latin typeface="Calibri"/>
                <a:cs typeface="Calibri"/>
              </a:rPr>
              <a:t>c</a:t>
            </a:r>
            <a:r>
              <a:rPr sz="1800" spc="-4" dirty="0" smtClean="0">
                <a:solidFill>
                  <a:srgbClr val="FFFFFF"/>
                </a:solidFill>
                <a:latin typeface="Calibri"/>
                <a:cs typeface="Calibri"/>
              </a:rPr>
              <a:t>i</a:t>
            </a:r>
            <a:r>
              <a:rPr sz="1800" spc="0" dirty="0" smtClean="0">
                <a:solidFill>
                  <a:srgbClr val="FFFFFF"/>
                </a:solidFill>
                <a:latin typeface="Calibri"/>
                <a:cs typeface="Calibri"/>
              </a:rPr>
              <a:t>ar</a:t>
            </a:r>
            <a:r>
              <a:rPr sz="1800" spc="-4" dirty="0" smtClean="0">
                <a:solidFill>
                  <a:srgbClr val="FFFFFF"/>
                </a:solidFill>
                <a:latin typeface="Calibri"/>
                <a:cs typeface="Calibri"/>
              </a:rPr>
              <a:t>i</a:t>
            </a:r>
            <a:r>
              <a:rPr sz="1800" spc="0" dirty="0" smtClean="0">
                <a:solidFill>
                  <a:srgbClr val="FFFFFF"/>
                </a:solidFill>
                <a:latin typeface="Calibri"/>
                <a:cs typeface="Calibri"/>
              </a:rPr>
              <a:t>os</a:t>
            </a:r>
            <a:endParaRPr sz="1800">
              <a:latin typeface="Calibri"/>
              <a:cs typeface="Calibri"/>
            </a:endParaRPr>
          </a:p>
        </p:txBody>
      </p:sp>
      <p:sp>
        <p:nvSpPr>
          <p:cNvPr id="59" name="object 6"/>
          <p:cNvSpPr txBox="1"/>
          <p:nvPr/>
        </p:nvSpPr>
        <p:spPr>
          <a:xfrm>
            <a:off x="7658100" y="2999104"/>
            <a:ext cx="1409700" cy="609600"/>
          </a:xfrm>
          <a:prstGeom prst="rect">
            <a:avLst/>
          </a:prstGeom>
        </p:spPr>
        <p:txBody>
          <a:bodyPr wrap="square" lIns="0" tIns="0" rIns="0" bIns="0" rtlCol="0">
            <a:noAutofit/>
          </a:bodyPr>
          <a:lstStyle/>
          <a:p>
            <a:pPr marL="145859" marR="145655" algn="ctr">
              <a:lnSpc>
                <a:spcPts val="1570"/>
              </a:lnSpc>
              <a:spcBef>
                <a:spcPts val="78"/>
              </a:spcBef>
            </a:pPr>
            <a:r>
              <a:rPr sz="2100" spc="0" baseline="1950" dirty="0" smtClean="0">
                <a:solidFill>
                  <a:srgbClr val="FFFFFF"/>
                </a:solidFill>
                <a:latin typeface="Calibri"/>
                <a:cs typeface="Calibri"/>
              </a:rPr>
              <a:t>Su</a:t>
            </a:r>
            <a:r>
              <a:rPr sz="2100" spc="-9" baseline="1950" dirty="0" smtClean="0">
                <a:solidFill>
                  <a:srgbClr val="FFFFFF"/>
                </a:solidFill>
                <a:latin typeface="Calibri"/>
                <a:cs typeface="Calibri"/>
              </a:rPr>
              <a:t>p</a:t>
            </a:r>
            <a:r>
              <a:rPr sz="2100" spc="0" baseline="1950" dirty="0" smtClean="0">
                <a:solidFill>
                  <a:srgbClr val="FFFFFF"/>
                </a:solidFill>
                <a:latin typeface="Calibri"/>
                <a:cs typeface="Calibri"/>
              </a:rPr>
              <a:t>e</a:t>
            </a:r>
            <a:r>
              <a:rPr sz="2100" spc="9" baseline="1950" dirty="0" smtClean="0">
                <a:solidFill>
                  <a:srgbClr val="FFFFFF"/>
                </a:solidFill>
                <a:latin typeface="Calibri"/>
                <a:cs typeface="Calibri"/>
              </a:rPr>
              <a:t>r</a:t>
            </a:r>
            <a:r>
              <a:rPr sz="2100" spc="0" baseline="1950" dirty="0" smtClean="0">
                <a:solidFill>
                  <a:srgbClr val="FFFFFF"/>
                </a:solidFill>
                <a:latin typeface="Calibri"/>
                <a:cs typeface="Calibri"/>
              </a:rPr>
              <a:t>vi</a:t>
            </a:r>
            <a:r>
              <a:rPr sz="2100" spc="4" baseline="1950" dirty="0" smtClean="0">
                <a:solidFill>
                  <a:srgbClr val="FFFFFF"/>
                </a:solidFill>
                <a:latin typeface="Calibri"/>
                <a:cs typeface="Calibri"/>
              </a:rPr>
              <a:t>s</a:t>
            </a:r>
            <a:r>
              <a:rPr sz="2100" spc="0" baseline="1950" dirty="0" smtClean="0">
                <a:solidFill>
                  <a:srgbClr val="FFFFFF"/>
                </a:solidFill>
                <a:latin typeface="Calibri"/>
                <a:cs typeface="Calibri"/>
              </a:rPr>
              <a:t>i</a:t>
            </a:r>
            <a:r>
              <a:rPr sz="2100" spc="4" baseline="1950" dirty="0" smtClean="0">
                <a:solidFill>
                  <a:srgbClr val="FFFFFF"/>
                </a:solidFill>
                <a:latin typeface="Calibri"/>
                <a:cs typeface="Calibri"/>
              </a:rPr>
              <a:t>ó</a:t>
            </a:r>
            <a:r>
              <a:rPr sz="2100" spc="0" baseline="1950" dirty="0" smtClean="0">
                <a:solidFill>
                  <a:srgbClr val="FFFFFF"/>
                </a:solidFill>
                <a:latin typeface="Calibri"/>
                <a:cs typeface="Calibri"/>
              </a:rPr>
              <a:t>n</a:t>
            </a:r>
            <a:r>
              <a:rPr sz="2100" spc="-9" baseline="1950" dirty="0" smtClean="0">
                <a:solidFill>
                  <a:srgbClr val="FFFFFF"/>
                </a:solidFill>
                <a:latin typeface="Calibri"/>
                <a:cs typeface="Calibri"/>
              </a:rPr>
              <a:t> </a:t>
            </a:r>
            <a:r>
              <a:rPr sz="2100" spc="-4" baseline="1950" dirty="0" smtClean="0">
                <a:solidFill>
                  <a:srgbClr val="FFFFFF"/>
                </a:solidFill>
                <a:latin typeface="Calibri"/>
                <a:cs typeface="Calibri"/>
              </a:rPr>
              <a:t>d</a:t>
            </a:r>
            <a:r>
              <a:rPr sz="2100" spc="0" baseline="1950" dirty="0" smtClean="0">
                <a:solidFill>
                  <a:srgbClr val="FFFFFF"/>
                </a:solidFill>
                <a:latin typeface="Calibri"/>
                <a:cs typeface="Calibri"/>
              </a:rPr>
              <a:t>e</a:t>
            </a:r>
            <a:endParaRPr sz="1400">
              <a:latin typeface="Calibri"/>
              <a:cs typeface="Calibri"/>
            </a:endParaRPr>
          </a:p>
          <a:p>
            <a:pPr marL="375792" marR="374140" algn="ctr">
              <a:lnSpc>
                <a:spcPts val="1580"/>
              </a:lnSpc>
              <a:spcBef>
                <a:spcPts val="1651"/>
              </a:spcBef>
            </a:pPr>
            <a:r>
              <a:rPr sz="2100" spc="0" baseline="-1950" dirty="0" smtClean="0">
                <a:solidFill>
                  <a:srgbClr val="FFFFFF"/>
                </a:solidFill>
                <a:latin typeface="Calibri"/>
                <a:cs typeface="Calibri"/>
              </a:rPr>
              <a:t>La</a:t>
            </a:r>
            <a:r>
              <a:rPr sz="2100" spc="-9" baseline="-1950" dirty="0" smtClean="0">
                <a:solidFill>
                  <a:srgbClr val="FFFFFF"/>
                </a:solidFill>
                <a:latin typeface="Calibri"/>
                <a:cs typeface="Calibri"/>
              </a:rPr>
              <a:t>m</a:t>
            </a:r>
            <a:r>
              <a:rPr sz="2100" spc="0" baseline="-1950" dirty="0" smtClean="0">
                <a:solidFill>
                  <a:srgbClr val="FFFFFF"/>
                </a:solidFill>
                <a:latin typeface="Calibri"/>
                <a:cs typeface="Calibri"/>
              </a:rPr>
              <a:t>in</a:t>
            </a:r>
            <a:r>
              <a:rPr sz="2100" spc="-4" baseline="-1950" dirty="0" smtClean="0">
                <a:solidFill>
                  <a:srgbClr val="FFFFFF"/>
                </a:solidFill>
                <a:latin typeface="Calibri"/>
                <a:cs typeface="Calibri"/>
              </a:rPr>
              <a:t>a</a:t>
            </a:r>
            <a:r>
              <a:rPr sz="2100" spc="0" baseline="-1950" dirty="0" smtClean="0">
                <a:solidFill>
                  <a:srgbClr val="FFFFFF"/>
                </a:solidFill>
                <a:latin typeface="Calibri"/>
                <a:cs typeface="Calibri"/>
              </a:rPr>
              <a:t>s</a:t>
            </a:r>
            <a:endParaRPr sz="1400">
              <a:latin typeface="Calibri"/>
              <a:cs typeface="Calibri"/>
            </a:endParaRPr>
          </a:p>
        </p:txBody>
      </p:sp>
      <p:sp>
        <p:nvSpPr>
          <p:cNvPr id="60" name="object 5"/>
          <p:cNvSpPr txBox="1"/>
          <p:nvPr/>
        </p:nvSpPr>
        <p:spPr>
          <a:xfrm>
            <a:off x="4467225" y="2994533"/>
            <a:ext cx="1409700" cy="609600"/>
          </a:xfrm>
          <a:prstGeom prst="rect">
            <a:avLst/>
          </a:prstGeom>
        </p:spPr>
        <p:txBody>
          <a:bodyPr wrap="square" lIns="0" tIns="0" rIns="0" bIns="0" rtlCol="0">
            <a:noAutofit/>
          </a:bodyPr>
          <a:lstStyle/>
          <a:p>
            <a:pPr marL="127723" marR="128123" algn="ctr">
              <a:lnSpc>
                <a:spcPts val="1570"/>
              </a:lnSpc>
              <a:spcBef>
                <a:spcPts val="78"/>
              </a:spcBef>
            </a:pPr>
            <a:r>
              <a:rPr sz="2100" spc="-4" baseline="1950" dirty="0" smtClean="0">
                <a:solidFill>
                  <a:srgbClr val="FFFFFF"/>
                </a:solidFill>
                <a:latin typeface="Calibri"/>
                <a:cs typeface="Calibri"/>
              </a:rPr>
              <a:t>C</a:t>
            </a:r>
            <a:r>
              <a:rPr sz="2100" spc="0" baseline="1950" dirty="0" smtClean="0">
                <a:solidFill>
                  <a:srgbClr val="FFFFFF"/>
                </a:solidFill>
                <a:latin typeface="Calibri"/>
                <a:cs typeface="Calibri"/>
              </a:rPr>
              <a:t>on</a:t>
            </a:r>
            <a:r>
              <a:rPr sz="2100" spc="-9" baseline="1950" dirty="0" smtClean="0">
                <a:solidFill>
                  <a:srgbClr val="FFFFFF"/>
                </a:solidFill>
                <a:latin typeface="Calibri"/>
                <a:cs typeface="Calibri"/>
              </a:rPr>
              <a:t>s</a:t>
            </a:r>
            <a:r>
              <a:rPr sz="2100" spc="0" baseline="1950" dirty="0" smtClean="0">
                <a:solidFill>
                  <a:srgbClr val="FFFFFF"/>
                </a:solidFill>
                <a:latin typeface="Calibri"/>
                <a:cs typeface="Calibri"/>
              </a:rPr>
              <a:t>tr</a:t>
            </a:r>
            <a:r>
              <a:rPr sz="2100" spc="-4" baseline="1950" dirty="0" smtClean="0">
                <a:solidFill>
                  <a:srgbClr val="FFFFFF"/>
                </a:solidFill>
                <a:latin typeface="Calibri"/>
                <a:cs typeface="Calibri"/>
              </a:rPr>
              <a:t>ucc</a:t>
            </a:r>
            <a:r>
              <a:rPr sz="2100" spc="0" baseline="1950" dirty="0" smtClean="0">
                <a:solidFill>
                  <a:srgbClr val="FFFFFF"/>
                </a:solidFill>
                <a:latin typeface="Calibri"/>
                <a:cs typeface="Calibri"/>
              </a:rPr>
              <a:t>i</a:t>
            </a:r>
            <a:r>
              <a:rPr sz="2100" spc="4" baseline="1950" dirty="0" smtClean="0">
                <a:solidFill>
                  <a:srgbClr val="FFFFFF"/>
                </a:solidFill>
                <a:latin typeface="Calibri"/>
                <a:cs typeface="Calibri"/>
              </a:rPr>
              <a:t>o</a:t>
            </a:r>
            <a:r>
              <a:rPr sz="2100" spc="-4" baseline="1950" dirty="0" smtClean="0">
                <a:solidFill>
                  <a:srgbClr val="FFFFFF"/>
                </a:solidFill>
                <a:latin typeface="Calibri"/>
                <a:cs typeface="Calibri"/>
              </a:rPr>
              <a:t>n</a:t>
            </a:r>
            <a:r>
              <a:rPr sz="2100" spc="0" baseline="1950" dirty="0" smtClean="0">
                <a:solidFill>
                  <a:srgbClr val="FFFFFF"/>
                </a:solidFill>
                <a:latin typeface="Calibri"/>
                <a:cs typeface="Calibri"/>
              </a:rPr>
              <a:t>es</a:t>
            </a:r>
            <a:endParaRPr sz="1400">
              <a:latin typeface="Calibri"/>
              <a:cs typeface="Calibri"/>
            </a:endParaRPr>
          </a:p>
          <a:p>
            <a:pPr marL="339559" marR="338461" algn="ctr">
              <a:lnSpc>
                <a:spcPts val="1680"/>
              </a:lnSpc>
              <a:spcBef>
                <a:spcPts val="5"/>
              </a:spcBef>
            </a:pPr>
            <a:r>
              <a:rPr sz="2100" spc="-4" baseline="1950" dirty="0" smtClean="0">
                <a:solidFill>
                  <a:srgbClr val="FFFFFF"/>
                </a:solidFill>
                <a:latin typeface="Calibri"/>
                <a:cs typeface="Calibri"/>
              </a:rPr>
              <a:t>d</a:t>
            </a:r>
            <a:r>
              <a:rPr sz="2100" spc="0" baseline="1950" dirty="0" smtClean="0">
                <a:solidFill>
                  <a:srgbClr val="FFFFFF"/>
                </a:solidFill>
                <a:latin typeface="Calibri"/>
                <a:cs typeface="Calibri"/>
              </a:rPr>
              <a:t>e </a:t>
            </a:r>
            <a:r>
              <a:rPr sz="2100" spc="4" baseline="1950" dirty="0" smtClean="0">
                <a:solidFill>
                  <a:srgbClr val="FFFFFF"/>
                </a:solidFill>
                <a:latin typeface="Calibri"/>
                <a:cs typeface="Calibri"/>
              </a:rPr>
              <a:t>B</a:t>
            </a:r>
            <a:r>
              <a:rPr sz="2100" spc="-4" baseline="1950" dirty="0" smtClean="0">
                <a:solidFill>
                  <a:srgbClr val="FFFFFF"/>
                </a:solidFill>
                <a:latin typeface="Calibri"/>
                <a:cs typeface="Calibri"/>
              </a:rPr>
              <a:t>u</a:t>
            </a:r>
            <a:r>
              <a:rPr sz="2100" spc="0" baseline="1950" dirty="0" smtClean="0">
                <a:solidFill>
                  <a:srgbClr val="FFFFFF"/>
                </a:solidFill>
                <a:latin typeface="Calibri"/>
                <a:cs typeface="Calibri"/>
              </a:rPr>
              <a:t>e</a:t>
            </a:r>
            <a:r>
              <a:rPr sz="2100" spc="-9" baseline="1950" dirty="0" smtClean="0">
                <a:solidFill>
                  <a:srgbClr val="FFFFFF"/>
                </a:solidFill>
                <a:latin typeface="Calibri"/>
                <a:cs typeface="Calibri"/>
              </a:rPr>
              <a:t>n</a:t>
            </a:r>
            <a:r>
              <a:rPr sz="2100" spc="0" baseline="1950" dirty="0" smtClean="0">
                <a:solidFill>
                  <a:srgbClr val="FFFFFF"/>
                </a:solidFill>
                <a:latin typeface="Calibri"/>
                <a:cs typeface="Calibri"/>
              </a:rPr>
              <a:t>a</a:t>
            </a:r>
            <a:endParaRPr sz="1400">
              <a:latin typeface="Calibri"/>
              <a:cs typeface="Calibri"/>
            </a:endParaRPr>
          </a:p>
          <a:p>
            <a:pPr marL="412711" marR="410314" algn="ctr">
              <a:lnSpc>
                <a:spcPts val="1550"/>
              </a:lnSpc>
            </a:pPr>
            <a:r>
              <a:rPr sz="2100" spc="-4" baseline="-1950" dirty="0" smtClean="0">
                <a:solidFill>
                  <a:srgbClr val="FFFFFF"/>
                </a:solidFill>
                <a:latin typeface="Calibri"/>
                <a:cs typeface="Calibri"/>
              </a:rPr>
              <a:t>C</a:t>
            </a:r>
            <a:r>
              <a:rPr sz="2100" spc="0" baseline="-1950" dirty="0" smtClean="0">
                <a:solidFill>
                  <a:srgbClr val="FFFFFF"/>
                </a:solidFill>
                <a:latin typeface="Calibri"/>
                <a:cs typeface="Calibri"/>
              </a:rPr>
              <a:t>alidad</a:t>
            </a:r>
            <a:endParaRPr sz="1400">
              <a:latin typeface="Calibri"/>
              <a:cs typeface="Calibri"/>
            </a:endParaRPr>
          </a:p>
        </p:txBody>
      </p:sp>
      <p:sp>
        <p:nvSpPr>
          <p:cNvPr id="61" name="object 4"/>
          <p:cNvSpPr txBox="1"/>
          <p:nvPr/>
        </p:nvSpPr>
        <p:spPr>
          <a:xfrm>
            <a:off x="1920620" y="2994533"/>
            <a:ext cx="1409700" cy="609600"/>
          </a:xfrm>
          <a:prstGeom prst="rect">
            <a:avLst/>
          </a:prstGeom>
        </p:spPr>
        <p:txBody>
          <a:bodyPr wrap="square" lIns="0" tIns="0" rIns="0" bIns="0" rtlCol="0">
            <a:noAutofit/>
          </a:bodyPr>
          <a:lstStyle/>
          <a:p>
            <a:pPr>
              <a:lnSpc>
                <a:spcPts val="700"/>
              </a:lnSpc>
              <a:spcBef>
                <a:spcPts val="0"/>
              </a:spcBef>
            </a:pPr>
            <a:endParaRPr sz="700"/>
          </a:p>
          <a:p>
            <a:pPr marL="266319">
              <a:lnSpc>
                <a:spcPct val="101725"/>
              </a:lnSpc>
            </a:pPr>
            <a:r>
              <a:rPr sz="1400" spc="-4" dirty="0" smtClean="0">
                <a:solidFill>
                  <a:srgbClr val="FFFFFF"/>
                </a:solidFill>
                <a:latin typeface="Calibri"/>
                <a:cs typeface="Calibri"/>
              </a:rPr>
              <a:t>P</a:t>
            </a:r>
            <a:r>
              <a:rPr sz="1400" spc="-19" dirty="0" smtClean="0">
                <a:solidFill>
                  <a:srgbClr val="FFFFFF"/>
                </a:solidFill>
                <a:latin typeface="Calibri"/>
                <a:cs typeface="Calibri"/>
              </a:rPr>
              <a:t>r</a:t>
            </a:r>
            <a:r>
              <a:rPr sz="1400" spc="0" dirty="0" smtClean="0">
                <a:solidFill>
                  <a:srgbClr val="FFFFFF"/>
                </a:solidFill>
                <a:latin typeface="Calibri"/>
                <a:cs typeface="Calibri"/>
              </a:rPr>
              <a:t>opi</a:t>
            </a:r>
            <a:r>
              <a:rPr sz="1400" spc="-14" dirty="0" smtClean="0">
                <a:solidFill>
                  <a:srgbClr val="FFFFFF"/>
                </a:solidFill>
                <a:latin typeface="Calibri"/>
                <a:cs typeface="Calibri"/>
              </a:rPr>
              <a:t>et</a:t>
            </a:r>
            <a:r>
              <a:rPr sz="1400" spc="0" dirty="0" smtClean="0">
                <a:solidFill>
                  <a:srgbClr val="FFFFFF"/>
                </a:solidFill>
                <a:latin typeface="Calibri"/>
                <a:cs typeface="Calibri"/>
              </a:rPr>
              <a:t>ari</a:t>
            </a:r>
            <a:r>
              <a:rPr sz="1400" spc="4" dirty="0" smtClean="0">
                <a:solidFill>
                  <a:srgbClr val="FFFFFF"/>
                </a:solidFill>
                <a:latin typeface="Calibri"/>
                <a:cs typeface="Calibri"/>
              </a:rPr>
              <a:t>o</a:t>
            </a:r>
            <a:r>
              <a:rPr sz="1400" spc="0" dirty="0" smtClean="0">
                <a:solidFill>
                  <a:srgbClr val="FFFFFF"/>
                </a:solidFill>
                <a:latin typeface="Calibri"/>
                <a:cs typeface="Calibri"/>
              </a:rPr>
              <a:t>s</a:t>
            </a:r>
            <a:endParaRPr sz="1400">
              <a:latin typeface="Calibri"/>
              <a:cs typeface="Calibri"/>
            </a:endParaRPr>
          </a:p>
          <a:p>
            <a:pPr marL="267843">
              <a:lnSpc>
                <a:spcPts val="1680"/>
              </a:lnSpc>
              <a:spcBef>
                <a:spcPts val="84"/>
              </a:spcBef>
            </a:pPr>
            <a:r>
              <a:rPr sz="2100" spc="-4" baseline="1950" dirty="0" smtClean="0">
                <a:solidFill>
                  <a:srgbClr val="FFFFFF"/>
                </a:solidFill>
                <a:latin typeface="Calibri"/>
                <a:cs typeface="Calibri"/>
              </a:rPr>
              <a:t>C</a:t>
            </a:r>
            <a:r>
              <a:rPr sz="2100" spc="0" baseline="1950" dirty="0" smtClean="0">
                <a:solidFill>
                  <a:srgbClr val="FFFFFF"/>
                </a:solidFill>
                <a:latin typeface="Calibri"/>
                <a:cs typeface="Calibri"/>
              </a:rPr>
              <a:t>a</a:t>
            </a:r>
            <a:r>
              <a:rPr sz="2100" spc="-4" baseline="1950" dirty="0" smtClean="0">
                <a:solidFill>
                  <a:srgbClr val="FFFFFF"/>
                </a:solidFill>
                <a:latin typeface="Calibri"/>
                <a:cs typeface="Calibri"/>
              </a:rPr>
              <a:t>p</a:t>
            </a:r>
            <a:r>
              <a:rPr sz="2100" spc="0" baseline="1950" dirty="0" smtClean="0">
                <a:solidFill>
                  <a:srgbClr val="FFFFFF"/>
                </a:solidFill>
                <a:latin typeface="Calibri"/>
                <a:cs typeface="Calibri"/>
              </a:rPr>
              <a:t>a</a:t>
            </a:r>
            <a:r>
              <a:rPr sz="2100" spc="-4" baseline="1950" dirty="0" smtClean="0">
                <a:solidFill>
                  <a:srgbClr val="FFFFFF"/>
                </a:solidFill>
                <a:latin typeface="Calibri"/>
                <a:cs typeface="Calibri"/>
              </a:rPr>
              <a:t>c</a:t>
            </a:r>
            <a:r>
              <a:rPr sz="2100" spc="0" baseline="1950" dirty="0" smtClean="0">
                <a:solidFill>
                  <a:srgbClr val="FFFFFF"/>
                </a:solidFill>
                <a:latin typeface="Calibri"/>
                <a:cs typeface="Calibri"/>
              </a:rPr>
              <a:t>i</a:t>
            </a:r>
            <a:r>
              <a:rPr sz="2100" spc="-9" baseline="1950" dirty="0" smtClean="0">
                <a:solidFill>
                  <a:srgbClr val="FFFFFF"/>
                </a:solidFill>
                <a:latin typeface="Calibri"/>
                <a:cs typeface="Calibri"/>
              </a:rPr>
              <a:t>t</a:t>
            </a:r>
            <a:r>
              <a:rPr sz="2100" spc="0" baseline="1950" dirty="0" smtClean="0">
                <a:solidFill>
                  <a:srgbClr val="FFFFFF"/>
                </a:solidFill>
                <a:latin typeface="Calibri"/>
                <a:cs typeface="Calibri"/>
              </a:rPr>
              <a:t>a</a:t>
            </a:r>
            <a:r>
              <a:rPr sz="2100" spc="-4" baseline="1950" dirty="0" smtClean="0">
                <a:solidFill>
                  <a:srgbClr val="FFFFFF"/>
                </a:solidFill>
                <a:latin typeface="Calibri"/>
                <a:cs typeface="Calibri"/>
              </a:rPr>
              <a:t>d</a:t>
            </a:r>
            <a:r>
              <a:rPr sz="2100" spc="0" baseline="1950" dirty="0" smtClean="0">
                <a:solidFill>
                  <a:srgbClr val="FFFFFF"/>
                </a:solidFill>
                <a:latin typeface="Calibri"/>
                <a:cs typeface="Calibri"/>
              </a:rPr>
              <a:t>os</a:t>
            </a:r>
            <a:endParaRPr sz="1400">
              <a:latin typeface="Calibri"/>
              <a:cs typeface="Calibri"/>
            </a:endParaRPr>
          </a:p>
        </p:txBody>
      </p:sp>
      <p:sp>
        <p:nvSpPr>
          <p:cNvPr id="62" name="object 3"/>
          <p:cNvSpPr txBox="1"/>
          <p:nvPr/>
        </p:nvSpPr>
        <p:spPr>
          <a:xfrm>
            <a:off x="152400" y="2971800"/>
            <a:ext cx="1409700" cy="609600"/>
          </a:xfrm>
          <a:prstGeom prst="rect">
            <a:avLst/>
          </a:prstGeom>
        </p:spPr>
        <p:txBody>
          <a:bodyPr wrap="square" lIns="0" tIns="0" rIns="0" bIns="0" rtlCol="0">
            <a:noAutofit/>
          </a:bodyPr>
          <a:lstStyle/>
          <a:p>
            <a:pPr marL="379920" marR="381786" algn="ctr">
              <a:lnSpc>
                <a:spcPts val="1570"/>
              </a:lnSpc>
              <a:spcBef>
                <a:spcPts val="78"/>
              </a:spcBef>
            </a:pPr>
            <a:r>
              <a:rPr sz="2100" spc="0" baseline="1950" dirty="0" smtClean="0">
                <a:solidFill>
                  <a:srgbClr val="FFFFFF"/>
                </a:solidFill>
                <a:latin typeface="Calibri"/>
                <a:cs typeface="Calibri"/>
              </a:rPr>
              <a:t>Mejo</a:t>
            </a:r>
            <a:r>
              <a:rPr sz="2100" spc="-19" baseline="1950" dirty="0" smtClean="0">
                <a:solidFill>
                  <a:srgbClr val="FFFFFF"/>
                </a:solidFill>
                <a:latin typeface="Calibri"/>
                <a:cs typeface="Calibri"/>
              </a:rPr>
              <a:t>r</a:t>
            </a:r>
            <a:r>
              <a:rPr sz="2100" spc="0" baseline="1950" dirty="0" smtClean="0">
                <a:solidFill>
                  <a:srgbClr val="FFFFFF"/>
                </a:solidFill>
                <a:latin typeface="Calibri"/>
                <a:cs typeface="Calibri"/>
              </a:rPr>
              <a:t>es</a:t>
            </a:r>
            <a:endParaRPr sz="1400">
              <a:latin typeface="Calibri"/>
              <a:cs typeface="Calibri"/>
            </a:endParaRPr>
          </a:p>
          <a:p>
            <a:pPr marL="239712" marR="240089" algn="ctr">
              <a:lnSpc>
                <a:spcPts val="1680"/>
              </a:lnSpc>
              <a:spcBef>
                <a:spcPts val="5"/>
              </a:spcBef>
            </a:pPr>
            <a:r>
              <a:rPr sz="2100" spc="-4" baseline="1950" dirty="0" smtClean="0">
                <a:solidFill>
                  <a:srgbClr val="FFFFFF"/>
                </a:solidFill>
                <a:latin typeface="Calibri"/>
                <a:cs typeface="Calibri"/>
              </a:rPr>
              <a:t>C</a:t>
            </a:r>
            <a:r>
              <a:rPr sz="2100" spc="0" baseline="1950" dirty="0" smtClean="0">
                <a:solidFill>
                  <a:srgbClr val="FFFFFF"/>
                </a:solidFill>
                <a:latin typeface="Calibri"/>
                <a:cs typeface="Calibri"/>
              </a:rPr>
              <a:t>on</a:t>
            </a:r>
            <a:r>
              <a:rPr sz="2100" spc="-4" baseline="1950" dirty="0" smtClean="0">
                <a:solidFill>
                  <a:srgbClr val="FFFFFF"/>
                </a:solidFill>
                <a:latin typeface="Calibri"/>
                <a:cs typeface="Calibri"/>
              </a:rPr>
              <a:t>d</a:t>
            </a:r>
            <a:r>
              <a:rPr sz="2100" spc="0" baseline="1950" dirty="0" smtClean="0">
                <a:solidFill>
                  <a:srgbClr val="FFFFFF"/>
                </a:solidFill>
                <a:latin typeface="Calibri"/>
                <a:cs typeface="Calibri"/>
              </a:rPr>
              <a:t>i</a:t>
            </a:r>
            <a:r>
              <a:rPr sz="2100" spc="-4" baseline="1950" dirty="0" smtClean="0">
                <a:solidFill>
                  <a:srgbClr val="FFFFFF"/>
                </a:solidFill>
                <a:latin typeface="Calibri"/>
                <a:cs typeface="Calibri"/>
              </a:rPr>
              <a:t>c</a:t>
            </a:r>
            <a:r>
              <a:rPr sz="2100" spc="0" baseline="1950" dirty="0" smtClean="0">
                <a:solidFill>
                  <a:srgbClr val="FFFFFF"/>
                </a:solidFill>
                <a:latin typeface="Calibri"/>
                <a:cs typeface="Calibri"/>
              </a:rPr>
              <a:t>i</a:t>
            </a:r>
            <a:r>
              <a:rPr sz="2100" spc="4" baseline="1950" dirty="0" smtClean="0">
                <a:solidFill>
                  <a:srgbClr val="FFFFFF"/>
                </a:solidFill>
                <a:latin typeface="Calibri"/>
                <a:cs typeface="Calibri"/>
              </a:rPr>
              <a:t>o</a:t>
            </a:r>
            <a:r>
              <a:rPr sz="2100" spc="-4" baseline="1950" dirty="0" smtClean="0">
                <a:solidFill>
                  <a:srgbClr val="FFFFFF"/>
                </a:solidFill>
                <a:latin typeface="Calibri"/>
                <a:cs typeface="Calibri"/>
              </a:rPr>
              <a:t>n</a:t>
            </a:r>
            <a:r>
              <a:rPr sz="2100" spc="0" baseline="1950" dirty="0" smtClean="0">
                <a:solidFill>
                  <a:srgbClr val="FFFFFF"/>
                </a:solidFill>
                <a:latin typeface="Calibri"/>
                <a:cs typeface="Calibri"/>
              </a:rPr>
              <a:t>es</a:t>
            </a:r>
            <a:endParaRPr sz="1400">
              <a:latin typeface="Calibri"/>
              <a:cs typeface="Calibri"/>
            </a:endParaRPr>
          </a:p>
          <a:p>
            <a:pPr marL="253428" marR="254110" algn="ctr">
              <a:lnSpc>
                <a:spcPts val="1550"/>
              </a:lnSpc>
            </a:pPr>
            <a:r>
              <a:rPr sz="2100" spc="-25" baseline="-1950" dirty="0" smtClean="0">
                <a:solidFill>
                  <a:srgbClr val="FFFFFF"/>
                </a:solidFill>
                <a:latin typeface="Calibri"/>
                <a:cs typeface="Calibri"/>
              </a:rPr>
              <a:t>E</a:t>
            </a:r>
            <a:r>
              <a:rPr sz="2100" spc="-19" baseline="-1950" dirty="0" smtClean="0">
                <a:solidFill>
                  <a:srgbClr val="FFFFFF"/>
                </a:solidFill>
                <a:latin typeface="Calibri"/>
                <a:cs typeface="Calibri"/>
              </a:rPr>
              <a:t>c</a:t>
            </a:r>
            <a:r>
              <a:rPr sz="2100" spc="0" baseline="-1950" dirty="0" smtClean="0">
                <a:solidFill>
                  <a:srgbClr val="FFFFFF"/>
                </a:solidFill>
                <a:latin typeface="Calibri"/>
                <a:cs typeface="Calibri"/>
              </a:rPr>
              <a:t>onómi</a:t>
            </a:r>
            <a:r>
              <a:rPr sz="2100" spc="-19" baseline="-1950" dirty="0" smtClean="0">
                <a:solidFill>
                  <a:srgbClr val="FFFFFF"/>
                </a:solidFill>
                <a:latin typeface="Calibri"/>
                <a:cs typeface="Calibri"/>
              </a:rPr>
              <a:t>c</a:t>
            </a:r>
            <a:r>
              <a:rPr sz="2100" spc="0" baseline="-1950" dirty="0" smtClean="0">
                <a:solidFill>
                  <a:srgbClr val="FFFFFF"/>
                </a:solidFill>
                <a:latin typeface="Calibri"/>
                <a:cs typeface="Calibri"/>
              </a:rPr>
              <a:t>as</a:t>
            </a:r>
            <a:endParaRPr sz="1400">
              <a:latin typeface="Calibri"/>
              <a:cs typeface="Calibri"/>
            </a:endParaRPr>
          </a:p>
        </p:txBody>
      </p:sp>
    </p:spTree>
    <p:extLst>
      <p:ext uri="{BB962C8B-B14F-4D97-AF65-F5344CB8AC3E}">
        <p14:creationId xmlns:p14="http://schemas.microsoft.com/office/powerpoint/2010/main" val="7348491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84"/>
          <p:cNvSpPr txBox="1"/>
          <p:nvPr/>
        </p:nvSpPr>
        <p:spPr>
          <a:xfrm>
            <a:off x="1932432" y="1399423"/>
            <a:ext cx="831824" cy="574421"/>
          </a:xfrm>
          <a:prstGeom prst="rect">
            <a:avLst/>
          </a:prstGeom>
        </p:spPr>
        <p:txBody>
          <a:bodyPr wrap="square" lIns="0" tIns="0" rIns="0" bIns="0" rtlCol="0">
            <a:noAutofit/>
          </a:bodyPr>
          <a:lstStyle/>
          <a:p>
            <a:pPr marL="299974">
              <a:lnSpc>
                <a:spcPts val="1835"/>
              </a:lnSpc>
              <a:spcBef>
                <a:spcPts val="91"/>
              </a:spcBef>
            </a:pPr>
            <a:r>
              <a:rPr sz="2700" b="1" spc="0" baseline="3034" dirty="0" smtClean="0">
                <a:solidFill>
                  <a:srgbClr val="C00000"/>
                </a:solidFill>
                <a:latin typeface="Calibri"/>
                <a:cs typeface="Calibri"/>
              </a:rPr>
              <a:t>ma</a:t>
            </a:r>
            <a:r>
              <a:rPr sz="2700" b="1" spc="-29" baseline="3034" dirty="0" smtClean="0">
                <a:solidFill>
                  <a:srgbClr val="C00000"/>
                </a:solidFill>
                <a:latin typeface="Calibri"/>
                <a:cs typeface="Calibri"/>
              </a:rPr>
              <a:t>r</a:t>
            </a:r>
            <a:r>
              <a:rPr sz="2700" b="1" spc="0" baseline="3034" dirty="0" smtClean="0">
                <a:solidFill>
                  <a:srgbClr val="C00000"/>
                </a:solidFill>
                <a:latin typeface="Calibri"/>
                <a:cs typeface="Calibri"/>
              </a:rPr>
              <a:t>g</a:t>
            </a:r>
            <a:endParaRPr sz="1800">
              <a:latin typeface="Calibri"/>
              <a:cs typeface="Calibri"/>
            </a:endParaRPr>
          </a:p>
        </p:txBody>
      </p:sp>
      <p:sp>
        <p:nvSpPr>
          <p:cNvPr id="5" name="object 83"/>
          <p:cNvSpPr txBox="1"/>
          <p:nvPr/>
        </p:nvSpPr>
        <p:spPr>
          <a:xfrm>
            <a:off x="2896717" y="1399423"/>
            <a:ext cx="434538" cy="1193165"/>
          </a:xfrm>
          <a:prstGeom prst="rect">
            <a:avLst/>
          </a:prstGeom>
        </p:spPr>
        <p:txBody>
          <a:bodyPr wrap="square" lIns="0" tIns="0" rIns="0" bIns="0" rtlCol="0">
            <a:noAutofit/>
          </a:bodyPr>
          <a:lstStyle/>
          <a:p>
            <a:pPr>
              <a:lnSpc>
                <a:spcPts val="1835"/>
              </a:lnSpc>
              <a:spcBef>
                <a:spcPts val="91"/>
              </a:spcBef>
            </a:pPr>
            <a:r>
              <a:rPr sz="2700" b="1" spc="0" baseline="3034" dirty="0" smtClean="0">
                <a:solidFill>
                  <a:srgbClr val="C00000"/>
                </a:solidFill>
                <a:latin typeface="Calibri"/>
                <a:cs typeface="Calibri"/>
              </a:rPr>
              <a:t>ació</a:t>
            </a:r>
            <a:endParaRPr sz="1800">
              <a:latin typeface="Calibri"/>
              <a:cs typeface="Calibri"/>
            </a:endParaRPr>
          </a:p>
        </p:txBody>
      </p:sp>
      <p:sp>
        <p:nvSpPr>
          <p:cNvPr id="6" name="object 82"/>
          <p:cNvSpPr txBox="1"/>
          <p:nvPr/>
        </p:nvSpPr>
        <p:spPr>
          <a:xfrm>
            <a:off x="3285108" y="1399423"/>
            <a:ext cx="843407" cy="1212977"/>
          </a:xfrm>
          <a:prstGeom prst="rect">
            <a:avLst/>
          </a:prstGeom>
        </p:spPr>
        <p:txBody>
          <a:bodyPr wrap="square" lIns="0" tIns="0" rIns="0" bIns="0" rtlCol="0">
            <a:noAutofit/>
          </a:bodyPr>
          <a:lstStyle/>
          <a:p>
            <a:pPr>
              <a:lnSpc>
                <a:spcPts val="1835"/>
              </a:lnSpc>
              <a:spcBef>
                <a:spcPts val="91"/>
              </a:spcBef>
            </a:pPr>
            <a:r>
              <a:rPr sz="2700" b="1" spc="0" baseline="3034" dirty="0" smtClean="0">
                <a:solidFill>
                  <a:srgbClr val="C00000"/>
                </a:solidFill>
                <a:latin typeface="Calibri"/>
                <a:cs typeface="Calibri"/>
              </a:rPr>
              <a:t>n</a:t>
            </a:r>
            <a:endParaRPr sz="1800">
              <a:latin typeface="Calibri"/>
              <a:cs typeface="Calibri"/>
            </a:endParaRPr>
          </a:p>
        </p:txBody>
      </p:sp>
      <p:sp>
        <p:nvSpPr>
          <p:cNvPr id="7" name="object 81"/>
          <p:cNvSpPr txBox="1"/>
          <p:nvPr/>
        </p:nvSpPr>
        <p:spPr>
          <a:xfrm>
            <a:off x="4296156" y="1318525"/>
            <a:ext cx="2240279" cy="816863"/>
          </a:xfrm>
          <a:prstGeom prst="rect">
            <a:avLst/>
          </a:prstGeom>
        </p:spPr>
        <p:txBody>
          <a:bodyPr wrap="square" lIns="0" tIns="0" rIns="0" bIns="0" rtlCol="0">
            <a:noAutofit/>
          </a:bodyPr>
          <a:lstStyle/>
          <a:p>
            <a:pPr>
              <a:lnSpc>
                <a:spcPts val="1000"/>
              </a:lnSpc>
            </a:pPr>
            <a:endParaRPr sz="1000"/>
          </a:p>
          <a:p>
            <a:pPr marR="2691" algn="r">
              <a:lnSpc>
                <a:spcPct val="101725"/>
              </a:lnSpc>
              <a:spcBef>
                <a:spcPts val="2353"/>
              </a:spcBef>
            </a:pPr>
            <a:r>
              <a:rPr sz="2000" b="1" spc="0" dirty="0" smtClean="0">
                <a:solidFill>
                  <a:srgbClr val="FFFF00"/>
                </a:solidFill>
                <a:latin typeface="Calibri"/>
                <a:cs typeface="Calibri"/>
              </a:rPr>
              <a:t>F</a:t>
            </a:r>
            <a:endParaRPr sz="2000">
              <a:latin typeface="Calibri"/>
              <a:cs typeface="Calibri"/>
            </a:endParaRPr>
          </a:p>
        </p:txBody>
      </p:sp>
      <p:sp>
        <p:nvSpPr>
          <p:cNvPr id="8" name="object 80"/>
          <p:cNvSpPr txBox="1"/>
          <p:nvPr/>
        </p:nvSpPr>
        <p:spPr>
          <a:xfrm>
            <a:off x="4145279" y="2743465"/>
            <a:ext cx="2497397" cy="630935"/>
          </a:xfrm>
          <a:prstGeom prst="rect">
            <a:avLst/>
          </a:prstGeom>
        </p:spPr>
        <p:txBody>
          <a:bodyPr wrap="square" lIns="0" tIns="0" rIns="0" bIns="0" rtlCol="0">
            <a:noAutofit/>
          </a:bodyPr>
          <a:lstStyle/>
          <a:p>
            <a:pPr algn="r">
              <a:lnSpc>
                <a:spcPct val="101725"/>
              </a:lnSpc>
              <a:spcBef>
                <a:spcPts val="260"/>
              </a:spcBef>
            </a:pPr>
            <a:r>
              <a:rPr sz="2000" b="1" spc="0" dirty="0" smtClean="0">
                <a:solidFill>
                  <a:srgbClr val="FFFF00"/>
                </a:solidFill>
                <a:latin typeface="Calibri"/>
                <a:cs typeface="Calibri"/>
              </a:rPr>
              <a:t>P</a:t>
            </a:r>
            <a:endParaRPr sz="2000">
              <a:latin typeface="Calibri"/>
              <a:cs typeface="Calibri"/>
            </a:endParaRPr>
          </a:p>
        </p:txBody>
      </p:sp>
      <p:sp>
        <p:nvSpPr>
          <p:cNvPr id="9" name="object 79"/>
          <p:cNvSpPr txBox="1"/>
          <p:nvPr/>
        </p:nvSpPr>
        <p:spPr>
          <a:xfrm>
            <a:off x="5882640" y="3776737"/>
            <a:ext cx="856725" cy="1369390"/>
          </a:xfrm>
          <a:prstGeom prst="rect">
            <a:avLst/>
          </a:prstGeom>
        </p:spPr>
        <p:txBody>
          <a:bodyPr wrap="square" lIns="0" tIns="0" rIns="0" bIns="0" rtlCol="0">
            <a:noAutofit/>
          </a:bodyPr>
          <a:lstStyle/>
          <a:p>
            <a:pPr marL="534288">
              <a:lnSpc>
                <a:spcPct val="101725"/>
              </a:lnSpc>
              <a:spcBef>
                <a:spcPts val="265"/>
              </a:spcBef>
            </a:pPr>
            <a:r>
              <a:rPr sz="2000" b="1" spc="0" dirty="0" smtClean="0">
                <a:solidFill>
                  <a:srgbClr val="FFFF00"/>
                </a:solidFill>
                <a:latin typeface="Calibri"/>
                <a:cs typeface="Calibri"/>
              </a:rPr>
              <a:t>C</a:t>
            </a:r>
            <a:endParaRPr sz="2000">
              <a:latin typeface="Calibri"/>
              <a:cs typeface="Calibri"/>
            </a:endParaRPr>
          </a:p>
          <a:p>
            <a:pPr marL="534288" marR="10943">
              <a:lnSpc>
                <a:spcPts val="2405"/>
              </a:lnSpc>
              <a:spcBef>
                <a:spcPts val="5790"/>
              </a:spcBef>
            </a:pPr>
            <a:r>
              <a:rPr sz="2000" b="1" spc="0" dirty="0" smtClean="0">
                <a:solidFill>
                  <a:srgbClr val="FFFF00"/>
                </a:solidFill>
                <a:latin typeface="Calibri"/>
                <a:cs typeface="Calibri"/>
              </a:rPr>
              <a:t>A</a:t>
            </a:r>
            <a:endParaRPr sz="2000">
              <a:latin typeface="Calibri"/>
              <a:cs typeface="Calibri"/>
            </a:endParaRPr>
          </a:p>
        </p:txBody>
      </p:sp>
      <p:sp>
        <p:nvSpPr>
          <p:cNvPr id="10" name="object 22"/>
          <p:cNvSpPr/>
          <p:nvPr/>
        </p:nvSpPr>
        <p:spPr>
          <a:xfrm>
            <a:off x="22745" y="1845954"/>
            <a:ext cx="5692267" cy="4340225"/>
          </a:xfrm>
          <a:prstGeom prst="rect">
            <a:avLst/>
          </a:prstGeom>
          <a:blipFill>
            <a:blip r:embed="rId2" cstate="print"/>
            <a:stretch>
              <a:fillRect/>
            </a:stretch>
          </a:blipFill>
        </p:spPr>
        <p:txBody>
          <a:bodyPr wrap="square" lIns="0" tIns="0" rIns="0" bIns="0" rtlCol="0">
            <a:noAutofit/>
          </a:bodyPr>
          <a:lstStyle/>
          <a:p>
            <a:endParaRPr/>
          </a:p>
        </p:txBody>
      </p:sp>
      <p:sp>
        <p:nvSpPr>
          <p:cNvPr id="11" name="object 23"/>
          <p:cNvSpPr/>
          <p:nvPr/>
        </p:nvSpPr>
        <p:spPr>
          <a:xfrm>
            <a:off x="1295400" y="1099831"/>
            <a:ext cx="3048000" cy="514350"/>
          </a:xfrm>
          <a:custGeom>
            <a:avLst/>
            <a:gdLst/>
            <a:ahLst/>
            <a:cxnLst/>
            <a:rect l="l" t="t" r="r" b="b"/>
            <a:pathLst>
              <a:path w="3048000" h="514350">
                <a:moveTo>
                  <a:pt x="0" y="85725"/>
                </a:moveTo>
                <a:lnTo>
                  <a:pt x="0" y="428625"/>
                </a:lnTo>
                <a:lnTo>
                  <a:pt x="370" y="436658"/>
                </a:lnTo>
                <a:lnTo>
                  <a:pt x="14372" y="476178"/>
                </a:lnTo>
                <a:lnTo>
                  <a:pt x="44645" y="503896"/>
                </a:lnTo>
                <a:lnTo>
                  <a:pt x="85725" y="514350"/>
                </a:lnTo>
                <a:lnTo>
                  <a:pt x="2962275" y="514350"/>
                </a:lnTo>
                <a:lnTo>
                  <a:pt x="3009828" y="499977"/>
                </a:lnTo>
                <a:lnTo>
                  <a:pt x="3037546" y="469704"/>
                </a:lnTo>
                <a:lnTo>
                  <a:pt x="3048000" y="428625"/>
                </a:lnTo>
                <a:lnTo>
                  <a:pt x="3048000" y="85725"/>
                </a:lnTo>
                <a:lnTo>
                  <a:pt x="3033627" y="38227"/>
                </a:lnTo>
                <a:lnTo>
                  <a:pt x="3003354" y="10479"/>
                </a:lnTo>
                <a:lnTo>
                  <a:pt x="2962275" y="0"/>
                </a:lnTo>
                <a:lnTo>
                  <a:pt x="85725" y="0"/>
                </a:lnTo>
                <a:lnTo>
                  <a:pt x="38171" y="14405"/>
                </a:lnTo>
                <a:lnTo>
                  <a:pt x="10453" y="44701"/>
                </a:lnTo>
                <a:lnTo>
                  <a:pt x="0" y="85725"/>
                </a:lnTo>
                <a:close/>
              </a:path>
            </a:pathLst>
          </a:custGeom>
          <a:solidFill>
            <a:srgbClr val="9BBA58"/>
          </a:solidFill>
        </p:spPr>
        <p:txBody>
          <a:bodyPr wrap="square" lIns="0" tIns="0" rIns="0" bIns="0" rtlCol="0">
            <a:noAutofit/>
          </a:bodyPr>
          <a:lstStyle/>
          <a:p>
            <a:endParaRPr/>
          </a:p>
        </p:txBody>
      </p:sp>
      <p:sp>
        <p:nvSpPr>
          <p:cNvPr id="12" name="object 24"/>
          <p:cNvSpPr/>
          <p:nvPr/>
        </p:nvSpPr>
        <p:spPr>
          <a:xfrm>
            <a:off x="1295400" y="1099831"/>
            <a:ext cx="3048000" cy="514350"/>
          </a:xfrm>
          <a:custGeom>
            <a:avLst/>
            <a:gdLst/>
            <a:ahLst/>
            <a:cxnLst/>
            <a:rect l="l" t="t" r="r" b="b"/>
            <a:pathLst>
              <a:path w="3048000" h="514350">
                <a:moveTo>
                  <a:pt x="0" y="85725"/>
                </a:moveTo>
                <a:lnTo>
                  <a:pt x="10453" y="44701"/>
                </a:lnTo>
                <a:lnTo>
                  <a:pt x="38171" y="14405"/>
                </a:lnTo>
                <a:lnTo>
                  <a:pt x="77691" y="372"/>
                </a:lnTo>
                <a:lnTo>
                  <a:pt x="85725" y="0"/>
                </a:lnTo>
                <a:lnTo>
                  <a:pt x="2962275" y="0"/>
                </a:lnTo>
                <a:lnTo>
                  <a:pt x="3003354" y="10479"/>
                </a:lnTo>
                <a:lnTo>
                  <a:pt x="3033627" y="38227"/>
                </a:lnTo>
                <a:lnTo>
                  <a:pt x="3047629" y="77710"/>
                </a:lnTo>
                <a:lnTo>
                  <a:pt x="3048000" y="85725"/>
                </a:lnTo>
                <a:lnTo>
                  <a:pt x="3048000" y="428625"/>
                </a:lnTo>
                <a:lnTo>
                  <a:pt x="3037546" y="469704"/>
                </a:lnTo>
                <a:lnTo>
                  <a:pt x="3009828" y="499977"/>
                </a:lnTo>
                <a:lnTo>
                  <a:pt x="2970308" y="513979"/>
                </a:lnTo>
                <a:lnTo>
                  <a:pt x="2962275" y="514350"/>
                </a:lnTo>
                <a:lnTo>
                  <a:pt x="85725" y="514350"/>
                </a:lnTo>
                <a:lnTo>
                  <a:pt x="44645" y="503896"/>
                </a:lnTo>
                <a:lnTo>
                  <a:pt x="14372" y="476178"/>
                </a:lnTo>
                <a:lnTo>
                  <a:pt x="370" y="436658"/>
                </a:lnTo>
                <a:lnTo>
                  <a:pt x="0" y="428625"/>
                </a:lnTo>
                <a:lnTo>
                  <a:pt x="0" y="85725"/>
                </a:lnTo>
                <a:close/>
              </a:path>
            </a:pathLst>
          </a:custGeom>
          <a:ln w="25400">
            <a:solidFill>
              <a:srgbClr val="70883E"/>
            </a:solidFill>
          </a:ln>
        </p:spPr>
        <p:txBody>
          <a:bodyPr wrap="square" lIns="0" tIns="0" rIns="0" bIns="0" rtlCol="0">
            <a:noAutofit/>
          </a:bodyPr>
          <a:lstStyle/>
          <a:p>
            <a:endParaRPr/>
          </a:p>
        </p:txBody>
      </p:sp>
      <p:sp>
        <p:nvSpPr>
          <p:cNvPr id="13" name="object 25"/>
          <p:cNvSpPr/>
          <p:nvPr/>
        </p:nvSpPr>
        <p:spPr>
          <a:xfrm>
            <a:off x="1021080" y="1478545"/>
            <a:ext cx="1115568" cy="441960"/>
          </a:xfrm>
          <a:prstGeom prst="rect">
            <a:avLst/>
          </a:prstGeom>
          <a:blipFill>
            <a:blip r:embed="rId3" cstate="print"/>
            <a:stretch>
              <a:fillRect/>
            </a:stretch>
          </a:blipFill>
        </p:spPr>
        <p:txBody>
          <a:bodyPr wrap="square" lIns="0" tIns="0" rIns="0" bIns="0" rtlCol="0">
            <a:noAutofit/>
          </a:bodyPr>
          <a:lstStyle/>
          <a:p>
            <a:endParaRPr/>
          </a:p>
        </p:txBody>
      </p:sp>
      <p:sp>
        <p:nvSpPr>
          <p:cNvPr id="14" name="object 26"/>
          <p:cNvSpPr/>
          <p:nvPr/>
        </p:nvSpPr>
        <p:spPr>
          <a:xfrm>
            <a:off x="1063675" y="1581796"/>
            <a:ext cx="917524" cy="276479"/>
          </a:xfrm>
          <a:custGeom>
            <a:avLst/>
            <a:gdLst/>
            <a:ahLst/>
            <a:cxnLst/>
            <a:rect l="l" t="t" r="r" b="b"/>
            <a:pathLst>
              <a:path w="917524" h="276479">
                <a:moveTo>
                  <a:pt x="0" y="251840"/>
                </a:moveTo>
                <a:lnTo>
                  <a:pt x="6248" y="276479"/>
                </a:lnTo>
                <a:lnTo>
                  <a:pt x="850588" y="62514"/>
                </a:lnTo>
                <a:lnTo>
                  <a:pt x="889584" y="50800"/>
                </a:lnTo>
                <a:lnTo>
                  <a:pt x="890092" y="26288"/>
                </a:lnTo>
                <a:lnTo>
                  <a:pt x="917524" y="32385"/>
                </a:lnTo>
                <a:lnTo>
                  <a:pt x="811860" y="2032"/>
                </a:lnTo>
                <a:lnTo>
                  <a:pt x="805129" y="0"/>
                </a:lnTo>
                <a:lnTo>
                  <a:pt x="798144" y="3937"/>
                </a:lnTo>
                <a:lnTo>
                  <a:pt x="796112" y="10668"/>
                </a:lnTo>
                <a:lnTo>
                  <a:pt x="794207" y="17399"/>
                </a:lnTo>
                <a:lnTo>
                  <a:pt x="798144" y="24511"/>
                </a:lnTo>
                <a:lnTo>
                  <a:pt x="804875" y="26415"/>
                </a:lnTo>
                <a:lnTo>
                  <a:pt x="844536" y="37832"/>
                </a:lnTo>
                <a:lnTo>
                  <a:pt x="884250" y="29463"/>
                </a:lnTo>
                <a:lnTo>
                  <a:pt x="868655" y="44775"/>
                </a:lnTo>
                <a:lnTo>
                  <a:pt x="844536" y="37832"/>
                </a:lnTo>
                <a:lnTo>
                  <a:pt x="0" y="251840"/>
                </a:lnTo>
                <a:close/>
              </a:path>
              <a:path w="917524" h="276479">
                <a:moveTo>
                  <a:pt x="821131" y="109220"/>
                </a:moveTo>
                <a:lnTo>
                  <a:pt x="826084" y="114300"/>
                </a:lnTo>
                <a:lnTo>
                  <a:pt x="834085" y="114300"/>
                </a:lnTo>
                <a:lnTo>
                  <a:pt x="839165" y="109474"/>
                </a:lnTo>
                <a:lnTo>
                  <a:pt x="917524" y="32385"/>
                </a:lnTo>
                <a:lnTo>
                  <a:pt x="890092" y="26288"/>
                </a:lnTo>
                <a:lnTo>
                  <a:pt x="896315" y="50926"/>
                </a:lnTo>
                <a:lnTo>
                  <a:pt x="890092" y="26288"/>
                </a:lnTo>
                <a:lnTo>
                  <a:pt x="889584" y="50800"/>
                </a:lnTo>
                <a:lnTo>
                  <a:pt x="850588" y="62514"/>
                </a:lnTo>
                <a:lnTo>
                  <a:pt x="821258" y="91312"/>
                </a:lnTo>
                <a:lnTo>
                  <a:pt x="816305" y="96265"/>
                </a:lnTo>
                <a:lnTo>
                  <a:pt x="816178" y="104267"/>
                </a:lnTo>
                <a:lnTo>
                  <a:pt x="821131" y="109220"/>
                </a:lnTo>
                <a:close/>
              </a:path>
              <a:path w="917524" h="276479">
                <a:moveTo>
                  <a:pt x="884250" y="29463"/>
                </a:moveTo>
                <a:lnTo>
                  <a:pt x="844536" y="37832"/>
                </a:lnTo>
                <a:lnTo>
                  <a:pt x="868655" y="44775"/>
                </a:lnTo>
                <a:lnTo>
                  <a:pt x="884250" y="29463"/>
                </a:lnTo>
                <a:close/>
              </a:path>
            </a:pathLst>
          </a:custGeom>
          <a:solidFill>
            <a:srgbClr val="8063A1"/>
          </a:solidFill>
        </p:spPr>
        <p:txBody>
          <a:bodyPr wrap="square" lIns="0" tIns="0" rIns="0" bIns="0" rtlCol="0">
            <a:noAutofit/>
          </a:bodyPr>
          <a:lstStyle/>
          <a:p>
            <a:endParaRPr/>
          </a:p>
        </p:txBody>
      </p:sp>
      <p:sp>
        <p:nvSpPr>
          <p:cNvPr id="15" name="object 27"/>
          <p:cNvSpPr/>
          <p:nvPr/>
        </p:nvSpPr>
        <p:spPr>
          <a:xfrm>
            <a:off x="1932432" y="1463305"/>
            <a:ext cx="729995" cy="510539"/>
          </a:xfrm>
          <a:prstGeom prst="rect">
            <a:avLst/>
          </a:prstGeom>
          <a:blipFill>
            <a:blip r:embed="rId4" cstate="print"/>
            <a:stretch>
              <a:fillRect/>
            </a:stretch>
          </a:blipFill>
        </p:spPr>
        <p:txBody>
          <a:bodyPr wrap="square" lIns="0" tIns="0" rIns="0" bIns="0" rtlCol="0">
            <a:noAutofit/>
          </a:bodyPr>
          <a:lstStyle/>
          <a:p>
            <a:endParaRPr/>
          </a:p>
        </p:txBody>
      </p:sp>
      <p:sp>
        <p:nvSpPr>
          <p:cNvPr id="16" name="object 28"/>
          <p:cNvSpPr/>
          <p:nvPr/>
        </p:nvSpPr>
        <p:spPr>
          <a:xfrm>
            <a:off x="1974850" y="1598306"/>
            <a:ext cx="531876" cy="313054"/>
          </a:xfrm>
          <a:custGeom>
            <a:avLst/>
            <a:gdLst/>
            <a:ahLst/>
            <a:cxnLst/>
            <a:rect l="l" t="t" r="r" b="b"/>
            <a:pathLst>
              <a:path w="531876" h="313054">
                <a:moveTo>
                  <a:pt x="0" y="291084"/>
                </a:moveTo>
                <a:lnTo>
                  <a:pt x="12700" y="313054"/>
                </a:lnTo>
                <a:lnTo>
                  <a:pt x="475480" y="47758"/>
                </a:lnTo>
                <a:lnTo>
                  <a:pt x="509905" y="26035"/>
                </a:lnTo>
                <a:lnTo>
                  <a:pt x="503681" y="2286"/>
                </a:lnTo>
                <a:lnTo>
                  <a:pt x="531876" y="762"/>
                </a:lnTo>
                <a:lnTo>
                  <a:pt x="421894" y="0"/>
                </a:lnTo>
                <a:lnTo>
                  <a:pt x="414781" y="0"/>
                </a:lnTo>
                <a:lnTo>
                  <a:pt x="409067" y="5587"/>
                </a:lnTo>
                <a:lnTo>
                  <a:pt x="409067" y="19558"/>
                </a:lnTo>
                <a:lnTo>
                  <a:pt x="414655" y="25400"/>
                </a:lnTo>
                <a:lnTo>
                  <a:pt x="421639" y="25400"/>
                </a:lnTo>
                <a:lnTo>
                  <a:pt x="462852" y="25696"/>
                </a:lnTo>
                <a:lnTo>
                  <a:pt x="498982" y="6985"/>
                </a:lnTo>
                <a:lnTo>
                  <a:pt x="488092" y="25878"/>
                </a:lnTo>
                <a:lnTo>
                  <a:pt x="462852" y="25696"/>
                </a:lnTo>
                <a:lnTo>
                  <a:pt x="0" y="291084"/>
                </a:lnTo>
                <a:close/>
              </a:path>
              <a:path w="531876" h="313054">
                <a:moveTo>
                  <a:pt x="454913" y="83438"/>
                </a:moveTo>
                <a:lnTo>
                  <a:pt x="451485" y="89535"/>
                </a:lnTo>
                <a:lnTo>
                  <a:pt x="453517" y="97282"/>
                </a:lnTo>
                <a:lnTo>
                  <a:pt x="459613" y="100837"/>
                </a:lnTo>
                <a:lnTo>
                  <a:pt x="465708" y="104266"/>
                </a:lnTo>
                <a:lnTo>
                  <a:pt x="473456" y="102235"/>
                </a:lnTo>
                <a:lnTo>
                  <a:pt x="477012" y="96138"/>
                </a:lnTo>
                <a:lnTo>
                  <a:pt x="531876" y="762"/>
                </a:lnTo>
                <a:lnTo>
                  <a:pt x="503681" y="2286"/>
                </a:lnTo>
                <a:lnTo>
                  <a:pt x="516255" y="24384"/>
                </a:lnTo>
                <a:lnTo>
                  <a:pt x="503681" y="2286"/>
                </a:lnTo>
                <a:lnTo>
                  <a:pt x="509905" y="26035"/>
                </a:lnTo>
                <a:lnTo>
                  <a:pt x="475480" y="47758"/>
                </a:lnTo>
                <a:lnTo>
                  <a:pt x="454913" y="83438"/>
                </a:lnTo>
                <a:close/>
              </a:path>
              <a:path w="531876" h="313054">
                <a:moveTo>
                  <a:pt x="498982" y="6985"/>
                </a:moveTo>
                <a:lnTo>
                  <a:pt x="462852" y="25696"/>
                </a:lnTo>
                <a:lnTo>
                  <a:pt x="488092" y="25878"/>
                </a:lnTo>
                <a:lnTo>
                  <a:pt x="498982" y="6985"/>
                </a:lnTo>
                <a:close/>
              </a:path>
            </a:pathLst>
          </a:custGeom>
          <a:solidFill>
            <a:srgbClr val="8063A1"/>
          </a:solidFill>
        </p:spPr>
        <p:txBody>
          <a:bodyPr wrap="square" lIns="0" tIns="0" rIns="0" bIns="0" rtlCol="0">
            <a:noAutofit/>
          </a:bodyPr>
          <a:lstStyle/>
          <a:p>
            <a:endParaRPr/>
          </a:p>
        </p:txBody>
      </p:sp>
      <p:sp>
        <p:nvSpPr>
          <p:cNvPr id="17" name="object 29"/>
          <p:cNvSpPr/>
          <p:nvPr/>
        </p:nvSpPr>
        <p:spPr>
          <a:xfrm>
            <a:off x="2932176" y="1463305"/>
            <a:ext cx="323088" cy="1129284"/>
          </a:xfrm>
          <a:prstGeom prst="rect">
            <a:avLst/>
          </a:prstGeom>
          <a:blipFill>
            <a:blip r:embed="rId5" cstate="print"/>
            <a:stretch>
              <a:fillRect/>
            </a:stretch>
          </a:blipFill>
        </p:spPr>
        <p:txBody>
          <a:bodyPr wrap="square" lIns="0" tIns="0" rIns="0" bIns="0" rtlCol="0">
            <a:noAutofit/>
          </a:bodyPr>
          <a:lstStyle/>
          <a:p>
            <a:endParaRPr/>
          </a:p>
        </p:txBody>
      </p:sp>
      <p:sp>
        <p:nvSpPr>
          <p:cNvPr id="18" name="object 30"/>
          <p:cNvSpPr/>
          <p:nvPr/>
        </p:nvSpPr>
        <p:spPr>
          <a:xfrm>
            <a:off x="3041396" y="1599068"/>
            <a:ext cx="171577" cy="931037"/>
          </a:xfrm>
          <a:custGeom>
            <a:avLst/>
            <a:gdLst/>
            <a:ahLst/>
            <a:cxnLst/>
            <a:rect l="l" t="t" r="r" b="b"/>
            <a:pathLst>
              <a:path w="171577" h="931037">
                <a:moveTo>
                  <a:pt x="42489" y="73246"/>
                </a:moveTo>
                <a:lnTo>
                  <a:pt x="146431" y="931037"/>
                </a:lnTo>
                <a:lnTo>
                  <a:pt x="52479" y="50068"/>
                </a:lnTo>
                <a:lnTo>
                  <a:pt x="61087" y="30099"/>
                </a:lnTo>
                <a:lnTo>
                  <a:pt x="67760" y="70235"/>
                </a:lnTo>
                <a:lnTo>
                  <a:pt x="92583" y="102997"/>
                </a:lnTo>
                <a:lnTo>
                  <a:pt x="96901" y="108585"/>
                </a:lnTo>
                <a:lnTo>
                  <a:pt x="104775" y="109727"/>
                </a:lnTo>
                <a:lnTo>
                  <a:pt x="110362" y="105537"/>
                </a:lnTo>
                <a:lnTo>
                  <a:pt x="115951" y="101218"/>
                </a:lnTo>
                <a:lnTo>
                  <a:pt x="117093" y="93217"/>
                </a:lnTo>
                <a:lnTo>
                  <a:pt x="112903" y="87629"/>
                </a:lnTo>
                <a:lnTo>
                  <a:pt x="62103" y="23495"/>
                </a:lnTo>
                <a:lnTo>
                  <a:pt x="39370" y="32765"/>
                </a:lnTo>
                <a:lnTo>
                  <a:pt x="42489" y="73246"/>
                </a:lnTo>
                <a:close/>
              </a:path>
              <a:path w="171577" h="931037">
                <a:moveTo>
                  <a:pt x="67760" y="70235"/>
                </a:moveTo>
                <a:lnTo>
                  <a:pt x="61087" y="30099"/>
                </a:lnTo>
                <a:lnTo>
                  <a:pt x="52479" y="50068"/>
                </a:lnTo>
                <a:lnTo>
                  <a:pt x="146431" y="931037"/>
                </a:lnTo>
                <a:lnTo>
                  <a:pt x="171577" y="927988"/>
                </a:lnTo>
                <a:lnTo>
                  <a:pt x="67760" y="70235"/>
                </a:lnTo>
                <a:close/>
              </a:path>
              <a:path w="171577" h="931037">
                <a:moveTo>
                  <a:pt x="36830" y="26542"/>
                </a:moveTo>
                <a:lnTo>
                  <a:pt x="26162" y="111125"/>
                </a:lnTo>
                <a:lnTo>
                  <a:pt x="42489" y="73246"/>
                </a:lnTo>
                <a:lnTo>
                  <a:pt x="39370" y="32765"/>
                </a:lnTo>
                <a:lnTo>
                  <a:pt x="62103" y="23495"/>
                </a:lnTo>
                <a:lnTo>
                  <a:pt x="112903" y="87629"/>
                </a:lnTo>
                <a:lnTo>
                  <a:pt x="46355" y="0"/>
                </a:lnTo>
                <a:lnTo>
                  <a:pt x="2793" y="100964"/>
                </a:lnTo>
                <a:lnTo>
                  <a:pt x="0" y="107441"/>
                </a:lnTo>
                <a:lnTo>
                  <a:pt x="3048" y="114935"/>
                </a:lnTo>
                <a:lnTo>
                  <a:pt x="9398" y="117728"/>
                </a:lnTo>
                <a:lnTo>
                  <a:pt x="15875" y="120523"/>
                </a:lnTo>
                <a:lnTo>
                  <a:pt x="23368" y="117475"/>
                </a:lnTo>
                <a:lnTo>
                  <a:pt x="26162" y="111125"/>
                </a:lnTo>
                <a:lnTo>
                  <a:pt x="36830" y="26542"/>
                </a:lnTo>
                <a:close/>
              </a:path>
            </a:pathLst>
          </a:custGeom>
          <a:solidFill>
            <a:srgbClr val="8063A1"/>
          </a:solidFill>
        </p:spPr>
        <p:txBody>
          <a:bodyPr wrap="square" lIns="0" tIns="0" rIns="0" bIns="0" rtlCol="0">
            <a:noAutofit/>
          </a:bodyPr>
          <a:lstStyle/>
          <a:p>
            <a:endParaRPr/>
          </a:p>
        </p:txBody>
      </p:sp>
      <p:sp>
        <p:nvSpPr>
          <p:cNvPr id="19" name="object 31"/>
          <p:cNvSpPr/>
          <p:nvPr/>
        </p:nvSpPr>
        <p:spPr>
          <a:xfrm>
            <a:off x="3349752" y="1463305"/>
            <a:ext cx="778763" cy="1149096"/>
          </a:xfrm>
          <a:prstGeom prst="rect">
            <a:avLst/>
          </a:prstGeom>
          <a:blipFill>
            <a:blip r:embed="rId6" cstate="print"/>
            <a:stretch>
              <a:fillRect/>
            </a:stretch>
          </a:blipFill>
        </p:spPr>
        <p:txBody>
          <a:bodyPr wrap="square" lIns="0" tIns="0" rIns="0" bIns="0" rtlCol="0">
            <a:noAutofit/>
          </a:bodyPr>
          <a:lstStyle/>
          <a:p>
            <a:endParaRPr/>
          </a:p>
        </p:txBody>
      </p:sp>
      <p:sp>
        <p:nvSpPr>
          <p:cNvPr id="20" name="object 32"/>
          <p:cNvSpPr/>
          <p:nvPr/>
        </p:nvSpPr>
        <p:spPr>
          <a:xfrm>
            <a:off x="3505200" y="1599068"/>
            <a:ext cx="580644" cy="951102"/>
          </a:xfrm>
          <a:custGeom>
            <a:avLst/>
            <a:gdLst/>
            <a:ahLst/>
            <a:cxnLst/>
            <a:rect l="l" t="t" r="r" b="b"/>
            <a:pathLst>
              <a:path w="580644" h="951102">
                <a:moveTo>
                  <a:pt x="26397" y="68372"/>
                </a:moveTo>
                <a:lnTo>
                  <a:pt x="558926" y="951102"/>
                </a:lnTo>
                <a:lnTo>
                  <a:pt x="580644" y="938022"/>
                </a:lnTo>
                <a:lnTo>
                  <a:pt x="48111" y="55286"/>
                </a:lnTo>
                <a:lnTo>
                  <a:pt x="25998" y="43215"/>
                </a:lnTo>
                <a:lnTo>
                  <a:pt x="6858" y="32765"/>
                </a:lnTo>
                <a:lnTo>
                  <a:pt x="25653" y="21462"/>
                </a:lnTo>
                <a:lnTo>
                  <a:pt x="23875" y="15112"/>
                </a:lnTo>
                <a:lnTo>
                  <a:pt x="0" y="0"/>
                </a:lnTo>
                <a:lnTo>
                  <a:pt x="2159" y="28193"/>
                </a:lnTo>
                <a:lnTo>
                  <a:pt x="7492" y="122682"/>
                </a:lnTo>
                <a:lnTo>
                  <a:pt x="14477" y="122554"/>
                </a:lnTo>
                <a:lnTo>
                  <a:pt x="21462" y="122427"/>
                </a:lnTo>
                <a:lnTo>
                  <a:pt x="27050" y="116712"/>
                </a:lnTo>
                <a:lnTo>
                  <a:pt x="27050" y="109600"/>
                </a:lnTo>
                <a:lnTo>
                  <a:pt x="26397" y="68372"/>
                </a:lnTo>
                <a:close/>
              </a:path>
              <a:path w="580644" h="951102">
                <a:moveTo>
                  <a:pt x="1650" y="109982"/>
                </a:moveTo>
                <a:lnTo>
                  <a:pt x="1650" y="117093"/>
                </a:lnTo>
                <a:lnTo>
                  <a:pt x="7492" y="122682"/>
                </a:lnTo>
                <a:lnTo>
                  <a:pt x="2159" y="28193"/>
                </a:lnTo>
                <a:lnTo>
                  <a:pt x="0" y="0"/>
                </a:lnTo>
                <a:lnTo>
                  <a:pt x="1650" y="109982"/>
                </a:lnTo>
                <a:close/>
              </a:path>
              <a:path w="580644" h="951102">
                <a:moveTo>
                  <a:pt x="84327" y="75057"/>
                </a:moveTo>
                <a:lnTo>
                  <a:pt x="90424" y="78359"/>
                </a:lnTo>
                <a:lnTo>
                  <a:pt x="98171" y="76200"/>
                </a:lnTo>
                <a:lnTo>
                  <a:pt x="101600" y="69976"/>
                </a:lnTo>
                <a:lnTo>
                  <a:pt x="104901" y="63880"/>
                </a:lnTo>
                <a:lnTo>
                  <a:pt x="102615" y="56134"/>
                </a:lnTo>
                <a:lnTo>
                  <a:pt x="96520" y="52704"/>
                </a:lnTo>
                <a:lnTo>
                  <a:pt x="0" y="0"/>
                </a:lnTo>
                <a:lnTo>
                  <a:pt x="23875" y="15112"/>
                </a:lnTo>
                <a:lnTo>
                  <a:pt x="25653" y="21462"/>
                </a:lnTo>
                <a:lnTo>
                  <a:pt x="6858" y="32765"/>
                </a:lnTo>
                <a:lnTo>
                  <a:pt x="25998" y="43215"/>
                </a:lnTo>
                <a:lnTo>
                  <a:pt x="48111" y="55286"/>
                </a:lnTo>
                <a:lnTo>
                  <a:pt x="84327" y="75057"/>
                </a:lnTo>
                <a:close/>
              </a:path>
            </a:pathLst>
          </a:custGeom>
          <a:solidFill>
            <a:srgbClr val="8063A1"/>
          </a:solidFill>
        </p:spPr>
        <p:txBody>
          <a:bodyPr wrap="square" lIns="0" tIns="0" rIns="0" bIns="0" rtlCol="0">
            <a:noAutofit/>
          </a:bodyPr>
          <a:lstStyle/>
          <a:p>
            <a:endParaRPr/>
          </a:p>
        </p:txBody>
      </p:sp>
      <p:sp>
        <p:nvSpPr>
          <p:cNvPr id="21" name="object 33"/>
          <p:cNvSpPr/>
          <p:nvPr/>
        </p:nvSpPr>
        <p:spPr>
          <a:xfrm>
            <a:off x="6324600" y="1384450"/>
            <a:ext cx="1647444" cy="1031862"/>
          </a:xfrm>
          <a:custGeom>
            <a:avLst/>
            <a:gdLst/>
            <a:ahLst/>
            <a:cxnLst/>
            <a:rect l="l" t="t" r="r" b="b"/>
            <a:pathLst>
              <a:path w="1647444" h="1031862">
                <a:moveTo>
                  <a:pt x="0" y="1031862"/>
                </a:moveTo>
                <a:lnTo>
                  <a:pt x="1647444" y="1031862"/>
                </a:lnTo>
                <a:lnTo>
                  <a:pt x="1647444" y="0"/>
                </a:lnTo>
                <a:lnTo>
                  <a:pt x="0" y="0"/>
                </a:lnTo>
                <a:lnTo>
                  <a:pt x="0" y="1031862"/>
                </a:lnTo>
                <a:close/>
              </a:path>
            </a:pathLst>
          </a:custGeom>
          <a:solidFill>
            <a:srgbClr val="1F487C"/>
          </a:solidFill>
        </p:spPr>
        <p:txBody>
          <a:bodyPr wrap="square" lIns="0" tIns="0" rIns="0" bIns="0" rtlCol="0">
            <a:noAutofit/>
          </a:bodyPr>
          <a:lstStyle/>
          <a:p>
            <a:endParaRPr/>
          </a:p>
        </p:txBody>
      </p:sp>
      <p:sp>
        <p:nvSpPr>
          <p:cNvPr id="22" name="object 34"/>
          <p:cNvSpPr/>
          <p:nvPr/>
        </p:nvSpPr>
        <p:spPr>
          <a:xfrm>
            <a:off x="6324600" y="1384450"/>
            <a:ext cx="1647444" cy="1031862"/>
          </a:xfrm>
          <a:custGeom>
            <a:avLst/>
            <a:gdLst/>
            <a:ahLst/>
            <a:cxnLst/>
            <a:rect l="l" t="t" r="r" b="b"/>
            <a:pathLst>
              <a:path w="1647444" h="1031862">
                <a:moveTo>
                  <a:pt x="0" y="1031862"/>
                </a:moveTo>
                <a:lnTo>
                  <a:pt x="1647444" y="1031862"/>
                </a:lnTo>
                <a:lnTo>
                  <a:pt x="1647444" y="0"/>
                </a:lnTo>
                <a:lnTo>
                  <a:pt x="0" y="0"/>
                </a:lnTo>
                <a:lnTo>
                  <a:pt x="0" y="1031862"/>
                </a:lnTo>
                <a:close/>
              </a:path>
            </a:pathLst>
          </a:custGeom>
          <a:ln w="9525">
            <a:solidFill>
              <a:srgbClr val="EDEBE0"/>
            </a:solidFill>
          </a:ln>
        </p:spPr>
        <p:txBody>
          <a:bodyPr wrap="square" lIns="0" tIns="0" rIns="0" bIns="0" rtlCol="0">
            <a:noAutofit/>
          </a:bodyPr>
          <a:lstStyle/>
          <a:p>
            <a:endParaRPr/>
          </a:p>
        </p:txBody>
      </p:sp>
      <p:sp>
        <p:nvSpPr>
          <p:cNvPr id="23" name="object 35"/>
          <p:cNvSpPr/>
          <p:nvPr/>
        </p:nvSpPr>
        <p:spPr>
          <a:xfrm>
            <a:off x="8310753" y="2416325"/>
            <a:ext cx="340436" cy="1031862"/>
          </a:xfrm>
          <a:custGeom>
            <a:avLst/>
            <a:gdLst/>
            <a:ahLst/>
            <a:cxnLst/>
            <a:rect l="l" t="t" r="r" b="b"/>
            <a:pathLst>
              <a:path w="340436" h="1031862">
                <a:moveTo>
                  <a:pt x="0" y="1031862"/>
                </a:moveTo>
                <a:lnTo>
                  <a:pt x="340436" y="1031862"/>
                </a:lnTo>
                <a:lnTo>
                  <a:pt x="340436" y="0"/>
                </a:lnTo>
                <a:lnTo>
                  <a:pt x="0" y="0"/>
                </a:lnTo>
                <a:lnTo>
                  <a:pt x="0" y="1031862"/>
                </a:lnTo>
                <a:close/>
              </a:path>
            </a:pathLst>
          </a:custGeom>
          <a:solidFill>
            <a:srgbClr val="FFFFCC"/>
          </a:solidFill>
        </p:spPr>
        <p:txBody>
          <a:bodyPr wrap="square" lIns="0" tIns="0" rIns="0" bIns="0" rtlCol="0">
            <a:noAutofit/>
          </a:bodyPr>
          <a:lstStyle/>
          <a:p>
            <a:endParaRPr/>
          </a:p>
        </p:txBody>
      </p:sp>
      <p:sp>
        <p:nvSpPr>
          <p:cNvPr id="24" name="object 36"/>
          <p:cNvSpPr/>
          <p:nvPr/>
        </p:nvSpPr>
        <p:spPr>
          <a:xfrm>
            <a:off x="8310753" y="2416325"/>
            <a:ext cx="340436" cy="1031862"/>
          </a:xfrm>
          <a:custGeom>
            <a:avLst/>
            <a:gdLst/>
            <a:ahLst/>
            <a:cxnLst/>
            <a:rect l="l" t="t" r="r" b="b"/>
            <a:pathLst>
              <a:path w="340436" h="1031862">
                <a:moveTo>
                  <a:pt x="0" y="1031862"/>
                </a:moveTo>
                <a:lnTo>
                  <a:pt x="340436" y="1031862"/>
                </a:lnTo>
                <a:lnTo>
                  <a:pt x="340436" y="0"/>
                </a:lnTo>
                <a:lnTo>
                  <a:pt x="0" y="0"/>
                </a:lnTo>
                <a:lnTo>
                  <a:pt x="0" y="1031862"/>
                </a:lnTo>
                <a:close/>
              </a:path>
            </a:pathLst>
          </a:custGeom>
          <a:ln w="9525">
            <a:solidFill>
              <a:srgbClr val="EDEBE0"/>
            </a:solidFill>
          </a:ln>
        </p:spPr>
        <p:txBody>
          <a:bodyPr wrap="square" lIns="0" tIns="0" rIns="0" bIns="0" rtlCol="0">
            <a:noAutofit/>
          </a:bodyPr>
          <a:lstStyle/>
          <a:p>
            <a:endParaRPr/>
          </a:p>
        </p:txBody>
      </p:sp>
      <p:sp>
        <p:nvSpPr>
          <p:cNvPr id="25" name="object 37"/>
          <p:cNvSpPr/>
          <p:nvPr/>
        </p:nvSpPr>
        <p:spPr>
          <a:xfrm>
            <a:off x="8651748" y="2416325"/>
            <a:ext cx="339826" cy="1031862"/>
          </a:xfrm>
          <a:custGeom>
            <a:avLst/>
            <a:gdLst/>
            <a:ahLst/>
            <a:cxnLst/>
            <a:rect l="l" t="t" r="r" b="b"/>
            <a:pathLst>
              <a:path w="339826" h="1031862">
                <a:moveTo>
                  <a:pt x="0" y="1031862"/>
                </a:moveTo>
                <a:lnTo>
                  <a:pt x="339826" y="1031862"/>
                </a:lnTo>
                <a:lnTo>
                  <a:pt x="339826" y="0"/>
                </a:lnTo>
                <a:lnTo>
                  <a:pt x="0" y="0"/>
                </a:lnTo>
                <a:lnTo>
                  <a:pt x="0" y="1031862"/>
                </a:lnTo>
                <a:close/>
              </a:path>
            </a:pathLst>
          </a:custGeom>
          <a:solidFill>
            <a:srgbClr val="FFFFCC"/>
          </a:solidFill>
        </p:spPr>
        <p:txBody>
          <a:bodyPr wrap="square" lIns="0" tIns="0" rIns="0" bIns="0" rtlCol="0">
            <a:noAutofit/>
          </a:bodyPr>
          <a:lstStyle/>
          <a:p>
            <a:endParaRPr/>
          </a:p>
        </p:txBody>
      </p:sp>
      <p:sp>
        <p:nvSpPr>
          <p:cNvPr id="26" name="object 38"/>
          <p:cNvSpPr/>
          <p:nvPr/>
        </p:nvSpPr>
        <p:spPr>
          <a:xfrm>
            <a:off x="8651748" y="2416325"/>
            <a:ext cx="339826" cy="1031862"/>
          </a:xfrm>
          <a:custGeom>
            <a:avLst/>
            <a:gdLst/>
            <a:ahLst/>
            <a:cxnLst/>
            <a:rect l="l" t="t" r="r" b="b"/>
            <a:pathLst>
              <a:path w="339826" h="1031862">
                <a:moveTo>
                  <a:pt x="0" y="1031862"/>
                </a:moveTo>
                <a:lnTo>
                  <a:pt x="339826" y="1031862"/>
                </a:lnTo>
                <a:lnTo>
                  <a:pt x="339826" y="0"/>
                </a:lnTo>
                <a:lnTo>
                  <a:pt x="0" y="0"/>
                </a:lnTo>
                <a:lnTo>
                  <a:pt x="0" y="1031862"/>
                </a:lnTo>
                <a:close/>
              </a:path>
            </a:pathLst>
          </a:custGeom>
          <a:ln w="9525">
            <a:solidFill>
              <a:srgbClr val="EDEBE0"/>
            </a:solidFill>
          </a:ln>
        </p:spPr>
        <p:txBody>
          <a:bodyPr wrap="square" lIns="0" tIns="0" rIns="0" bIns="0" rtlCol="0">
            <a:noAutofit/>
          </a:bodyPr>
          <a:lstStyle/>
          <a:p>
            <a:endParaRPr/>
          </a:p>
        </p:txBody>
      </p:sp>
      <p:sp>
        <p:nvSpPr>
          <p:cNvPr id="27" name="object 39"/>
          <p:cNvSpPr/>
          <p:nvPr/>
        </p:nvSpPr>
        <p:spPr>
          <a:xfrm>
            <a:off x="8310753" y="4480037"/>
            <a:ext cx="340436" cy="1031862"/>
          </a:xfrm>
          <a:custGeom>
            <a:avLst/>
            <a:gdLst/>
            <a:ahLst/>
            <a:cxnLst/>
            <a:rect l="l" t="t" r="r" b="b"/>
            <a:pathLst>
              <a:path w="340436" h="1031862">
                <a:moveTo>
                  <a:pt x="0" y="1031862"/>
                </a:moveTo>
                <a:lnTo>
                  <a:pt x="340436" y="1031862"/>
                </a:lnTo>
                <a:lnTo>
                  <a:pt x="340436" y="0"/>
                </a:lnTo>
                <a:lnTo>
                  <a:pt x="0" y="0"/>
                </a:lnTo>
                <a:lnTo>
                  <a:pt x="0" y="1031862"/>
                </a:lnTo>
                <a:close/>
              </a:path>
            </a:pathLst>
          </a:custGeom>
          <a:solidFill>
            <a:srgbClr val="FFFFCC"/>
          </a:solidFill>
        </p:spPr>
        <p:txBody>
          <a:bodyPr wrap="square" lIns="0" tIns="0" rIns="0" bIns="0" rtlCol="0">
            <a:noAutofit/>
          </a:bodyPr>
          <a:lstStyle/>
          <a:p>
            <a:endParaRPr/>
          </a:p>
        </p:txBody>
      </p:sp>
      <p:sp>
        <p:nvSpPr>
          <p:cNvPr id="28" name="object 40"/>
          <p:cNvSpPr/>
          <p:nvPr/>
        </p:nvSpPr>
        <p:spPr>
          <a:xfrm>
            <a:off x="8310753" y="4480037"/>
            <a:ext cx="340436" cy="1031862"/>
          </a:xfrm>
          <a:custGeom>
            <a:avLst/>
            <a:gdLst/>
            <a:ahLst/>
            <a:cxnLst/>
            <a:rect l="l" t="t" r="r" b="b"/>
            <a:pathLst>
              <a:path w="340436" h="1031862">
                <a:moveTo>
                  <a:pt x="0" y="1031862"/>
                </a:moveTo>
                <a:lnTo>
                  <a:pt x="340436" y="1031862"/>
                </a:lnTo>
                <a:lnTo>
                  <a:pt x="340436" y="0"/>
                </a:lnTo>
                <a:lnTo>
                  <a:pt x="0" y="0"/>
                </a:lnTo>
                <a:lnTo>
                  <a:pt x="0" y="1031862"/>
                </a:lnTo>
                <a:close/>
              </a:path>
            </a:pathLst>
          </a:custGeom>
          <a:ln w="9525">
            <a:solidFill>
              <a:srgbClr val="EDEBE0"/>
            </a:solidFill>
          </a:ln>
        </p:spPr>
        <p:txBody>
          <a:bodyPr wrap="square" lIns="0" tIns="0" rIns="0" bIns="0" rtlCol="0">
            <a:noAutofit/>
          </a:bodyPr>
          <a:lstStyle/>
          <a:p>
            <a:endParaRPr/>
          </a:p>
        </p:txBody>
      </p:sp>
      <p:sp>
        <p:nvSpPr>
          <p:cNvPr id="29" name="object 41"/>
          <p:cNvSpPr/>
          <p:nvPr/>
        </p:nvSpPr>
        <p:spPr>
          <a:xfrm>
            <a:off x="8651748" y="4480037"/>
            <a:ext cx="339826" cy="1031862"/>
          </a:xfrm>
          <a:custGeom>
            <a:avLst/>
            <a:gdLst/>
            <a:ahLst/>
            <a:cxnLst/>
            <a:rect l="l" t="t" r="r" b="b"/>
            <a:pathLst>
              <a:path w="339826" h="1031862">
                <a:moveTo>
                  <a:pt x="0" y="1031862"/>
                </a:moveTo>
                <a:lnTo>
                  <a:pt x="339826" y="1031862"/>
                </a:lnTo>
                <a:lnTo>
                  <a:pt x="339826" y="0"/>
                </a:lnTo>
                <a:lnTo>
                  <a:pt x="0" y="0"/>
                </a:lnTo>
                <a:lnTo>
                  <a:pt x="0" y="1031862"/>
                </a:lnTo>
                <a:close/>
              </a:path>
            </a:pathLst>
          </a:custGeom>
          <a:solidFill>
            <a:srgbClr val="FFFFCC"/>
          </a:solidFill>
        </p:spPr>
        <p:txBody>
          <a:bodyPr wrap="square" lIns="0" tIns="0" rIns="0" bIns="0" rtlCol="0">
            <a:noAutofit/>
          </a:bodyPr>
          <a:lstStyle/>
          <a:p>
            <a:endParaRPr/>
          </a:p>
        </p:txBody>
      </p:sp>
      <p:sp>
        <p:nvSpPr>
          <p:cNvPr id="30" name="object 42"/>
          <p:cNvSpPr/>
          <p:nvPr/>
        </p:nvSpPr>
        <p:spPr>
          <a:xfrm>
            <a:off x="8651748" y="4480037"/>
            <a:ext cx="339826" cy="1031862"/>
          </a:xfrm>
          <a:custGeom>
            <a:avLst/>
            <a:gdLst/>
            <a:ahLst/>
            <a:cxnLst/>
            <a:rect l="l" t="t" r="r" b="b"/>
            <a:pathLst>
              <a:path w="339826" h="1031862">
                <a:moveTo>
                  <a:pt x="0" y="1031862"/>
                </a:moveTo>
                <a:lnTo>
                  <a:pt x="339826" y="1031862"/>
                </a:lnTo>
                <a:lnTo>
                  <a:pt x="339826" y="0"/>
                </a:lnTo>
                <a:lnTo>
                  <a:pt x="0" y="0"/>
                </a:lnTo>
                <a:lnTo>
                  <a:pt x="0" y="1031862"/>
                </a:lnTo>
                <a:close/>
              </a:path>
            </a:pathLst>
          </a:custGeom>
          <a:ln w="9524">
            <a:solidFill>
              <a:srgbClr val="EDEBE0"/>
            </a:solidFill>
          </a:ln>
        </p:spPr>
        <p:txBody>
          <a:bodyPr wrap="square" lIns="0" tIns="0" rIns="0" bIns="0" rtlCol="0">
            <a:noAutofit/>
          </a:bodyPr>
          <a:lstStyle/>
          <a:p>
            <a:endParaRPr/>
          </a:p>
        </p:txBody>
      </p:sp>
      <p:sp>
        <p:nvSpPr>
          <p:cNvPr id="31" name="object 43"/>
          <p:cNvSpPr/>
          <p:nvPr/>
        </p:nvSpPr>
        <p:spPr>
          <a:xfrm>
            <a:off x="8310753" y="3448200"/>
            <a:ext cx="340436" cy="1031862"/>
          </a:xfrm>
          <a:custGeom>
            <a:avLst/>
            <a:gdLst/>
            <a:ahLst/>
            <a:cxnLst/>
            <a:rect l="l" t="t" r="r" b="b"/>
            <a:pathLst>
              <a:path w="340436" h="1031862">
                <a:moveTo>
                  <a:pt x="0" y="1031862"/>
                </a:moveTo>
                <a:lnTo>
                  <a:pt x="340436" y="1031862"/>
                </a:lnTo>
                <a:lnTo>
                  <a:pt x="340436" y="0"/>
                </a:lnTo>
                <a:lnTo>
                  <a:pt x="0" y="0"/>
                </a:lnTo>
                <a:lnTo>
                  <a:pt x="0" y="1031862"/>
                </a:lnTo>
                <a:close/>
              </a:path>
            </a:pathLst>
          </a:custGeom>
          <a:solidFill>
            <a:srgbClr val="FFFFCC"/>
          </a:solidFill>
        </p:spPr>
        <p:txBody>
          <a:bodyPr wrap="square" lIns="0" tIns="0" rIns="0" bIns="0" rtlCol="0">
            <a:noAutofit/>
          </a:bodyPr>
          <a:lstStyle/>
          <a:p>
            <a:endParaRPr/>
          </a:p>
        </p:txBody>
      </p:sp>
      <p:sp>
        <p:nvSpPr>
          <p:cNvPr id="32" name="object 44"/>
          <p:cNvSpPr/>
          <p:nvPr/>
        </p:nvSpPr>
        <p:spPr>
          <a:xfrm>
            <a:off x="8310753" y="3448200"/>
            <a:ext cx="340436" cy="1031862"/>
          </a:xfrm>
          <a:custGeom>
            <a:avLst/>
            <a:gdLst/>
            <a:ahLst/>
            <a:cxnLst/>
            <a:rect l="l" t="t" r="r" b="b"/>
            <a:pathLst>
              <a:path w="340436" h="1031862">
                <a:moveTo>
                  <a:pt x="0" y="1031862"/>
                </a:moveTo>
                <a:lnTo>
                  <a:pt x="340436" y="1031862"/>
                </a:lnTo>
                <a:lnTo>
                  <a:pt x="340436" y="0"/>
                </a:lnTo>
                <a:lnTo>
                  <a:pt x="0" y="0"/>
                </a:lnTo>
                <a:lnTo>
                  <a:pt x="0" y="1031862"/>
                </a:lnTo>
                <a:close/>
              </a:path>
            </a:pathLst>
          </a:custGeom>
          <a:ln w="9525">
            <a:solidFill>
              <a:srgbClr val="EDEBE0"/>
            </a:solidFill>
          </a:ln>
        </p:spPr>
        <p:txBody>
          <a:bodyPr wrap="square" lIns="0" tIns="0" rIns="0" bIns="0" rtlCol="0">
            <a:noAutofit/>
          </a:bodyPr>
          <a:lstStyle/>
          <a:p>
            <a:endParaRPr/>
          </a:p>
        </p:txBody>
      </p:sp>
      <p:sp>
        <p:nvSpPr>
          <p:cNvPr id="33" name="object 45"/>
          <p:cNvSpPr/>
          <p:nvPr/>
        </p:nvSpPr>
        <p:spPr>
          <a:xfrm>
            <a:off x="8651748" y="3448200"/>
            <a:ext cx="339826" cy="1031862"/>
          </a:xfrm>
          <a:custGeom>
            <a:avLst/>
            <a:gdLst/>
            <a:ahLst/>
            <a:cxnLst/>
            <a:rect l="l" t="t" r="r" b="b"/>
            <a:pathLst>
              <a:path w="339826" h="1031862">
                <a:moveTo>
                  <a:pt x="0" y="1031862"/>
                </a:moveTo>
                <a:lnTo>
                  <a:pt x="339826" y="1031862"/>
                </a:lnTo>
                <a:lnTo>
                  <a:pt x="339826" y="0"/>
                </a:lnTo>
                <a:lnTo>
                  <a:pt x="0" y="0"/>
                </a:lnTo>
                <a:lnTo>
                  <a:pt x="0" y="1031862"/>
                </a:lnTo>
                <a:close/>
              </a:path>
            </a:pathLst>
          </a:custGeom>
          <a:solidFill>
            <a:srgbClr val="FFFFCC"/>
          </a:solidFill>
        </p:spPr>
        <p:txBody>
          <a:bodyPr wrap="square" lIns="0" tIns="0" rIns="0" bIns="0" rtlCol="0">
            <a:noAutofit/>
          </a:bodyPr>
          <a:lstStyle/>
          <a:p>
            <a:endParaRPr/>
          </a:p>
        </p:txBody>
      </p:sp>
      <p:sp>
        <p:nvSpPr>
          <p:cNvPr id="34" name="object 46"/>
          <p:cNvSpPr/>
          <p:nvPr/>
        </p:nvSpPr>
        <p:spPr>
          <a:xfrm>
            <a:off x="8651748" y="3448200"/>
            <a:ext cx="339826" cy="1031862"/>
          </a:xfrm>
          <a:custGeom>
            <a:avLst/>
            <a:gdLst/>
            <a:ahLst/>
            <a:cxnLst/>
            <a:rect l="l" t="t" r="r" b="b"/>
            <a:pathLst>
              <a:path w="339826" h="1031862">
                <a:moveTo>
                  <a:pt x="0" y="1031862"/>
                </a:moveTo>
                <a:lnTo>
                  <a:pt x="339826" y="1031862"/>
                </a:lnTo>
                <a:lnTo>
                  <a:pt x="339826" y="0"/>
                </a:lnTo>
                <a:lnTo>
                  <a:pt x="0" y="0"/>
                </a:lnTo>
                <a:lnTo>
                  <a:pt x="0" y="1031862"/>
                </a:lnTo>
                <a:close/>
              </a:path>
            </a:pathLst>
          </a:custGeom>
          <a:ln w="9525">
            <a:solidFill>
              <a:srgbClr val="EDEBE0"/>
            </a:solidFill>
          </a:ln>
        </p:spPr>
        <p:txBody>
          <a:bodyPr wrap="square" lIns="0" tIns="0" rIns="0" bIns="0" rtlCol="0">
            <a:noAutofit/>
          </a:bodyPr>
          <a:lstStyle/>
          <a:p>
            <a:endParaRPr/>
          </a:p>
        </p:txBody>
      </p:sp>
      <p:sp>
        <p:nvSpPr>
          <p:cNvPr id="35" name="object 47"/>
          <p:cNvSpPr/>
          <p:nvPr/>
        </p:nvSpPr>
        <p:spPr>
          <a:xfrm>
            <a:off x="7968996" y="2416325"/>
            <a:ext cx="340436" cy="1031862"/>
          </a:xfrm>
          <a:custGeom>
            <a:avLst/>
            <a:gdLst/>
            <a:ahLst/>
            <a:cxnLst/>
            <a:rect l="l" t="t" r="r" b="b"/>
            <a:pathLst>
              <a:path w="340436" h="1031862">
                <a:moveTo>
                  <a:pt x="0" y="1031862"/>
                </a:moveTo>
                <a:lnTo>
                  <a:pt x="340436" y="1031862"/>
                </a:lnTo>
                <a:lnTo>
                  <a:pt x="340436" y="0"/>
                </a:lnTo>
                <a:lnTo>
                  <a:pt x="0" y="0"/>
                </a:lnTo>
                <a:lnTo>
                  <a:pt x="0" y="1031862"/>
                </a:lnTo>
                <a:close/>
              </a:path>
            </a:pathLst>
          </a:custGeom>
          <a:solidFill>
            <a:srgbClr val="FFFFCC"/>
          </a:solidFill>
        </p:spPr>
        <p:txBody>
          <a:bodyPr wrap="square" lIns="0" tIns="0" rIns="0" bIns="0" rtlCol="0">
            <a:noAutofit/>
          </a:bodyPr>
          <a:lstStyle/>
          <a:p>
            <a:endParaRPr/>
          </a:p>
        </p:txBody>
      </p:sp>
      <p:sp>
        <p:nvSpPr>
          <p:cNvPr id="36" name="object 48"/>
          <p:cNvSpPr/>
          <p:nvPr/>
        </p:nvSpPr>
        <p:spPr>
          <a:xfrm>
            <a:off x="7968996" y="2416325"/>
            <a:ext cx="340436" cy="1031862"/>
          </a:xfrm>
          <a:custGeom>
            <a:avLst/>
            <a:gdLst/>
            <a:ahLst/>
            <a:cxnLst/>
            <a:rect l="l" t="t" r="r" b="b"/>
            <a:pathLst>
              <a:path w="340436" h="1031862">
                <a:moveTo>
                  <a:pt x="0" y="1031862"/>
                </a:moveTo>
                <a:lnTo>
                  <a:pt x="340436" y="1031862"/>
                </a:lnTo>
                <a:lnTo>
                  <a:pt x="340436" y="0"/>
                </a:lnTo>
                <a:lnTo>
                  <a:pt x="0" y="0"/>
                </a:lnTo>
                <a:lnTo>
                  <a:pt x="0" y="1031862"/>
                </a:lnTo>
                <a:close/>
              </a:path>
            </a:pathLst>
          </a:custGeom>
          <a:ln w="9525">
            <a:solidFill>
              <a:srgbClr val="EDEBE0"/>
            </a:solidFill>
          </a:ln>
        </p:spPr>
        <p:txBody>
          <a:bodyPr wrap="square" lIns="0" tIns="0" rIns="0" bIns="0" rtlCol="0">
            <a:noAutofit/>
          </a:bodyPr>
          <a:lstStyle/>
          <a:p>
            <a:endParaRPr/>
          </a:p>
        </p:txBody>
      </p:sp>
      <p:sp>
        <p:nvSpPr>
          <p:cNvPr id="37" name="object 49"/>
          <p:cNvSpPr/>
          <p:nvPr/>
        </p:nvSpPr>
        <p:spPr>
          <a:xfrm>
            <a:off x="8310753" y="1384450"/>
            <a:ext cx="339826" cy="1031862"/>
          </a:xfrm>
          <a:custGeom>
            <a:avLst/>
            <a:gdLst/>
            <a:ahLst/>
            <a:cxnLst/>
            <a:rect l="l" t="t" r="r" b="b"/>
            <a:pathLst>
              <a:path w="339826" h="1031862">
                <a:moveTo>
                  <a:pt x="0" y="1031862"/>
                </a:moveTo>
                <a:lnTo>
                  <a:pt x="339826" y="1031862"/>
                </a:lnTo>
                <a:lnTo>
                  <a:pt x="339826" y="0"/>
                </a:lnTo>
                <a:lnTo>
                  <a:pt x="0" y="0"/>
                </a:lnTo>
                <a:lnTo>
                  <a:pt x="0" y="1031862"/>
                </a:lnTo>
                <a:close/>
              </a:path>
            </a:pathLst>
          </a:custGeom>
          <a:solidFill>
            <a:srgbClr val="FFFFCC"/>
          </a:solidFill>
        </p:spPr>
        <p:txBody>
          <a:bodyPr wrap="square" lIns="0" tIns="0" rIns="0" bIns="0" rtlCol="0">
            <a:noAutofit/>
          </a:bodyPr>
          <a:lstStyle/>
          <a:p>
            <a:endParaRPr/>
          </a:p>
        </p:txBody>
      </p:sp>
      <p:sp>
        <p:nvSpPr>
          <p:cNvPr id="38" name="object 50"/>
          <p:cNvSpPr/>
          <p:nvPr/>
        </p:nvSpPr>
        <p:spPr>
          <a:xfrm>
            <a:off x="8310753" y="1384450"/>
            <a:ext cx="339826" cy="1031862"/>
          </a:xfrm>
          <a:custGeom>
            <a:avLst/>
            <a:gdLst/>
            <a:ahLst/>
            <a:cxnLst/>
            <a:rect l="l" t="t" r="r" b="b"/>
            <a:pathLst>
              <a:path w="339826" h="1031862">
                <a:moveTo>
                  <a:pt x="0" y="1031862"/>
                </a:moveTo>
                <a:lnTo>
                  <a:pt x="339826" y="1031862"/>
                </a:lnTo>
                <a:lnTo>
                  <a:pt x="339826" y="0"/>
                </a:lnTo>
                <a:lnTo>
                  <a:pt x="0" y="0"/>
                </a:lnTo>
                <a:lnTo>
                  <a:pt x="0" y="1031862"/>
                </a:lnTo>
                <a:close/>
              </a:path>
            </a:pathLst>
          </a:custGeom>
          <a:ln w="9525">
            <a:solidFill>
              <a:srgbClr val="EDEBE0"/>
            </a:solidFill>
          </a:ln>
        </p:spPr>
        <p:txBody>
          <a:bodyPr wrap="square" lIns="0" tIns="0" rIns="0" bIns="0" rtlCol="0">
            <a:noAutofit/>
          </a:bodyPr>
          <a:lstStyle/>
          <a:p>
            <a:endParaRPr/>
          </a:p>
        </p:txBody>
      </p:sp>
      <p:sp>
        <p:nvSpPr>
          <p:cNvPr id="39" name="object 51"/>
          <p:cNvSpPr/>
          <p:nvPr/>
        </p:nvSpPr>
        <p:spPr>
          <a:xfrm>
            <a:off x="8651748" y="1384450"/>
            <a:ext cx="339826" cy="1031862"/>
          </a:xfrm>
          <a:custGeom>
            <a:avLst/>
            <a:gdLst/>
            <a:ahLst/>
            <a:cxnLst/>
            <a:rect l="l" t="t" r="r" b="b"/>
            <a:pathLst>
              <a:path w="339826" h="1031862">
                <a:moveTo>
                  <a:pt x="0" y="1031862"/>
                </a:moveTo>
                <a:lnTo>
                  <a:pt x="339826" y="1031862"/>
                </a:lnTo>
                <a:lnTo>
                  <a:pt x="339826" y="0"/>
                </a:lnTo>
                <a:lnTo>
                  <a:pt x="0" y="0"/>
                </a:lnTo>
                <a:lnTo>
                  <a:pt x="0" y="1031862"/>
                </a:lnTo>
                <a:close/>
              </a:path>
            </a:pathLst>
          </a:custGeom>
          <a:solidFill>
            <a:srgbClr val="FFFFCC"/>
          </a:solidFill>
        </p:spPr>
        <p:txBody>
          <a:bodyPr wrap="square" lIns="0" tIns="0" rIns="0" bIns="0" rtlCol="0">
            <a:noAutofit/>
          </a:bodyPr>
          <a:lstStyle/>
          <a:p>
            <a:endParaRPr/>
          </a:p>
        </p:txBody>
      </p:sp>
      <p:sp>
        <p:nvSpPr>
          <p:cNvPr id="40" name="object 52"/>
          <p:cNvSpPr/>
          <p:nvPr/>
        </p:nvSpPr>
        <p:spPr>
          <a:xfrm>
            <a:off x="8651748" y="1384450"/>
            <a:ext cx="339826" cy="1031862"/>
          </a:xfrm>
          <a:custGeom>
            <a:avLst/>
            <a:gdLst/>
            <a:ahLst/>
            <a:cxnLst/>
            <a:rect l="l" t="t" r="r" b="b"/>
            <a:pathLst>
              <a:path w="339826" h="1031862">
                <a:moveTo>
                  <a:pt x="0" y="1031862"/>
                </a:moveTo>
                <a:lnTo>
                  <a:pt x="339826" y="1031862"/>
                </a:lnTo>
                <a:lnTo>
                  <a:pt x="339826" y="0"/>
                </a:lnTo>
                <a:lnTo>
                  <a:pt x="0" y="0"/>
                </a:lnTo>
                <a:lnTo>
                  <a:pt x="0" y="1031862"/>
                </a:lnTo>
                <a:close/>
              </a:path>
            </a:pathLst>
          </a:custGeom>
          <a:ln w="9525">
            <a:solidFill>
              <a:srgbClr val="EDEBE0"/>
            </a:solidFill>
          </a:ln>
        </p:spPr>
        <p:txBody>
          <a:bodyPr wrap="square" lIns="0" tIns="0" rIns="0" bIns="0" rtlCol="0">
            <a:noAutofit/>
          </a:bodyPr>
          <a:lstStyle/>
          <a:p>
            <a:endParaRPr/>
          </a:p>
        </p:txBody>
      </p:sp>
      <p:sp>
        <p:nvSpPr>
          <p:cNvPr id="41" name="object 53"/>
          <p:cNvSpPr/>
          <p:nvPr/>
        </p:nvSpPr>
        <p:spPr>
          <a:xfrm>
            <a:off x="7969631" y="1384450"/>
            <a:ext cx="339826" cy="1031862"/>
          </a:xfrm>
          <a:custGeom>
            <a:avLst/>
            <a:gdLst/>
            <a:ahLst/>
            <a:cxnLst/>
            <a:rect l="l" t="t" r="r" b="b"/>
            <a:pathLst>
              <a:path w="339826" h="1031862">
                <a:moveTo>
                  <a:pt x="0" y="1031862"/>
                </a:moveTo>
                <a:lnTo>
                  <a:pt x="339826" y="1031862"/>
                </a:lnTo>
                <a:lnTo>
                  <a:pt x="339826" y="0"/>
                </a:lnTo>
                <a:lnTo>
                  <a:pt x="0" y="0"/>
                </a:lnTo>
                <a:lnTo>
                  <a:pt x="0" y="1031862"/>
                </a:lnTo>
                <a:close/>
              </a:path>
            </a:pathLst>
          </a:custGeom>
          <a:solidFill>
            <a:srgbClr val="FFFFCC"/>
          </a:solidFill>
        </p:spPr>
        <p:txBody>
          <a:bodyPr wrap="square" lIns="0" tIns="0" rIns="0" bIns="0" rtlCol="0">
            <a:noAutofit/>
          </a:bodyPr>
          <a:lstStyle/>
          <a:p>
            <a:endParaRPr/>
          </a:p>
        </p:txBody>
      </p:sp>
      <p:sp>
        <p:nvSpPr>
          <p:cNvPr id="42" name="object 54"/>
          <p:cNvSpPr/>
          <p:nvPr/>
        </p:nvSpPr>
        <p:spPr>
          <a:xfrm>
            <a:off x="7969631" y="1384450"/>
            <a:ext cx="339826" cy="1031862"/>
          </a:xfrm>
          <a:custGeom>
            <a:avLst/>
            <a:gdLst/>
            <a:ahLst/>
            <a:cxnLst/>
            <a:rect l="l" t="t" r="r" b="b"/>
            <a:pathLst>
              <a:path w="339826" h="1031862">
                <a:moveTo>
                  <a:pt x="0" y="1031862"/>
                </a:moveTo>
                <a:lnTo>
                  <a:pt x="339826" y="1031862"/>
                </a:lnTo>
                <a:lnTo>
                  <a:pt x="339826" y="0"/>
                </a:lnTo>
                <a:lnTo>
                  <a:pt x="0" y="0"/>
                </a:lnTo>
                <a:lnTo>
                  <a:pt x="0" y="1031862"/>
                </a:lnTo>
                <a:close/>
              </a:path>
            </a:pathLst>
          </a:custGeom>
          <a:ln w="9525">
            <a:solidFill>
              <a:srgbClr val="EDEBE0"/>
            </a:solidFill>
          </a:ln>
        </p:spPr>
        <p:txBody>
          <a:bodyPr wrap="square" lIns="0" tIns="0" rIns="0" bIns="0" rtlCol="0">
            <a:noAutofit/>
          </a:bodyPr>
          <a:lstStyle/>
          <a:p>
            <a:endParaRPr/>
          </a:p>
        </p:txBody>
      </p:sp>
      <p:sp>
        <p:nvSpPr>
          <p:cNvPr id="43" name="object 55"/>
          <p:cNvSpPr/>
          <p:nvPr/>
        </p:nvSpPr>
        <p:spPr>
          <a:xfrm>
            <a:off x="7968996" y="4480037"/>
            <a:ext cx="340436" cy="1031862"/>
          </a:xfrm>
          <a:custGeom>
            <a:avLst/>
            <a:gdLst/>
            <a:ahLst/>
            <a:cxnLst/>
            <a:rect l="l" t="t" r="r" b="b"/>
            <a:pathLst>
              <a:path w="340436" h="1031862">
                <a:moveTo>
                  <a:pt x="0" y="1031862"/>
                </a:moveTo>
                <a:lnTo>
                  <a:pt x="340436" y="1031862"/>
                </a:lnTo>
                <a:lnTo>
                  <a:pt x="340436" y="0"/>
                </a:lnTo>
                <a:lnTo>
                  <a:pt x="0" y="0"/>
                </a:lnTo>
                <a:lnTo>
                  <a:pt x="0" y="1031862"/>
                </a:lnTo>
                <a:close/>
              </a:path>
            </a:pathLst>
          </a:custGeom>
          <a:solidFill>
            <a:srgbClr val="FFFFCC"/>
          </a:solidFill>
        </p:spPr>
        <p:txBody>
          <a:bodyPr wrap="square" lIns="0" tIns="0" rIns="0" bIns="0" rtlCol="0">
            <a:noAutofit/>
          </a:bodyPr>
          <a:lstStyle/>
          <a:p>
            <a:endParaRPr/>
          </a:p>
        </p:txBody>
      </p:sp>
      <p:sp>
        <p:nvSpPr>
          <p:cNvPr id="44" name="object 56"/>
          <p:cNvSpPr/>
          <p:nvPr/>
        </p:nvSpPr>
        <p:spPr>
          <a:xfrm>
            <a:off x="7968996" y="4480037"/>
            <a:ext cx="340436" cy="1031862"/>
          </a:xfrm>
          <a:custGeom>
            <a:avLst/>
            <a:gdLst/>
            <a:ahLst/>
            <a:cxnLst/>
            <a:rect l="l" t="t" r="r" b="b"/>
            <a:pathLst>
              <a:path w="340436" h="1031862">
                <a:moveTo>
                  <a:pt x="0" y="1031862"/>
                </a:moveTo>
                <a:lnTo>
                  <a:pt x="340436" y="1031862"/>
                </a:lnTo>
                <a:lnTo>
                  <a:pt x="340436" y="0"/>
                </a:lnTo>
                <a:lnTo>
                  <a:pt x="0" y="0"/>
                </a:lnTo>
                <a:lnTo>
                  <a:pt x="0" y="1031862"/>
                </a:lnTo>
                <a:close/>
              </a:path>
            </a:pathLst>
          </a:custGeom>
          <a:ln w="9525">
            <a:solidFill>
              <a:srgbClr val="EDEBE0"/>
            </a:solidFill>
          </a:ln>
        </p:spPr>
        <p:txBody>
          <a:bodyPr wrap="square" lIns="0" tIns="0" rIns="0" bIns="0" rtlCol="0">
            <a:noAutofit/>
          </a:bodyPr>
          <a:lstStyle/>
          <a:p>
            <a:endParaRPr/>
          </a:p>
        </p:txBody>
      </p:sp>
      <p:sp>
        <p:nvSpPr>
          <p:cNvPr id="45" name="object 57"/>
          <p:cNvSpPr/>
          <p:nvPr/>
        </p:nvSpPr>
        <p:spPr>
          <a:xfrm>
            <a:off x="7968996" y="3448200"/>
            <a:ext cx="340436" cy="1031862"/>
          </a:xfrm>
          <a:custGeom>
            <a:avLst/>
            <a:gdLst/>
            <a:ahLst/>
            <a:cxnLst/>
            <a:rect l="l" t="t" r="r" b="b"/>
            <a:pathLst>
              <a:path w="340436" h="1031862">
                <a:moveTo>
                  <a:pt x="0" y="1031862"/>
                </a:moveTo>
                <a:lnTo>
                  <a:pt x="340436" y="1031862"/>
                </a:lnTo>
                <a:lnTo>
                  <a:pt x="340436" y="0"/>
                </a:lnTo>
                <a:lnTo>
                  <a:pt x="0" y="0"/>
                </a:lnTo>
                <a:lnTo>
                  <a:pt x="0" y="1031862"/>
                </a:lnTo>
                <a:close/>
              </a:path>
            </a:pathLst>
          </a:custGeom>
          <a:solidFill>
            <a:srgbClr val="FFFFCC"/>
          </a:solidFill>
        </p:spPr>
        <p:txBody>
          <a:bodyPr wrap="square" lIns="0" tIns="0" rIns="0" bIns="0" rtlCol="0">
            <a:noAutofit/>
          </a:bodyPr>
          <a:lstStyle/>
          <a:p>
            <a:endParaRPr/>
          </a:p>
        </p:txBody>
      </p:sp>
      <p:sp>
        <p:nvSpPr>
          <p:cNvPr id="46" name="object 58"/>
          <p:cNvSpPr/>
          <p:nvPr/>
        </p:nvSpPr>
        <p:spPr>
          <a:xfrm>
            <a:off x="7968996" y="3448200"/>
            <a:ext cx="340436" cy="1031862"/>
          </a:xfrm>
          <a:custGeom>
            <a:avLst/>
            <a:gdLst/>
            <a:ahLst/>
            <a:cxnLst/>
            <a:rect l="l" t="t" r="r" b="b"/>
            <a:pathLst>
              <a:path w="340436" h="1031862">
                <a:moveTo>
                  <a:pt x="0" y="1031862"/>
                </a:moveTo>
                <a:lnTo>
                  <a:pt x="340436" y="1031862"/>
                </a:lnTo>
                <a:lnTo>
                  <a:pt x="340436" y="0"/>
                </a:lnTo>
                <a:lnTo>
                  <a:pt x="0" y="0"/>
                </a:lnTo>
                <a:lnTo>
                  <a:pt x="0" y="1031862"/>
                </a:lnTo>
                <a:close/>
              </a:path>
            </a:pathLst>
          </a:custGeom>
          <a:ln w="9525">
            <a:solidFill>
              <a:srgbClr val="EDEBE0"/>
            </a:solidFill>
          </a:ln>
        </p:spPr>
        <p:txBody>
          <a:bodyPr wrap="square" lIns="0" tIns="0" rIns="0" bIns="0" rtlCol="0">
            <a:noAutofit/>
          </a:bodyPr>
          <a:lstStyle/>
          <a:p>
            <a:endParaRPr/>
          </a:p>
        </p:txBody>
      </p:sp>
      <p:sp>
        <p:nvSpPr>
          <p:cNvPr id="47" name="object 59"/>
          <p:cNvSpPr/>
          <p:nvPr/>
        </p:nvSpPr>
        <p:spPr>
          <a:xfrm>
            <a:off x="6324600" y="2416325"/>
            <a:ext cx="1647444" cy="1031862"/>
          </a:xfrm>
          <a:custGeom>
            <a:avLst/>
            <a:gdLst/>
            <a:ahLst/>
            <a:cxnLst/>
            <a:rect l="l" t="t" r="r" b="b"/>
            <a:pathLst>
              <a:path w="1647444" h="1031862">
                <a:moveTo>
                  <a:pt x="0" y="1031862"/>
                </a:moveTo>
                <a:lnTo>
                  <a:pt x="1647444" y="1031862"/>
                </a:lnTo>
                <a:lnTo>
                  <a:pt x="1647444" y="0"/>
                </a:lnTo>
                <a:lnTo>
                  <a:pt x="0" y="0"/>
                </a:lnTo>
                <a:lnTo>
                  <a:pt x="0" y="1031862"/>
                </a:lnTo>
                <a:close/>
              </a:path>
            </a:pathLst>
          </a:custGeom>
          <a:solidFill>
            <a:srgbClr val="1F487C"/>
          </a:solidFill>
        </p:spPr>
        <p:txBody>
          <a:bodyPr wrap="square" lIns="0" tIns="0" rIns="0" bIns="0" rtlCol="0">
            <a:noAutofit/>
          </a:bodyPr>
          <a:lstStyle/>
          <a:p>
            <a:endParaRPr/>
          </a:p>
        </p:txBody>
      </p:sp>
      <p:sp>
        <p:nvSpPr>
          <p:cNvPr id="48" name="object 60"/>
          <p:cNvSpPr/>
          <p:nvPr/>
        </p:nvSpPr>
        <p:spPr>
          <a:xfrm>
            <a:off x="6324600" y="2416325"/>
            <a:ext cx="1647444" cy="1031862"/>
          </a:xfrm>
          <a:custGeom>
            <a:avLst/>
            <a:gdLst/>
            <a:ahLst/>
            <a:cxnLst/>
            <a:rect l="l" t="t" r="r" b="b"/>
            <a:pathLst>
              <a:path w="1647444" h="1031862">
                <a:moveTo>
                  <a:pt x="0" y="1031862"/>
                </a:moveTo>
                <a:lnTo>
                  <a:pt x="1647444" y="1031862"/>
                </a:lnTo>
                <a:lnTo>
                  <a:pt x="1647444" y="0"/>
                </a:lnTo>
                <a:lnTo>
                  <a:pt x="0" y="0"/>
                </a:lnTo>
                <a:lnTo>
                  <a:pt x="0" y="1031862"/>
                </a:lnTo>
                <a:close/>
              </a:path>
            </a:pathLst>
          </a:custGeom>
          <a:ln w="9525">
            <a:solidFill>
              <a:srgbClr val="EDEBE0"/>
            </a:solidFill>
          </a:ln>
        </p:spPr>
        <p:txBody>
          <a:bodyPr wrap="square" lIns="0" tIns="0" rIns="0" bIns="0" rtlCol="0">
            <a:noAutofit/>
          </a:bodyPr>
          <a:lstStyle/>
          <a:p>
            <a:endParaRPr/>
          </a:p>
        </p:txBody>
      </p:sp>
      <p:sp>
        <p:nvSpPr>
          <p:cNvPr id="49" name="object 61"/>
          <p:cNvSpPr/>
          <p:nvPr/>
        </p:nvSpPr>
        <p:spPr>
          <a:xfrm>
            <a:off x="6324600" y="3451934"/>
            <a:ext cx="1647444" cy="1028128"/>
          </a:xfrm>
          <a:custGeom>
            <a:avLst/>
            <a:gdLst/>
            <a:ahLst/>
            <a:cxnLst/>
            <a:rect l="l" t="t" r="r" b="b"/>
            <a:pathLst>
              <a:path w="1647444" h="1028128">
                <a:moveTo>
                  <a:pt x="0" y="1028128"/>
                </a:moveTo>
                <a:lnTo>
                  <a:pt x="1647444" y="1028128"/>
                </a:lnTo>
                <a:lnTo>
                  <a:pt x="1647444" y="0"/>
                </a:lnTo>
                <a:lnTo>
                  <a:pt x="0" y="0"/>
                </a:lnTo>
                <a:lnTo>
                  <a:pt x="0" y="1028128"/>
                </a:lnTo>
                <a:close/>
              </a:path>
            </a:pathLst>
          </a:custGeom>
          <a:solidFill>
            <a:srgbClr val="1F487C"/>
          </a:solidFill>
        </p:spPr>
        <p:txBody>
          <a:bodyPr wrap="square" lIns="0" tIns="0" rIns="0" bIns="0" rtlCol="0">
            <a:noAutofit/>
          </a:bodyPr>
          <a:lstStyle/>
          <a:p>
            <a:endParaRPr/>
          </a:p>
        </p:txBody>
      </p:sp>
      <p:sp>
        <p:nvSpPr>
          <p:cNvPr id="50" name="object 62"/>
          <p:cNvSpPr/>
          <p:nvPr/>
        </p:nvSpPr>
        <p:spPr>
          <a:xfrm>
            <a:off x="6324600" y="3451934"/>
            <a:ext cx="1647444" cy="1028128"/>
          </a:xfrm>
          <a:custGeom>
            <a:avLst/>
            <a:gdLst/>
            <a:ahLst/>
            <a:cxnLst/>
            <a:rect l="l" t="t" r="r" b="b"/>
            <a:pathLst>
              <a:path w="1647444" h="1028128">
                <a:moveTo>
                  <a:pt x="0" y="1028128"/>
                </a:moveTo>
                <a:lnTo>
                  <a:pt x="1647444" y="1028128"/>
                </a:lnTo>
                <a:lnTo>
                  <a:pt x="1647444" y="0"/>
                </a:lnTo>
                <a:lnTo>
                  <a:pt x="0" y="0"/>
                </a:lnTo>
                <a:lnTo>
                  <a:pt x="0" y="1028128"/>
                </a:lnTo>
                <a:close/>
              </a:path>
            </a:pathLst>
          </a:custGeom>
          <a:ln w="9525">
            <a:solidFill>
              <a:srgbClr val="EDEBE0"/>
            </a:solidFill>
          </a:ln>
        </p:spPr>
        <p:txBody>
          <a:bodyPr wrap="square" lIns="0" tIns="0" rIns="0" bIns="0" rtlCol="0">
            <a:noAutofit/>
          </a:bodyPr>
          <a:lstStyle/>
          <a:p>
            <a:endParaRPr/>
          </a:p>
        </p:txBody>
      </p:sp>
      <p:sp>
        <p:nvSpPr>
          <p:cNvPr id="51" name="object 63"/>
          <p:cNvSpPr/>
          <p:nvPr/>
        </p:nvSpPr>
        <p:spPr>
          <a:xfrm>
            <a:off x="6324600" y="4480037"/>
            <a:ext cx="1647444" cy="1031862"/>
          </a:xfrm>
          <a:custGeom>
            <a:avLst/>
            <a:gdLst/>
            <a:ahLst/>
            <a:cxnLst/>
            <a:rect l="l" t="t" r="r" b="b"/>
            <a:pathLst>
              <a:path w="1647444" h="1031862">
                <a:moveTo>
                  <a:pt x="0" y="1031862"/>
                </a:moveTo>
                <a:lnTo>
                  <a:pt x="1647444" y="1031862"/>
                </a:lnTo>
                <a:lnTo>
                  <a:pt x="1647444" y="0"/>
                </a:lnTo>
                <a:lnTo>
                  <a:pt x="0" y="0"/>
                </a:lnTo>
                <a:lnTo>
                  <a:pt x="0" y="1031862"/>
                </a:lnTo>
                <a:close/>
              </a:path>
            </a:pathLst>
          </a:custGeom>
          <a:solidFill>
            <a:srgbClr val="1F487C"/>
          </a:solidFill>
        </p:spPr>
        <p:txBody>
          <a:bodyPr wrap="square" lIns="0" tIns="0" rIns="0" bIns="0" rtlCol="0">
            <a:noAutofit/>
          </a:bodyPr>
          <a:lstStyle/>
          <a:p>
            <a:endParaRPr/>
          </a:p>
        </p:txBody>
      </p:sp>
      <p:sp>
        <p:nvSpPr>
          <p:cNvPr id="52" name="object 64"/>
          <p:cNvSpPr/>
          <p:nvPr/>
        </p:nvSpPr>
        <p:spPr>
          <a:xfrm>
            <a:off x="6324600" y="4480037"/>
            <a:ext cx="1647444" cy="1031862"/>
          </a:xfrm>
          <a:custGeom>
            <a:avLst/>
            <a:gdLst/>
            <a:ahLst/>
            <a:cxnLst/>
            <a:rect l="l" t="t" r="r" b="b"/>
            <a:pathLst>
              <a:path w="1647444" h="1031862">
                <a:moveTo>
                  <a:pt x="0" y="1031862"/>
                </a:moveTo>
                <a:lnTo>
                  <a:pt x="1647444" y="1031862"/>
                </a:lnTo>
                <a:lnTo>
                  <a:pt x="1647444" y="0"/>
                </a:lnTo>
                <a:lnTo>
                  <a:pt x="0" y="0"/>
                </a:lnTo>
                <a:lnTo>
                  <a:pt x="0" y="1031862"/>
                </a:lnTo>
                <a:close/>
              </a:path>
            </a:pathLst>
          </a:custGeom>
          <a:ln w="9525">
            <a:solidFill>
              <a:srgbClr val="EDEBE0"/>
            </a:solidFill>
          </a:ln>
        </p:spPr>
        <p:txBody>
          <a:bodyPr wrap="square" lIns="0" tIns="0" rIns="0" bIns="0" rtlCol="0">
            <a:noAutofit/>
          </a:bodyPr>
          <a:lstStyle/>
          <a:p>
            <a:endParaRPr/>
          </a:p>
        </p:txBody>
      </p:sp>
      <p:sp>
        <p:nvSpPr>
          <p:cNvPr id="53" name="object 65"/>
          <p:cNvSpPr/>
          <p:nvPr/>
        </p:nvSpPr>
        <p:spPr>
          <a:xfrm>
            <a:off x="4296156" y="1318525"/>
            <a:ext cx="2240279" cy="816863"/>
          </a:xfrm>
          <a:prstGeom prst="rect">
            <a:avLst/>
          </a:prstGeom>
          <a:blipFill>
            <a:blip r:embed="rId7" cstate="print"/>
            <a:stretch>
              <a:fillRect/>
            </a:stretch>
          </a:blipFill>
        </p:spPr>
        <p:txBody>
          <a:bodyPr wrap="square" lIns="0" tIns="0" rIns="0" bIns="0" rtlCol="0">
            <a:noAutofit/>
          </a:bodyPr>
          <a:lstStyle/>
          <a:p>
            <a:endParaRPr/>
          </a:p>
        </p:txBody>
      </p:sp>
      <p:sp>
        <p:nvSpPr>
          <p:cNvPr id="54" name="object 66"/>
          <p:cNvSpPr/>
          <p:nvPr/>
        </p:nvSpPr>
        <p:spPr>
          <a:xfrm>
            <a:off x="4338320" y="1338718"/>
            <a:ext cx="1986406" cy="604138"/>
          </a:xfrm>
          <a:custGeom>
            <a:avLst/>
            <a:gdLst/>
            <a:ahLst/>
            <a:cxnLst/>
            <a:rect l="l" t="t" r="r" b="b"/>
            <a:pathLst>
              <a:path w="1986406" h="604138">
                <a:moveTo>
                  <a:pt x="1805353" y="594957"/>
                </a:moveTo>
                <a:lnTo>
                  <a:pt x="1814420" y="603202"/>
                </a:lnTo>
                <a:lnTo>
                  <a:pt x="1826894" y="604138"/>
                </a:lnTo>
                <a:lnTo>
                  <a:pt x="1986406" y="561721"/>
                </a:lnTo>
                <a:lnTo>
                  <a:pt x="1944877" y="570102"/>
                </a:lnTo>
                <a:lnTo>
                  <a:pt x="1936241" y="565023"/>
                </a:lnTo>
                <a:lnTo>
                  <a:pt x="1945004" y="533273"/>
                </a:lnTo>
                <a:lnTo>
                  <a:pt x="1954910" y="533273"/>
                </a:lnTo>
                <a:lnTo>
                  <a:pt x="1986406" y="561721"/>
                </a:lnTo>
                <a:lnTo>
                  <a:pt x="1870964" y="443864"/>
                </a:lnTo>
                <a:lnTo>
                  <a:pt x="1866575" y="440474"/>
                </a:lnTo>
                <a:lnTo>
                  <a:pt x="1854892" y="438203"/>
                </a:lnTo>
                <a:lnTo>
                  <a:pt x="1843913" y="443484"/>
                </a:lnTo>
                <a:lnTo>
                  <a:pt x="1840603" y="447829"/>
                </a:lnTo>
                <a:lnTo>
                  <a:pt x="1838366" y="459531"/>
                </a:lnTo>
                <a:lnTo>
                  <a:pt x="1843658" y="470535"/>
                </a:lnTo>
                <a:lnTo>
                  <a:pt x="1886843" y="514608"/>
                </a:lnTo>
                <a:lnTo>
                  <a:pt x="1913379" y="541689"/>
                </a:lnTo>
                <a:lnTo>
                  <a:pt x="1876786" y="551428"/>
                </a:lnTo>
                <a:lnTo>
                  <a:pt x="1817115" y="567309"/>
                </a:lnTo>
                <a:lnTo>
                  <a:pt x="1812636" y="569165"/>
                </a:lnTo>
                <a:lnTo>
                  <a:pt x="1804494" y="578290"/>
                </a:lnTo>
                <a:lnTo>
                  <a:pt x="1803653" y="590676"/>
                </a:lnTo>
                <a:lnTo>
                  <a:pt x="1805353" y="594957"/>
                </a:lnTo>
                <a:close/>
              </a:path>
              <a:path w="1986406" h="604138">
                <a:moveTo>
                  <a:pt x="1944877" y="570102"/>
                </a:moveTo>
                <a:lnTo>
                  <a:pt x="1986406" y="561721"/>
                </a:lnTo>
                <a:lnTo>
                  <a:pt x="1954910" y="533273"/>
                </a:lnTo>
                <a:lnTo>
                  <a:pt x="1945004" y="533273"/>
                </a:lnTo>
                <a:lnTo>
                  <a:pt x="1936241" y="565023"/>
                </a:lnTo>
                <a:lnTo>
                  <a:pt x="1944877" y="570102"/>
                </a:lnTo>
                <a:close/>
              </a:path>
              <a:path w="1986406" h="604138">
                <a:moveTo>
                  <a:pt x="1876786" y="551428"/>
                </a:moveTo>
                <a:lnTo>
                  <a:pt x="1913379" y="541689"/>
                </a:lnTo>
                <a:lnTo>
                  <a:pt x="1886843" y="514608"/>
                </a:lnTo>
                <a:lnTo>
                  <a:pt x="10159" y="0"/>
                </a:lnTo>
                <a:lnTo>
                  <a:pt x="0" y="36702"/>
                </a:lnTo>
                <a:lnTo>
                  <a:pt x="1876786" y="551428"/>
                </a:lnTo>
                <a:close/>
              </a:path>
            </a:pathLst>
          </a:custGeom>
          <a:solidFill>
            <a:srgbClr val="4AACC5"/>
          </a:solidFill>
        </p:spPr>
        <p:txBody>
          <a:bodyPr wrap="square" lIns="0" tIns="0" rIns="0" bIns="0" rtlCol="0">
            <a:noAutofit/>
          </a:bodyPr>
          <a:lstStyle/>
          <a:p>
            <a:endParaRPr/>
          </a:p>
        </p:txBody>
      </p:sp>
      <p:sp>
        <p:nvSpPr>
          <p:cNvPr id="55" name="object 67"/>
          <p:cNvSpPr/>
          <p:nvPr/>
        </p:nvSpPr>
        <p:spPr>
          <a:xfrm>
            <a:off x="4145279" y="2743465"/>
            <a:ext cx="2391155" cy="630935"/>
          </a:xfrm>
          <a:prstGeom prst="rect">
            <a:avLst/>
          </a:prstGeom>
          <a:blipFill>
            <a:blip r:embed="rId8" cstate="print"/>
            <a:stretch>
              <a:fillRect/>
            </a:stretch>
          </a:blipFill>
        </p:spPr>
        <p:txBody>
          <a:bodyPr wrap="square" lIns="0" tIns="0" rIns="0" bIns="0" rtlCol="0">
            <a:noAutofit/>
          </a:bodyPr>
          <a:lstStyle/>
          <a:p>
            <a:endParaRPr/>
          </a:p>
        </p:txBody>
      </p:sp>
      <p:sp>
        <p:nvSpPr>
          <p:cNvPr id="56" name="object 68"/>
          <p:cNvSpPr/>
          <p:nvPr/>
        </p:nvSpPr>
        <p:spPr>
          <a:xfrm>
            <a:off x="4187825" y="2873371"/>
            <a:ext cx="2136902" cy="436005"/>
          </a:xfrm>
          <a:custGeom>
            <a:avLst/>
            <a:gdLst/>
            <a:ahLst/>
            <a:cxnLst/>
            <a:rect l="l" t="t" r="r" b="b"/>
            <a:pathLst>
              <a:path w="2136902" h="436005">
                <a:moveTo>
                  <a:pt x="1957959" y="11571"/>
                </a:moveTo>
                <a:lnTo>
                  <a:pt x="1957557" y="23764"/>
                </a:lnTo>
                <a:lnTo>
                  <a:pt x="1964421" y="33581"/>
                </a:lnTo>
                <a:lnTo>
                  <a:pt x="1969008" y="36082"/>
                </a:lnTo>
                <a:lnTo>
                  <a:pt x="2026984" y="58024"/>
                </a:lnTo>
                <a:lnTo>
                  <a:pt x="2087372" y="50433"/>
                </a:lnTo>
                <a:lnTo>
                  <a:pt x="2062234" y="71365"/>
                </a:lnTo>
                <a:lnTo>
                  <a:pt x="2026984" y="58024"/>
                </a:lnTo>
                <a:lnTo>
                  <a:pt x="0" y="398413"/>
                </a:lnTo>
                <a:lnTo>
                  <a:pt x="6350" y="436005"/>
                </a:lnTo>
                <a:lnTo>
                  <a:pt x="2033055" y="95663"/>
                </a:lnTo>
                <a:lnTo>
                  <a:pt x="2092833" y="82945"/>
                </a:lnTo>
                <a:lnTo>
                  <a:pt x="2096389" y="46369"/>
                </a:lnTo>
                <a:lnTo>
                  <a:pt x="2136902" y="58815"/>
                </a:lnTo>
                <a:lnTo>
                  <a:pt x="1982597" y="522"/>
                </a:lnTo>
                <a:lnTo>
                  <a:pt x="1970436" y="0"/>
                </a:lnTo>
                <a:lnTo>
                  <a:pt x="1960629" y="6766"/>
                </a:lnTo>
                <a:lnTo>
                  <a:pt x="1957959" y="11571"/>
                </a:lnTo>
                <a:close/>
              </a:path>
              <a:path w="2136902" h="436005">
                <a:moveTo>
                  <a:pt x="1980304" y="157155"/>
                </a:moveTo>
                <a:lnTo>
                  <a:pt x="1983232" y="161939"/>
                </a:lnTo>
                <a:lnTo>
                  <a:pt x="1993464" y="168332"/>
                </a:lnTo>
                <a:lnTo>
                  <a:pt x="2005197" y="167426"/>
                </a:lnTo>
                <a:lnTo>
                  <a:pt x="2010028" y="164479"/>
                </a:lnTo>
                <a:lnTo>
                  <a:pt x="2136902" y="58815"/>
                </a:lnTo>
                <a:lnTo>
                  <a:pt x="2096389" y="46369"/>
                </a:lnTo>
                <a:lnTo>
                  <a:pt x="2102739" y="83961"/>
                </a:lnTo>
                <a:lnTo>
                  <a:pt x="2096389" y="46369"/>
                </a:lnTo>
                <a:lnTo>
                  <a:pt x="2092833" y="82945"/>
                </a:lnTo>
                <a:lnTo>
                  <a:pt x="2033055" y="95663"/>
                </a:lnTo>
                <a:lnTo>
                  <a:pt x="1985645" y="135142"/>
                </a:lnTo>
                <a:lnTo>
                  <a:pt x="1979347" y="145399"/>
                </a:lnTo>
                <a:lnTo>
                  <a:pt x="1980304" y="157155"/>
                </a:lnTo>
                <a:close/>
              </a:path>
              <a:path w="2136902" h="436005">
                <a:moveTo>
                  <a:pt x="2087372" y="50433"/>
                </a:moveTo>
                <a:lnTo>
                  <a:pt x="2026984" y="58024"/>
                </a:lnTo>
                <a:lnTo>
                  <a:pt x="2062234" y="71365"/>
                </a:lnTo>
                <a:lnTo>
                  <a:pt x="2087372" y="50433"/>
                </a:lnTo>
                <a:close/>
              </a:path>
            </a:pathLst>
          </a:custGeom>
          <a:solidFill>
            <a:srgbClr val="4AACC5"/>
          </a:solidFill>
        </p:spPr>
        <p:txBody>
          <a:bodyPr wrap="square" lIns="0" tIns="0" rIns="0" bIns="0" rtlCol="0">
            <a:noAutofit/>
          </a:bodyPr>
          <a:lstStyle/>
          <a:p>
            <a:endParaRPr/>
          </a:p>
        </p:txBody>
      </p:sp>
      <p:sp>
        <p:nvSpPr>
          <p:cNvPr id="57" name="object 69"/>
          <p:cNvSpPr/>
          <p:nvPr/>
        </p:nvSpPr>
        <p:spPr>
          <a:xfrm>
            <a:off x="5443728" y="3788927"/>
            <a:ext cx="554736" cy="2471928"/>
          </a:xfrm>
          <a:prstGeom prst="rect">
            <a:avLst/>
          </a:prstGeom>
          <a:blipFill>
            <a:blip r:embed="rId9" cstate="print"/>
            <a:stretch>
              <a:fillRect/>
            </a:stretch>
          </a:blipFill>
        </p:spPr>
        <p:txBody>
          <a:bodyPr wrap="square" lIns="0" tIns="0" rIns="0" bIns="0" rtlCol="0">
            <a:noAutofit/>
          </a:bodyPr>
          <a:lstStyle/>
          <a:p>
            <a:endParaRPr/>
          </a:p>
        </p:txBody>
      </p:sp>
      <p:sp>
        <p:nvSpPr>
          <p:cNvPr id="58" name="object 70"/>
          <p:cNvSpPr/>
          <p:nvPr/>
        </p:nvSpPr>
        <p:spPr>
          <a:xfrm>
            <a:off x="5486400" y="3823981"/>
            <a:ext cx="457200" cy="2362198"/>
          </a:xfrm>
          <a:custGeom>
            <a:avLst/>
            <a:gdLst/>
            <a:ahLst/>
            <a:cxnLst/>
            <a:rect l="l" t="t" r="r" b="b"/>
            <a:pathLst>
              <a:path w="457200" h="2362198">
                <a:moveTo>
                  <a:pt x="0" y="0"/>
                </a:moveTo>
                <a:lnTo>
                  <a:pt x="40543" y="596"/>
                </a:lnTo>
                <a:lnTo>
                  <a:pt x="78745" y="2316"/>
                </a:lnTo>
                <a:lnTo>
                  <a:pt x="130303" y="6781"/>
                </a:lnTo>
                <a:lnTo>
                  <a:pt x="173108" y="13199"/>
                </a:lnTo>
                <a:lnTo>
                  <a:pt x="212946" y="24200"/>
                </a:lnTo>
                <a:lnTo>
                  <a:pt x="228600" y="38100"/>
                </a:lnTo>
                <a:lnTo>
                  <a:pt x="228600" y="1143000"/>
                </a:lnTo>
                <a:lnTo>
                  <a:pt x="229509" y="1146427"/>
                </a:lnTo>
                <a:lnTo>
                  <a:pt x="236550" y="1153010"/>
                </a:lnTo>
                <a:lnTo>
                  <a:pt x="250040" y="1159147"/>
                </a:lnTo>
                <a:lnTo>
                  <a:pt x="259008" y="1162016"/>
                </a:lnTo>
                <a:lnTo>
                  <a:pt x="269356" y="1164735"/>
                </a:lnTo>
                <a:lnTo>
                  <a:pt x="281006" y="1167292"/>
                </a:lnTo>
                <a:lnTo>
                  <a:pt x="293880" y="1169673"/>
                </a:lnTo>
                <a:lnTo>
                  <a:pt x="307902" y="1171865"/>
                </a:lnTo>
                <a:lnTo>
                  <a:pt x="322992" y="1173856"/>
                </a:lnTo>
                <a:lnTo>
                  <a:pt x="339075" y="1175634"/>
                </a:lnTo>
                <a:lnTo>
                  <a:pt x="356072" y="1177185"/>
                </a:lnTo>
                <a:lnTo>
                  <a:pt x="373905" y="1178496"/>
                </a:lnTo>
                <a:lnTo>
                  <a:pt x="392499" y="1179555"/>
                </a:lnTo>
                <a:lnTo>
                  <a:pt x="411774" y="1180349"/>
                </a:lnTo>
                <a:lnTo>
                  <a:pt x="431654" y="1180865"/>
                </a:lnTo>
                <a:lnTo>
                  <a:pt x="452060" y="1181090"/>
                </a:lnTo>
                <a:lnTo>
                  <a:pt x="457200" y="1181100"/>
                </a:lnTo>
                <a:lnTo>
                  <a:pt x="436674" y="1181251"/>
                </a:lnTo>
                <a:lnTo>
                  <a:pt x="397224" y="1182424"/>
                </a:lnTo>
                <a:lnTo>
                  <a:pt x="343213" y="1186167"/>
                </a:lnTo>
                <a:lnTo>
                  <a:pt x="297258" y="1191978"/>
                </a:lnTo>
                <a:lnTo>
                  <a:pt x="252133" y="1202343"/>
                </a:lnTo>
                <a:lnTo>
                  <a:pt x="228600" y="1219200"/>
                </a:lnTo>
                <a:lnTo>
                  <a:pt x="228600" y="2324101"/>
                </a:lnTo>
                <a:lnTo>
                  <a:pt x="227690" y="2327522"/>
                </a:lnTo>
                <a:lnTo>
                  <a:pt x="220649" y="2334097"/>
                </a:lnTo>
                <a:lnTo>
                  <a:pt x="207159" y="2340230"/>
                </a:lnTo>
                <a:lnTo>
                  <a:pt x="198191" y="2343099"/>
                </a:lnTo>
                <a:lnTo>
                  <a:pt x="187843" y="2345818"/>
                </a:lnTo>
                <a:lnTo>
                  <a:pt x="176193" y="2348375"/>
                </a:lnTo>
                <a:lnTo>
                  <a:pt x="163318" y="2350757"/>
                </a:lnTo>
                <a:lnTo>
                  <a:pt x="149297" y="2352951"/>
                </a:lnTo>
                <a:lnTo>
                  <a:pt x="134206" y="2354945"/>
                </a:lnTo>
                <a:lnTo>
                  <a:pt x="118124" y="2356724"/>
                </a:lnTo>
                <a:lnTo>
                  <a:pt x="101127" y="2358277"/>
                </a:lnTo>
                <a:lnTo>
                  <a:pt x="83293" y="2359590"/>
                </a:lnTo>
                <a:lnTo>
                  <a:pt x="64700" y="2360651"/>
                </a:lnTo>
                <a:lnTo>
                  <a:pt x="45424" y="2361446"/>
                </a:lnTo>
                <a:lnTo>
                  <a:pt x="25545" y="2361963"/>
                </a:lnTo>
                <a:lnTo>
                  <a:pt x="5138" y="2362189"/>
                </a:lnTo>
                <a:lnTo>
                  <a:pt x="0" y="2362198"/>
                </a:lnTo>
              </a:path>
            </a:pathLst>
          </a:custGeom>
          <a:ln w="25400">
            <a:solidFill>
              <a:srgbClr val="4F81BC"/>
            </a:solidFill>
          </a:ln>
        </p:spPr>
        <p:txBody>
          <a:bodyPr wrap="square" lIns="0" tIns="0" rIns="0" bIns="0" rtlCol="0">
            <a:noAutofit/>
          </a:bodyPr>
          <a:lstStyle/>
          <a:p>
            <a:endParaRPr/>
          </a:p>
        </p:txBody>
      </p:sp>
      <p:sp>
        <p:nvSpPr>
          <p:cNvPr id="59" name="object 71"/>
          <p:cNvSpPr/>
          <p:nvPr/>
        </p:nvSpPr>
        <p:spPr>
          <a:xfrm>
            <a:off x="5882640" y="3776737"/>
            <a:ext cx="653795" cy="1299972"/>
          </a:xfrm>
          <a:prstGeom prst="rect">
            <a:avLst/>
          </a:prstGeom>
          <a:blipFill>
            <a:blip r:embed="rId10" cstate="print"/>
            <a:stretch>
              <a:fillRect/>
            </a:stretch>
          </a:blipFill>
        </p:spPr>
        <p:txBody>
          <a:bodyPr wrap="square" lIns="0" tIns="0" rIns="0" bIns="0" rtlCol="0">
            <a:noAutofit/>
          </a:bodyPr>
          <a:lstStyle/>
          <a:p>
            <a:endParaRPr/>
          </a:p>
        </p:txBody>
      </p:sp>
      <p:sp>
        <p:nvSpPr>
          <p:cNvPr id="60" name="object 72"/>
          <p:cNvSpPr/>
          <p:nvPr/>
        </p:nvSpPr>
        <p:spPr>
          <a:xfrm>
            <a:off x="5925693" y="3965839"/>
            <a:ext cx="428171" cy="1045794"/>
          </a:xfrm>
          <a:custGeom>
            <a:avLst/>
            <a:gdLst/>
            <a:ahLst/>
            <a:cxnLst/>
            <a:rect l="l" t="t" r="r" b="b"/>
            <a:pathLst>
              <a:path w="428171" h="1045794">
                <a:moveTo>
                  <a:pt x="291195" y="137598"/>
                </a:moveTo>
                <a:lnTo>
                  <a:pt x="296164" y="134620"/>
                </a:lnTo>
                <a:lnTo>
                  <a:pt x="343777" y="95139"/>
                </a:lnTo>
                <a:lnTo>
                  <a:pt x="372889" y="71001"/>
                </a:lnTo>
                <a:lnTo>
                  <a:pt x="379563" y="108418"/>
                </a:lnTo>
                <a:lnTo>
                  <a:pt x="390398" y="169164"/>
                </a:lnTo>
                <a:lnTo>
                  <a:pt x="396777" y="180289"/>
                </a:lnTo>
                <a:lnTo>
                  <a:pt x="408463" y="184839"/>
                </a:lnTo>
                <a:lnTo>
                  <a:pt x="403860" y="42164"/>
                </a:lnTo>
                <a:lnTo>
                  <a:pt x="398018" y="50165"/>
                </a:lnTo>
                <a:lnTo>
                  <a:pt x="367157" y="38862"/>
                </a:lnTo>
                <a:lnTo>
                  <a:pt x="368046" y="28956"/>
                </a:lnTo>
                <a:lnTo>
                  <a:pt x="291195" y="137598"/>
                </a:lnTo>
                <a:close/>
              </a:path>
              <a:path w="428171" h="1045794">
                <a:moveTo>
                  <a:pt x="343777" y="95139"/>
                </a:moveTo>
                <a:lnTo>
                  <a:pt x="0" y="1032687"/>
                </a:lnTo>
                <a:lnTo>
                  <a:pt x="35814" y="1045794"/>
                </a:lnTo>
                <a:lnTo>
                  <a:pt x="379563" y="108418"/>
                </a:lnTo>
                <a:lnTo>
                  <a:pt x="372889" y="71001"/>
                </a:lnTo>
                <a:lnTo>
                  <a:pt x="343777" y="95139"/>
                </a:lnTo>
                <a:close/>
              </a:path>
              <a:path w="428171" h="1045794">
                <a:moveTo>
                  <a:pt x="368046" y="28956"/>
                </a:moveTo>
                <a:lnTo>
                  <a:pt x="367157" y="38862"/>
                </a:lnTo>
                <a:lnTo>
                  <a:pt x="398018" y="50165"/>
                </a:lnTo>
                <a:lnTo>
                  <a:pt x="403860" y="42164"/>
                </a:lnTo>
                <a:lnTo>
                  <a:pt x="408463" y="184839"/>
                </a:lnTo>
                <a:lnTo>
                  <a:pt x="412496" y="184531"/>
                </a:lnTo>
                <a:lnTo>
                  <a:pt x="423621" y="178244"/>
                </a:lnTo>
                <a:lnTo>
                  <a:pt x="428171" y="166509"/>
                </a:lnTo>
                <a:lnTo>
                  <a:pt x="427863" y="162433"/>
                </a:lnTo>
                <a:lnTo>
                  <a:pt x="398907" y="0"/>
                </a:lnTo>
                <a:lnTo>
                  <a:pt x="271780" y="105283"/>
                </a:lnTo>
                <a:lnTo>
                  <a:pt x="265467" y="115472"/>
                </a:lnTo>
                <a:lnTo>
                  <a:pt x="266389" y="127285"/>
                </a:lnTo>
                <a:lnTo>
                  <a:pt x="269240" y="132080"/>
                </a:lnTo>
                <a:lnTo>
                  <a:pt x="279440" y="138462"/>
                </a:lnTo>
                <a:lnTo>
                  <a:pt x="291195" y="137598"/>
                </a:lnTo>
                <a:lnTo>
                  <a:pt x="368046" y="28956"/>
                </a:lnTo>
                <a:close/>
              </a:path>
            </a:pathLst>
          </a:custGeom>
          <a:solidFill>
            <a:srgbClr val="4AACC5"/>
          </a:solidFill>
        </p:spPr>
        <p:txBody>
          <a:bodyPr wrap="square" lIns="0" tIns="0" rIns="0" bIns="0" rtlCol="0">
            <a:noAutofit/>
          </a:bodyPr>
          <a:lstStyle/>
          <a:p>
            <a:endParaRPr/>
          </a:p>
        </p:txBody>
      </p:sp>
      <p:sp>
        <p:nvSpPr>
          <p:cNvPr id="61" name="object 73"/>
          <p:cNvSpPr/>
          <p:nvPr/>
        </p:nvSpPr>
        <p:spPr>
          <a:xfrm>
            <a:off x="5900928" y="4806961"/>
            <a:ext cx="635507" cy="423672"/>
          </a:xfrm>
          <a:prstGeom prst="rect">
            <a:avLst/>
          </a:prstGeom>
          <a:blipFill>
            <a:blip r:embed="rId11" cstate="print"/>
            <a:stretch>
              <a:fillRect/>
            </a:stretch>
          </a:blipFill>
        </p:spPr>
        <p:txBody>
          <a:bodyPr wrap="square" lIns="0" tIns="0" rIns="0" bIns="0" rtlCol="0">
            <a:noAutofit/>
          </a:bodyPr>
          <a:lstStyle/>
          <a:p>
            <a:endParaRPr/>
          </a:p>
        </p:txBody>
      </p:sp>
      <p:sp>
        <p:nvSpPr>
          <p:cNvPr id="62" name="object 74"/>
          <p:cNvSpPr/>
          <p:nvPr/>
        </p:nvSpPr>
        <p:spPr>
          <a:xfrm>
            <a:off x="5943092" y="4914100"/>
            <a:ext cx="381635" cy="170655"/>
          </a:xfrm>
          <a:custGeom>
            <a:avLst/>
            <a:gdLst/>
            <a:ahLst/>
            <a:cxnLst/>
            <a:rect l="l" t="t" r="r" b="b"/>
            <a:pathLst>
              <a:path w="381635" h="170655">
                <a:moveTo>
                  <a:pt x="0" y="71930"/>
                </a:moveTo>
                <a:lnTo>
                  <a:pt x="1016" y="110030"/>
                </a:lnTo>
                <a:lnTo>
                  <a:pt x="273803" y="103500"/>
                </a:lnTo>
                <a:lnTo>
                  <a:pt x="334645" y="99451"/>
                </a:lnTo>
                <a:lnTo>
                  <a:pt x="343281" y="63675"/>
                </a:lnTo>
                <a:lnTo>
                  <a:pt x="381635" y="81861"/>
                </a:lnTo>
                <a:lnTo>
                  <a:pt x="237109" y="2207"/>
                </a:lnTo>
                <a:lnTo>
                  <a:pt x="225353" y="0"/>
                </a:lnTo>
                <a:lnTo>
                  <a:pt x="214744" y="5083"/>
                </a:lnTo>
                <a:lnTo>
                  <a:pt x="211200" y="9700"/>
                </a:lnTo>
                <a:lnTo>
                  <a:pt x="209036" y="21449"/>
                </a:lnTo>
                <a:lnTo>
                  <a:pt x="214180" y="32008"/>
                </a:lnTo>
                <a:lnTo>
                  <a:pt x="218694" y="35481"/>
                </a:lnTo>
                <a:lnTo>
                  <a:pt x="272867" y="65368"/>
                </a:lnTo>
                <a:lnTo>
                  <a:pt x="333756" y="66596"/>
                </a:lnTo>
                <a:lnTo>
                  <a:pt x="306029" y="83664"/>
                </a:lnTo>
                <a:lnTo>
                  <a:pt x="272867" y="65368"/>
                </a:lnTo>
                <a:lnTo>
                  <a:pt x="0" y="71930"/>
                </a:lnTo>
                <a:close/>
              </a:path>
              <a:path w="381635" h="170655">
                <a:moveTo>
                  <a:pt x="214884" y="162151"/>
                </a:moveTo>
                <a:lnTo>
                  <a:pt x="224056" y="169841"/>
                </a:lnTo>
                <a:lnTo>
                  <a:pt x="235731" y="170655"/>
                </a:lnTo>
                <a:lnTo>
                  <a:pt x="241173" y="168374"/>
                </a:lnTo>
                <a:lnTo>
                  <a:pt x="381635" y="81861"/>
                </a:lnTo>
                <a:lnTo>
                  <a:pt x="343281" y="63675"/>
                </a:lnTo>
                <a:lnTo>
                  <a:pt x="344297" y="101813"/>
                </a:lnTo>
                <a:lnTo>
                  <a:pt x="343281" y="63675"/>
                </a:lnTo>
                <a:lnTo>
                  <a:pt x="334645" y="99451"/>
                </a:lnTo>
                <a:lnTo>
                  <a:pt x="273803" y="103500"/>
                </a:lnTo>
                <a:lnTo>
                  <a:pt x="221107" y="135938"/>
                </a:lnTo>
                <a:lnTo>
                  <a:pt x="213443" y="145112"/>
                </a:lnTo>
                <a:lnTo>
                  <a:pt x="212657" y="156829"/>
                </a:lnTo>
                <a:lnTo>
                  <a:pt x="214884" y="162151"/>
                </a:lnTo>
                <a:close/>
              </a:path>
              <a:path w="381635" h="170655">
                <a:moveTo>
                  <a:pt x="333756" y="66596"/>
                </a:moveTo>
                <a:lnTo>
                  <a:pt x="272867" y="65368"/>
                </a:lnTo>
                <a:lnTo>
                  <a:pt x="306029" y="83664"/>
                </a:lnTo>
                <a:lnTo>
                  <a:pt x="333756" y="66596"/>
                </a:lnTo>
                <a:close/>
              </a:path>
            </a:pathLst>
          </a:custGeom>
          <a:solidFill>
            <a:srgbClr val="4AACC5"/>
          </a:solidFill>
        </p:spPr>
        <p:txBody>
          <a:bodyPr wrap="square" lIns="0" tIns="0" rIns="0" bIns="0" rtlCol="0">
            <a:noAutofit/>
          </a:bodyPr>
          <a:lstStyle/>
          <a:p>
            <a:endParaRPr/>
          </a:p>
        </p:txBody>
      </p:sp>
      <p:sp>
        <p:nvSpPr>
          <p:cNvPr id="63" name="object 20"/>
          <p:cNvSpPr txBox="1"/>
          <p:nvPr/>
        </p:nvSpPr>
        <p:spPr>
          <a:xfrm>
            <a:off x="1661541" y="656265"/>
            <a:ext cx="5851586" cy="592692"/>
          </a:xfrm>
          <a:prstGeom prst="rect">
            <a:avLst/>
          </a:prstGeom>
        </p:spPr>
        <p:txBody>
          <a:bodyPr wrap="square" lIns="0" tIns="0" rIns="0" bIns="0" rtlCol="0">
            <a:noAutofit/>
          </a:bodyPr>
          <a:lstStyle/>
          <a:p>
            <a:pPr marL="399795">
              <a:lnSpc>
                <a:spcPts val="2150"/>
              </a:lnSpc>
              <a:spcBef>
                <a:spcPts val="107"/>
              </a:spcBef>
            </a:pPr>
            <a:r>
              <a:rPr sz="2000" b="1" spc="0" dirty="0" smtClean="0">
                <a:latin typeface="Arial"/>
                <a:cs typeface="Arial"/>
              </a:rPr>
              <a:t>D</a:t>
            </a:r>
            <a:r>
              <a:rPr sz="2000" b="1" spc="4" dirty="0" smtClean="0">
                <a:latin typeface="Arial"/>
                <a:cs typeface="Arial"/>
              </a:rPr>
              <a:t>e</a:t>
            </a:r>
            <a:r>
              <a:rPr sz="2000" b="1" spc="0" dirty="0" smtClean="0">
                <a:latin typeface="Arial"/>
                <a:cs typeface="Arial"/>
              </a:rPr>
              <a:t>l</a:t>
            </a:r>
            <a:r>
              <a:rPr sz="2000" b="1" spc="-19" dirty="0" smtClean="0">
                <a:latin typeface="Arial"/>
                <a:cs typeface="Arial"/>
              </a:rPr>
              <a:t> </a:t>
            </a:r>
            <a:r>
              <a:rPr sz="2000" b="1" spc="0" dirty="0" smtClean="0">
                <a:latin typeface="Arial"/>
                <a:cs typeface="Arial"/>
              </a:rPr>
              <a:t>Árbol</a:t>
            </a:r>
            <a:r>
              <a:rPr sz="2000" b="1" spc="-14" dirty="0" smtClean="0">
                <a:latin typeface="Arial"/>
                <a:cs typeface="Arial"/>
              </a:rPr>
              <a:t> </a:t>
            </a:r>
            <a:r>
              <a:rPr sz="2000" b="1" spc="0" dirty="0" smtClean="0">
                <a:latin typeface="Arial"/>
                <a:cs typeface="Arial"/>
              </a:rPr>
              <a:t>de Ob</a:t>
            </a:r>
            <a:r>
              <a:rPr sz="2000" b="1" spc="-9" dirty="0" smtClean="0">
                <a:latin typeface="Arial"/>
                <a:cs typeface="Arial"/>
              </a:rPr>
              <a:t>j</a:t>
            </a:r>
            <a:r>
              <a:rPr sz="2000" b="1" spc="0" dirty="0" smtClean="0">
                <a:latin typeface="Arial"/>
                <a:cs typeface="Arial"/>
              </a:rPr>
              <a:t>e</a:t>
            </a:r>
            <a:r>
              <a:rPr sz="2000" b="1" spc="4" dirty="0" smtClean="0">
                <a:latin typeface="Arial"/>
                <a:cs typeface="Arial"/>
              </a:rPr>
              <a:t>t</a:t>
            </a:r>
            <a:r>
              <a:rPr sz="2000" b="1" spc="0" dirty="0" smtClean="0">
                <a:latin typeface="Arial"/>
                <a:cs typeface="Arial"/>
              </a:rPr>
              <a:t>i</a:t>
            </a:r>
            <a:r>
              <a:rPr sz="2000" b="1" spc="-29" dirty="0" smtClean="0">
                <a:latin typeface="Arial"/>
                <a:cs typeface="Arial"/>
              </a:rPr>
              <a:t>v</a:t>
            </a:r>
            <a:r>
              <a:rPr sz="2000" b="1" spc="0" dirty="0" smtClean="0">
                <a:latin typeface="Arial"/>
                <a:cs typeface="Arial"/>
              </a:rPr>
              <a:t>os</a:t>
            </a:r>
            <a:r>
              <a:rPr sz="2000" b="1" spc="-14" dirty="0" smtClean="0">
                <a:latin typeface="Arial"/>
                <a:cs typeface="Arial"/>
              </a:rPr>
              <a:t> </a:t>
            </a:r>
            <a:r>
              <a:rPr sz="2000" b="1" spc="0" dirty="0" smtClean="0">
                <a:latin typeface="Arial"/>
                <a:cs typeface="Arial"/>
              </a:rPr>
              <a:t>al </a:t>
            </a:r>
            <a:r>
              <a:rPr sz="2000" b="1" spc="0" dirty="0" err="1" smtClean="0">
                <a:latin typeface="Arial"/>
                <a:cs typeface="Arial"/>
              </a:rPr>
              <a:t>R</a:t>
            </a:r>
            <a:r>
              <a:rPr sz="2000" b="1" spc="4" dirty="0" err="1" smtClean="0">
                <a:latin typeface="Arial"/>
                <a:cs typeface="Arial"/>
              </a:rPr>
              <a:t>e</a:t>
            </a:r>
            <a:r>
              <a:rPr sz="2000" b="1" spc="0" dirty="0" err="1" smtClean="0">
                <a:latin typeface="Arial"/>
                <a:cs typeface="Arial"/>
              </a:rPr>
              <a:t>sumen</a:t>
            </a:r>
            <a:r>
              <a:rPr sz="2000" b="1" spc="-14" dirty="0" smtClean="0">
                <a:latin typeface="Arial"/>
                <a:cs typeface="Arial"/>
              </a:rPr>
              <a:t> </a:t>
            </a:r>
            <a:r>
              <a:rPr sz="2000" b="1" spc="0" dirty="0" err="1" smtClean="0">
                <a:latin typeface="Arial"/>
                <a:cs typeface="Arial"/>
              </a:rPr>
              <a:t>N</a:t>
            </a:r>
            <a:r>
              <a:rPr sz="2000" b="1" spc="4" dirty="0" err="1" smtClean="0">
                <a:latin typeface="Arial"/>
                <a:cs typeface="Arial"/>
              </a:rPr>
              <a:t>a</a:t>
            </a:r>
            <a:r>
              <a:rPr sz="2000" b="1" spc="0" dirty="0" err="1" smtClean="0">
                <a:latin typeface="Arial"/>
                <a:cs typeface="Arial"/>
              </a:rPr>
              <a:t>rra</a:t>
            </a:r>
            <a:r>
              <a:rPr sz="2000" b="1" spc="4" dirty="0" err="1" smtClean="0">
                <a:latin typeface="Arial"/>
                <a:cs typeface="Arial"/>
              </a:rPr>
              <a:t>t</a:t>
            </a:r>
            <a:r>
              <a:rPr sz="2000" b="1" spc="0" dirty="0" err="1" smtClean="0">
                <a:latin typeface="Arial"/>
                <a:cs typeface="Arial"/>
              </a:rPr>
              <a:t>i</a:t>
            </a:r>
            <a:r>
              <a:rPr sz="2000" b="1" spc="-29" dirty="0" err="1" smtClean="0">
                <a:latin typeface="Arial"/>
                <a:cs typeface="Arial"/>
              </a:rPr>
              <a:t>v</a:t>
            </a:r>
            <a:r>
              <a:rPr sz="2000" b="1" spc="0" dirty="0" err="1" smtClean="0">
                <a:latin typeface="Arial"/>
                <a:cs typeface="Arial"/>
              </a:rPr>
              <a:t>o</a:t>
            </a:r>
            <a:endParaRPr sz="2000" dirty="0">
              <a:latin typeface="Arial"/>
              <a:cs typeface="Arial"/>
            </a:endParaRPr>
          </a:p>
        </p:txBody>
      </p:sp>
      <p:sp>
        <p:nvSpPr>
          <p:cNvPr id="64" name="object 18"/>
          <p:cNvSpPr txBox="1"/>
          <p:nvPr/>
        </p:nvSpPr>
        <p:spPr>
          <a:xfrm>
            <a:off x="6324600" y="1384450"/>
            <a:ext cx="1645920" cy="1031868"/>
          </a:xfrm>
          <a:prstGeom prst="rect">
            <a:avLst/>
          </a:prstGeom>
        </p:spPr>
        <p:txBody>
          <a:bodyPr wrap="square" lIns="0" tIns="0" rIns="0" bIns="0" rtlCol="0">
            <a:noAutofit/>
          </a:bodyPr>
          <a:lstStyle/>
          <a:p>
            <a:pPr>
              <a:lnSpc>
                <a:spcPts val="800"/>
              </a:lnSpc>
              <a:spcBef>
                <a:spcPts val="34"/>
              </a:spcBef>
            </a:pPr>
            <a:endParaRPr sz="800" dirty="0"/>
          </a:p>
          <a:p>
            <a:pPr marL="209657">
              <a:lnSpc>
                <a:spcPct val="101725"/>
              </a:lnSpc>
              <a:spcBef>
                <a:spcPts val="2000"/>
              </a:spcBef>
            </a:pPr>
            <a:r>
              <a:rPr lang="es-MX" sz="2000" b="1" spc="0" dirty="0" smtClean="0">
                <a:solidFill>
                  <a:srgbClr val="FFFF00"/>
                </a:solidFill>
                <a:latin typeface="Calibri"/>
                <a:cs typeface="Calibri"/>
              </a:rPr>
              <a:t>F</a:t>
            </a:r>
            <a:r>
              <a:rPr sz="2000" b="1" spc="0" dirty="0" smtClean="0">
                <a:solidFill>
                  <a:srgbClr val="FFFF00"/>
                </a:solidFill>
                <a:latin typeface="Calibri"/>
                <a:cs typeface="Calibri"/>
              </a:rPr>
              <a:t>in</a:t>
            </a:r>
            <a:endParaRPr sz="2000" dirty="0">
              <a:latin typeface="Calibri"/>
              <a:cs typeface="Calibri"/>
            </a:endParaRPr>
          </a:p>
        </p:txBody>
      </p:sp>
      <p:sp>
        <p:nvSpPr>
          <p:cNvPr id="65" name="object 17"/>
          <p:cNvSpPr txBox="1"/>
          <p:nvPr/>
        </p:nvSpPr>
        <p:spPr>
          <a:xfrm>
            <a:off x="7970520" y="1384450"/>
            <a:ext cx="339585" cy="1031868"/>
          </a:xfrm>
          <a:prstGeom prst="rect">
            <a:avLst/>
          </a:prstGeom>
        </p:spPr>
        <p:txBody>
          <a:bodyPr wrap="square" lIns="0" tIns="0" rIns="0" bIns="0" rtlCol="0">
            <a:noAutofit/>
          </a:bodyPr>
          <a:lstStyle/>
          <a:p>
            <a:pPr marL="25400">
              <a:lnSpc>
                <a:spcPts val="1000"/>
              </a:lnSpc>
            </a:pPr>
            <a:endParaRPr sz="1000"/>
          </a:p>
        </p:txBody>
      </p:sp>
      <p:sp>
        <p:nvSpPr>
          <p:cNvPr id="66" name="object 16"/>
          <p:cNvSpPr txBox="1"/>
          <p:nvPr/>
        </p:nvSpPr>
        <p:spPr>
          <a:xfrm>
            <a:off x="8310105" y="1384450"/>
            <a:ext cx="341058" cy="1031868"/>
          </a:xfrm>
          <a:prstGeom prst="rect">
            <a:avLst/>
          </a:prstGeom>
        </p:spPr>
        <p:txBody>
          <a:bodyPr wrap="square" lIns="0" tIns="0" rIns="0" bIns="0" rtlCol="0">
            <a:noAutofit/>
          </a:bodyPr>
          <a:lstStyle/>
          <a:p>
            <a:pPr marL="25400">
              <a:lnSpc>
                <a:spcPts val="1000"/>
              </a:lnSpc>
            </a:pPr>
            <a:endParaRPr sz="1000"/>
          </a:p>
        </p:txBody>
      </p:sp>
      <p:sp>
        <p:nvSpPr>
          <p:cNvPr id="67" name="object 15"/>
          <p:cNvSpPr txBox="1"/>
          <p:nvPr/>
        </p:nvSpPr>
        <p:spPr>
          <a:xfrm>
            <a:off x="8651163" y="1384450"/>
            <a:ext cx="340410" cy="1031868"/>
          </a:xfrm>
          <a:prstGeom prst="rect">
            <a:avLst/>
          </a:prstGeom>
        </p:spPr>
        <p:txBody>
          <a:bodyPr wrap="square" lIns="0" tIns="0" rIns="0" bIns="0" rtlCol="0">
            <a:noAutofit/>
          </a:bodyPr>
          <a:lstStyle/>
          <a:p>
            <a:pPr marL="25400">
              <a:lnSpc>
                <a:spcPts val="1000"/>
              </a:lnSpc>
            </a:pPr>
            <a:endParaRPr sz="1000"/>
          </a:p>
        </p:txBody>
      </p:sp>
      <p:sp>
        <p:nvSpPr>
          <p:cNvPr id="68" name="object 14"/>
          <p:cNvSpPr txBox="1"/>
          <p:nvPr/>
        </p:nvSpPr>
        <p:spPr>
          <a:xfrm>
            <a:off x="6324600" y="2416319"/>
            <a:ext cx="1645920" cy="1033741"/>
          </a:xfrm>
          <a:prstGeom prst="rect">
            <a:avLst/>
          </a:prstGeom>
        </p:spPr>
        <p:txBody>
          <a:bodyPr wrap="square" lIns="0" tIns="0" rIns="0" bIns="0" rtlCol="0">
            <a:noAutofit/>
          </a:bodyPr>
          <a:lstStyle/>
          <a:p>
            <a:pPr>
              <a:lnSpc>
                <a:spcPts val="800"/>
              </a:lnSpc>
              <a:spcBef>
                <a:spcPts val="36"/>
              </a:spcBef>
            </a:pPr>
            <a:endParaRPr sz="800" dirty="0"/>
          </a:p>
          <a:p>
            <a:pPr marL="227727">
              <a:lnSpc>
                <a:spcPct val="101725"/>
              </a:lnSpc>
              <a:spcBef>
                <a:spcPts val="2000"/>
              </a:spcBef>
            </a:pPr>
            <a:r>
              <a:rPr lang="es-MX" sz="2000" b="1" spc="-25" dirty="0" smtClean="0">
                <a:solidFill>
                  <a:srgbClr val="FFFF00"/>
                </a:solidFill>
                <a:latin typeface="Calibri"/>
                <a:cs typeface="Calibri"/>
              </a:rPr>
              <a:t>P</a:t>
            </a:r>
            <a:r>
              <a:rPr sz="2000" b="1" spc="-25" dirty="0" smtClean="0">
                <a:solidFill>
                  <a:srgbClr val="FFFF00"/>
                </a:solidFill>
                <a:latin typeface="Calibri"/>
                <a:cs typeface="Calibri"/>
              </a:rPr>
              <a:t>r</a:t>
            </a:r>
            <a:r>
              <a:rPr sz="2000" b="1" spc="0" dirty="0" smtClean="0">
                <a:solidFill>
                  <a:srgbClr val="FFFF00"/>
                </a:solidFill>
                <a:latin typeface="Calibri"/>
                <a:cs typeface="Calibri"/>
              </a:rPr>
              <a:t>o</a:t>
            </a:r>
            <a:r>
              <a:rPr sz="2000" b="1" spc="9" dirty="0" smtClean="0">
                <a:solidFill>
                  <a:srgbClr val="FFFF00"/>
                </a:solidFill>
                <a:latin typeface="Calibri"/>
                <a:cs typeface="Calibri"/>
              </a:rPr>
              <a:t>p</a:t>
            </a:r>
            <a:r>
              <a:rPr sz="2000" b="1" spc="0" dirty="0" smtClean="0">
                <a:solidFill>
                  <a:srgbClr val="FFFF00"/>
                </a:solidFill>
                <a:latin typeface="Calibri"/>
                <a:cs typeface="Calibri"/>
              </a:rPr>
              <a:t>ó</a:t>
            </a:r>
            <a:r>
              <a:rPr sz="2000" b="1" spc="4" dirty="0" smtClean="0">
                <a:solidFill>
                  <a:srgbClr val="FFFF00"/>
                </a:solidFill>
                <a:latin typeface="Calibri"/>
                <a:cs typeface="Calibri"/>
              </a:rPr>
              <a:t>s</a:t>
            </a:r>
            <a:r>
              <a:rPr sz="2000" b="1" spc="0" dirty="0" smtClean="0">
                <a:solidFill>
                  <a:srgbClr val="FFFF00"/>
                </a:solidFill>
                <a:latin typeface="Calibri"/>
                <a:cs typeface="Calibri"/>
              </a:rPr>
              <a:t>i</a:t>
            </a:r>
            <a:r>
              <a:rPr sz="2000" b="1" spc="-25" dirty="0" smtClean="0">
                <a:solidFill>
                  <a:srgbClr val="FFFF00"/>
                </a:solidFill>
                <a:latin typeface="Calibri"/>
                <a:cs typeface="Calibri"/>
              </a:rPr>
              <a:t>t</a:t>
            </a:r>
            <a:r>
              <a:rPr sz="2000" b="1" spc="0" dirty="0" smtClean="0">
                <a:solidFill>
                  <a:srgbClr val="FFFF00"/>
                </a:solidFill>
                <a:latin typeface="Calibri"/>
                <a:cs typeface="Calibri"/>
              </a:rPr>
              <a:t>o</a:t>
            </a:r>
            <a:endParaRPr sz="2000" dirty="0">
              <a:latin typeface="Calibri"/>
              <a:cs typeface="Calibri"/>
            </a:endParaRPr>
          </a:p>
        </p:txBody>
      </p:sp>
      <p:sp>
        <p:nvSpPr>
          <p:cNvPr id="69" name="object 13"/>
          <p:cNvSpPr txBox="1"/>
          <p:nvPr/>
        </p:nvSpPr>
        <p:spPr>
          <a:xfrm>
            <a:off x="7970520" y="2416319"/>
            <a:ext cx="339585" cy="1033741"/>
          </a:xfrm>
          <a:prstGeom prst="rect">
            <a:avLst/>
          </a:prstGeom>
        </p:spPr>
        <p:txBody>
          <a:bodyPr wrap="square" lIns="0" tIns="0" rIns="0" bIns="0" rtlCol="0">
            <a:noAutofit/>
          </a:bodyPr>
          <a:lstStyle/>
          <a:p>
            <a:pPr marL="25400">
              <a:lnSpc>
                <a:spcPts val="1000"/>
              </a:lnSpc>
            </a:pPr>
            <a:endParaRPr sz="1000"/>
          </a:p>
        </p:txBody>
      </p:sp>
      <p:sp>
        <p:nvSpPr>
          <p:cNvPr id="70" name="object 12"/>
          <p:cNvSpPr txBox="1"/>
          <p:nvPr/>
        </p:nvSpPr>
        <p:spPr>
          <a:xfrm>
            <a:off x="8310105" y="2416319"/>
            <a:ext cx="341058" cy="1033741"/>
          </a:xfrm>
          <a:prstGeom prst="rect">
            <a:avLst/>
          </a:prstGeom>
        </p:spPr>
        <p:txBody>
          <a:bodyPr wrap="square" lIns="0" tIns="0" rIns="0" bIns="0" rtlCol="0">
            <a:noAutofit/>
          </a:bodyPr>
          <a:lstStyle/>
          <a:p>
            <a:pPr marL="25400">
              <a:lnSpc>
                <a:spcPts val="1000"/>
              </a:lnSpc>
            </a:pPr>
            <a:endParaRPr sz="1000"/>
          </a:p>
        </p:txBody>
      </p:sp>
      <p:sp>
        <p:nvSpPr>
          <p:cNvPr id="71" name="object 11"/>
          <p:cNvSpPr txBox="1"/>
          <p:nvPr/>
        </p:nvSpPr>
        <p:spPr>
          <a:xfrm>
            <a:off x="8651163" y="2416319"/>
            <a:ext cx="340410" cy="1033741"/>
          </a:xfrm>
          <a:prstGeom prst="rect">
            <a:avLst/>
          </a:prstGeom>
        </p:spPr>
        <p:txBody>
          <a:bodyPr wrap="square" lIns="0" tIns="0" rIns="0" bIns="0" rtlCol="0">
            <a:noAutofit/>
          </a:bodyPr>
          <a:lstStyle/>
          <a:p>
            <a:pPr marL="25400">
              <a:lnSpc>
                <a:spcPts val="1000"/>
              </a:lnSpc>
            </a:pPr>
            <a:endParaRPr sz="1000"/>
          </a:p>
        </p:txBody>
      </p:sp>
      <p:sp>
        <p:nvSpPr>
          <p:cNvPr id="72" name="object 10"/>
          <p:cNvSpPr txBox="1"/>
          <p:nvPr/>
        </p:nvSpPr>
        <p:spPr>
          <a:xfrm>
            <a:off x="6324600" y="3450061"/>
            <a:ext cx="1645920" cy="1029989"/>
          </a:xfrm>
          <a:prstGeom prst="rect">
            <a:avLst/>
          </a:prstGeom>
        </p:spPr>
        <p:txBody>
          <a:bodyPr wrap="square" lIns="0" tIns="0" rIns="0" bIns="0" rtlCol="0">
            <a:noAutofit/>
          </a:bodyPr>
          <a:lstStyle/>
          <a:p>
            <a:pPr>
              <a:lnSpc>
                <a:spcPts val="800"/>
              </a:lnSpc>
              <a:spcBef>
                <a:spcPts val="37"/>
              </a:spcBef>
            </a:pPr>
            <a:endParaRPr sz="800" dirty="0"/>
          </a:p>
          <a:p>
            <a:pPr marL="226963">
              <a:lnSpc>
                <a:spcPct val="101725"/>
              </a:lnSpc>
              <a:spcBef>
                <a:spcPts val="2000"/>
              </a:spcBef>
            </a:pPr>
            <a:r>
              <a:rPr lang="es-MX" b="1" spc="0" dirty="0" smtClean="0">
                <a:solidFill>
                  <a:srgbClr val="FFFF00"/>
                </a:solidFill>
                <a:latin typeface="Calibri"/>
                <a:cs typeface="Calibri"/>
              </a:rPr>
              <a:t>C</a:t>
            </a:r>
            <a:r>
              <a:rPr b="1" spc="0" dirty="0" err="1" smtClean="0">
                <a:solidFill>
                  <a:srgbClr val="FFFF00"/>
                </a:solidFill>
                <a:latin typeface="Calibri"/>
                <a:cs typeface="Calibri"/>
              </a:rPr>
              <a:t>o</a:t>
            </a:r>
            <a:r>
              <a:rPr b="1" spc="4" dirty="0" err="1" smtClean="0">
                <a:solidFill>
                  <a:srgbClr val="FFFF00"/>
                </a:solidFill>
                <a:latin typeface="Calibri"/>
                <a:cs typeface="Calibri"/>
              </a:rPr>
              <a:t>mp</a:t>
            </a:r>
            <a:r>
              <a:rPr b="1" spc="0" dirty="0" err="1" smtClean="0">
                <a:solidFill>
                  <a:srgbClr val="FFFF00"/>
                </a:solidFill>
                <a:latin typeface="Calibri"/>
                <a:cs typeface="Calibri"/>
              </a:rPr>
              <a:t>o</a:t>
            </a:r>
            <a:r>
              <a:rPr b="1" spc="9" dirty="0" err="1" smtClean="0">
                <a:solidFill>
                  <a:srgbClr val="FFFF00"/>
                </a:solidFill>
                <a:latin typeface="Calibri"/>
                <a:cs typeface="Calibri"/>
              </a:rPr>
              <a:t>n</a:t>
            </a:r>
            <a:r>
              <a:rPr b="1" spc="0" dirty="0" err="1" smtClean="0">
                <a:solidFill>
                  <a:srgbClr val="FFFF00"/>
                </a:solidFill>
                <a:latin typeface="Calibri"/>
                <a:cs typeface="Calibri"/>
              </a:rPr>
              <a:t>e</a:t>
            </a:r>
            <a:r>
              <a:rPr b="1" spc="-14" dirty="0" err="1" smtClean="0">
                <a:solidFill>
                  <a:srgbClr val="FFFF00"/>
                </a:solidFill>
                <a:latin typeface="Calibri"/>
                <a:cs typeface="Calibri"/>
              </a:rPr>
              <a:t>n</a:t>
            </a:r>
            <a:r>
              <a:rPr b="1" spc="-25" dirty="0" err="1" smtClean="0">
                <a:solidFill>
                  <a:srgbClr val="FFFF00"/>
                </a:solidFill>
                <a:latin typeface="Calibri"/>
                <a:cs typeface="Calibri"/>
              </a:rPr>
              <a:t>t</a:t>
            </a:r>
            <a:r>
              <a:rPr b="1" spc="0" dirty="0" err="1" smtClean="0">
                <a:solidFill>
                  <a:srgbClr val="FFFF00"/>
                </a:solidFill>
                <a:latin typeface="Calibri"/>
                <a:cs typeface="Calibri"/>
              </a:rPr>
              <a:t>es</a:t>
            </a:r>
            <a:endParaRPr dirty="0">
              <a:latin typeface="Calibri"/>
              <a:cs typeface="Calibri"/>
            </a:endParaRPr>
          </a:p>
        </p:txBody>
      </p:sp>
      <p:sp>
        <p:nvSpPr>
          <p:cNvPr id="73" name="object 9"/>
          <p:cNvSpPr txBox="1"/>
          <p:nvPr/>
        </p:nvSpPr>
        <p:spPr>
          <a:xfrm>
            <a:off x="7970520" y="3450061"/>
            <a:ext cx="339585" cy="1029989"/>
          </a:xfrm>
          <a:prstGeom prst="rect">
            <a:avLst/>
          </a:prstGeom>
        </p:spPr>
        <p:txBody>
          <a:bodyPr wrap="square" lIns="0" tIns="0" rIns="0" bIns="0" rtlCol="0">
            <a:noAutofit/>
          </a:bodyPr>
          <a:lstStyle/>
          <a:p>
            <a:pPr marL="25400">
              <a:lnSpc>
                <a:spcPts val="1000"/>
              </a:lnSpc>
            </a:pPr>
            <a:endParaRPr sz="1000"/>
          </a:p>
        </p:txBody>
      </p:sp>
      <p:sp>
        <p:nvSpPr>
          <p:cNvPr id="74" name="object 8"/>
          <p:cNvSpPr txBox="1"/>
          <p:nvPr/>
        </p:nvSpPr>
        <p:spPr>
          <a:xfrm>
            <a:off x="8310105" y="3450061"/>
            <a:ext cx="341058" cy="1029989"/>
          </a:xfrm>
          <a:prstGeom prst="rect">
            <a:avLst/>
          </a:prstGeom>
        </p:spPr>
        <p:txBody>
          <a:bodyPr wrap="square" lIns="0" tIns="0" rIns="0" bIns="0" rtlCol="0">
            <a:noAutofit/>
          </a:bodyPr>
          <a:lstStyle/>
          <a:p>
            <a:pPr marL="25400">
              <a:lnSpc>
                <a:spcPts val="1000"/>
              </a:lnSpc>
            </a:pPr>
            <a:endParaRPr sz="1000"/>
          </a:p>
        </p:txBody>
      </p:sp>
      <p:sp>
        <p:nvSpPr>
          <p:cNvPr id="75" name="object 7"/>
          <p:cNvSpPr txBox="1"/>
          <p:nvPr/>
        </p:nvSpPr>
        <p:spPr>
          <a:xfrm>
            <a:off x="8651163" y="3450061"/>
            <a:ext cx="340410" cy="1029989"/>
          </a:xfrm>
          <a:prstGeom prst="rect">
            <a:avLst/>
          </a:prstGeom>
        </p:spPr>
        <p:txBody>
          <a:bodyPr wrap="square" lIns="0" tIns="0" rIns="0" bIns="0" rtlCol="0">
            <a:noAutofit/>
          </a:bodyPr>
          <a:lstStyle/>
          <a:p>
            <a:pPr marL="25400">
              <a:lnSpc>
                <a:spcPts val="1000"/>
              </a:lnSpc>
            </a:pPr>
            <a:endParaRPr sz="1000"/>
          </a:p>
        </p:txBody>
      </p:sp>
      <p:sp>
        <p:nvSpPr>
          <p:cNvPr id="76" name="object 6"/>
          <p:cNvSpPr txBox="1"/>
          <p:nvPr/>
        </p:nvSpPr>
        <p:spPr>
          <a:xfrm>
            <a:off x="6324600" y="4480050"/>
            <a:ext cx="1645920" cy="1031849"/>
          </a:xfrm>
          <a:prstGeom prst="rect">
            <a:avLst/>
          </a:prstGeom>
        </p:spPr>
        <p:txBody>
          <a:bodyPr wrap="square" lIns="0" tIns="0" rIns="0" bIns="0" rtlCol="0">
            <a:noAutofit/>
          </a:bodyPr>
          <a:lstStyle/>
          <a:p>
            <a:pPr>
              <a:lnSpc>
                <a:spcPts val="800"/>
              </a:lnSpc>
              <a:spcBef>
                <a:spcPts val="39"/>
              </a:spcBef>
            </a:pPr>
            <a:endParaRPr sz="800" dirty="0"/>
          </a:p>
          <a:p>
            <a:pPr marL="246560">
              <a:lnSpc>
                <a:spcPct val="101725"/>
              </a:lnSpc>
              <a:spcBef>
                <a:spcPts val="2000"/>
              </a:spcBef>
            </a:pPr>
            <a:r>
              <a:rPr lang="es-MX" sz="2000" b="1" spc="0" dirty="0" smtClean="0">
                <a:solidFill>
                  <a:srgbClr val="FFFF00"/>
                </a:solidFill>
                <a:latin typeface="Calibri"/>
                <a:cs typeface="Calibri"/>
              </a:rPr>
              <a:t>A</a:t>
            </a:r>
            <a:r>
              <a:rPr sz="2000" b="1" spc="0" dirty="0" err="1" smtClean="0">
                <a:solidFill>
                  <a:srgbClr val="FFFF00"/>
                </a:solidFill>
                <a:latin typeface="Calibri"/>
                <a:cs typeface="Calibri"/>
              </a:rPr>
              <a:t>ctivi</a:t>
            </a:r>
            <a:r>
              <a:rPr sz="2000" b="1" spc="9" dirty="0" err="1" smtClean="0">
                <a:solidFill>
                  <a:srgbClr val="FFFF00"/>
                </a:solidFill>
                <a:latin typeface="Calibri"/>
                <a:cs typeface="Calibri"/>
              </a:rPr>
              <a:t>d</a:t>
            </a:r>
            <a:r>
              <a:rPr sz="2000" b="1" spc="0" dirty="0" err="1" smtClean="0">
                <a:solidFill>
                  <a:srgbClr val="FFFF00"/>
                </a:solidFill>
                <a:latin typeface="Calibri"/>
                <a:cs typeface="Calibri"/>
              </a:rPr>
              <a:t>ades</a:t>
            </a:r>
            <a:endParaRPr sz="2000" dirty="0">
              <a:latin typeface="Calibri"/>
              <a:cs typeface="Calibri"/>
            </a:endParaRPr>
          </a:p>
        </p:txBody>
      </p:sp>
      <p:sp>
        <p:nvSpPr>
          <p:cNvPr id="77" name="object 5"/>
          <p:cNvSpPr txBox="1"/>
          <p:nvPr/>
        </p:nvSpPr>
        <p:spPr>
          <a:xfrm>
            <a:off x="7970520" y="4480050"/>
            <a:ext cx="339585" cy="1031849"/>
          </a:xfrm>
          <a:prstGeom prst="rect">
            <a:avLst/>
          </a:prstGeom>
        </p:spPr>
        <p:txBody>
          <a:bodyPr wrap="square" lIns="0" tIns="0" rIns="0" bIns="0" rtlCol="0">
            <a:noAutofit/>
          </a:bodyPr>
          <a:lstStyle/>
          <a:p>
            <a:pPr marL="25400">
              <a:lnSpc>
                <a:spcPts val="1000"/>
              </a:lnSpc>
            </a:pPr>
            <a:endParaRPr sz="1000"/>
          </a:p>
        </p:txBody>
      </p:sp>
      <p:sp>
        <p:nvSpPr>
          <p:cNvPr id="78" name="object 4"/>
          <p:cNvSpPr txBox="1"/>
          <p:nvPr/>
        </p:nvSpPr>
        <p:spPr>
          <a:xfrm>
            <a:off x="8310105" y="4480050"/>
            <a:ext cx="341058" cy="1031849"/>
          </a:xfrm>
          <a:prstGeom prst="rect">
            <a:avLst/>
          </a:prstGeom>
        </p:spPr>
        <p:txBody>
          <a:bodyPr wrap="square" lIns="0" tIns="0" rIns="0" bIns="0" rtlCol="0">
            <a:noAutofit/>
          </a:bodyPr>
          <a:lstStyle/>
          <a:p>
            <a:pPr marL="25400">
              <a:lnSpc>
                <a:spcPts val="1000"/>
              </a:lnSpc>
            </a:pPr>
            <a:endParaRPr sz="1000"/>
          </a:p>
        </p:txBody>
      </p:sp>
      <p:sp>
        <p:nvSpPr>
          <p:cNvPr id="79" name="object 3"/>
          <p:cNvSpPr txBox="1"/>
          <p:nvPr/>
        </p:nvSpPr>
        <p:spPr>
          <a:xfrm>
            <a:off x="8651163" y="4480050"/>
            <a:ext cx="340410" cy="1031849"/>
          </a:xfrm>
          <a:prstGeom prst="rect">
            <a:avLst/>
          </a:prstGeom>
        </p:spPr>
        <p:txBody>
          <a:bodyPr wrap="square" lIns="0" tIns="0" rIns="0" bIns="0" rtlCol="0">
            <a:noAutofit/>
          </a:bodyPr>
          <a:lstStyle/>
          <a:p>
            <a:pPr marL="25400">
              <a:lnSpc>
                <a:spcPts val="1000"/>
              </a:lnSpc>
            </a:pPr>
            <a:endParaRPr sz="1000"/>
          </a:p>
        </p:txBody>
      </p:sp>
      <p:sp>
        <p:nvSpPr>
          <p:cNvPr id="80" name="Rectángulo 79"/>
          <p:cNvSpPr/>
          <p:nvPr/>
        </p:nvSpPr>
        <p:spPr>
          <a:xfrm>
            <a:off x="1310743" y="1043525"/>
            <a:ext cx="3116270" cy="607474"/>
          </a:xfrm>
          <a:prstGeom prst="rect">
            <a:avLst/>
          </a:prstGeom>
        </p:spPr>
        <p:txBody>
          <a:bodyPr wrap="square">
            <a:spAutoFit/>
          </a:bodyPr>
          <a:lstStyle/>
          <a:p>
            <a:pPr marL="12700" marR="38176">
              <a:lnSpc>
                <a:spcPct val="101725"/>
              </a:lnSpc>
              <a:spcBef>
                <a:spcPts val="147"/>
              </a:spcBef>
            </a:pPr>
            <a:r>
              <a:rPr lang="es-MX" sz="1600" b="1" dirty="0">
                <a:solidFill>
                  <a:srgbClr val="C00000"/>
                </a:solidFill>
                <a:cs typeface="Calibri"/>
              </a:rPr>
              <a:t>Co</a:t>
            </a:r>
            <a:r>
              <a:rPr lang="es-MX" sz="1600" b="1" spc="-4" dirty="0">
                <a:solidFill>
                  <a:srgbClr val="C00000"/>
                </a:solidFill>
                <a:cs typeface="Calibri"/>
              </a:rPr>
              <a:t>n</a:t>
            </a:r>
            <a:r>
              <a:rPr lang="es-MX" sz="1600" b="1" dirty="0">
                <a:solidFill>
                  <a:srgbClr val="C00000"/>
                </a:solidFill>
                <a:cs typeface="Calibri"/>
              </a:rPr>
              <a:t>tribuir</a:t>
            </a:r>
            <a:r>
              <a:rPr lang="es-MX" sz="1600" b="1" spc="-39" dirty="0">
                <a:solidFill>
                  <a:srgbClr val="C00000"/>
                </a:solidFill>
                <a:cs typeface="Calibri"/>
              </a:rPr>
              <a:t> </a:t>
            </a:r>
            <a:r>
              <a:rPr lang="es-MX" sz="1600" b="1" dirty="0">
                <a:solidFill>
                  <a:srgbClr val="C00000"/>
                </a:solidFill>
                <a:cs typeface="Calibri"/>
              </a:rPr>
              <a:t>a</a:t>
            </a:r>
            <a:r>
              <a:rPr lang="es-MX" sz="1600" b="1" spc="9" dirty="0">
                <a:solidFill>
                  <a:srgbClr val="C00000"/>
                </a:solidFill>
                <a:cs typeface="Calibri"/>
              </a:rPr>
              <a:t> </a:t>
            </a:r>
            <a:r>
              <a:rPr lang="es-MX" sz="1600" b="1" spc="4" dirty="0">
                <a:solidFill>
                  <a:srgbClr val="C00000"/>
                </a:solidFill>
                <a:cs typeface="Calibri"/>
              </a:rPr>
              <a:t>d</a:t>
            </a:r>
            <a:r>
              <a:rPr lang="es-MX" sz="1600" b="1" dirty="0">
                <a:solidFill>
                  <a:srgbClr val="C00000"/>
                </a:solidFill>
                <a:cs typeface="Calibri"/>
              </a:rPr>
              <a:t>ismin</a:t>
            </a:r>
            <a:r>
              <a:rPr lang="es-MX" sz="1600" b="1" spc="-4" dirty="0">
                <a:solidFill>
                  <a:srgbClr val="C00000"/>
                </a:solidFill>
                <a:cs typeface="Calibri"/>
              </a:rPr>
              <a:t>u</a:t>
            </a:r>
            <a:r>
              <a:rPr lang="es-MX" sz="1600" b="1" dirty="0">
                <a:solidFill>
                  <a:srgbClr val="C00000"/>
                </a:solidFill>
                <a:cs typeface="Calibri"/>
              </a:rPr>
              <a:t>ir</a:t>
            </a:r>
            <a:r>
              <a:rPr lang="es-MX" sz="1600" b="1" spc="-34" dirty="0">
                <a:solidFill>
                  <a:srgbClr val="C00000"/>
                </a:solidFill>
                <a:cs typeface="Calibri"/>
              </a:rPr>
              <a:t> </a:t>
            </a:r>
            <a:r>
              <a:rPr lang="es-MX" sz="1600" b="1" dirty="0">
                <a:solidFill>
                  <a:srgbClr val="C00000"/>
                </a:solidFill>
                <a:cs typeface="Calibri"/>
              </a:rPr>
              <a:t>la </a:t>
            </a:r>
            <a:endParaRPr lang="es-MX" sz="1600" b="1" dirty="0" smtClean="0">
              <a:solidFill>
                <a:srgbClr val="C00000"/>
              </a:solidFill>
              <a:cs typeface="Calibri"/>
            </a:endParaRPr>
          </a:p>
          <a:p>
            <a:pPr marL="12700" marR="38176">
              <a:lnSpc>
                <a:spcPct val="101725"/>
              </a:lnSpc>
              <a:spcBef>
                <a:spcPts val="147"/>
              </a:spcBef>
            </a:pPr>
            <a:r>
              <a:rPr lang="es-MX" sz="1600" b="1" dirty="0" smtClean="0">
                <a:solidFill>
                  <a:srgbClr val="C00000"/>
                </a:solidFill>
                <a:cs typeface="Calibri"/>
              </a:rPr>
              <a:t>marginación….</a:t>
            </a:r>
            <a:endParaRPr lang="es-MX" sz="1600" dirty="0">
              <a:cs typeface="Calibri"/>
            </a:endParaRPr>
          </a:p>
        </p:txBody>
      </p:sp>
      <p:sp>
        <p:nvSpPr>
          <p:cNvPr id="81" name="CuadroTexto 80"/>
          <p:cNvSpPr txBox="1"/>
          <p:nvPr/>
        </p:nvSpPr>
        <p:spPr>
          <a:xfrm>
            <a:off x="22745" y="788565"/>
            <a:ext cx="1160103" cy="923330"/>
          </a:xfrm>
          <a:prstGeom prst="rect">
            <a:avLst/>
          </a:prstGeom>
          <a:noFill/>
        </p:spPr>
        <p:txBody>
          <a:bodyPr wrap="square" rtlCol="0">
            <a:spAutoFit/>
          </a:bodyPr>
          <a:lstStyle/>
          <a:p>
            <a:r>
              <a:rPr lang="es-MX" dirty="0" smtClean="0"/>
              <a:t>Líneas de acción de su PDM</a:t>
            </a:r>
            <a:endParaRPr lang="es-MX" dirty="0"/>
          </a:p>
        </p:txBody>
      </p:sp>
      <p:cxnSp>
        <p:nvCxnSpPr>
          <p:cNvPr id="83" name="Conector recto de flecha 82"/>
          <p:cNvCxnSpPr/>
          <p:nvPr/>
        </p:nvCxnSpPr>
        <p:spPr>
          <a:xfrm>
            <a:off x="1063675" y="1248957"/>
            <a:ext cx="23172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45995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595870" y="1784742"/>
            <a:ext cx="8001000" cy="4979788"/>
          </a:xfrm>
          <a:prstGeom prst="rect">
            <a:avLst/>
          </a:prstGeom>
        </p:spPr>
      </p:pic>
      <p:sp>
        <p:nvSpPr>
          <p:cNvPr id="6" name="CuadroTexto 5"/>
          <p:cNvSpPr txBox="1"/>
          <p:nvPr/>
        </p:nvSpPr>
        <p:spPr>
          <a:xfrm>
            <a:off x="683019" y="3213412"/>
            <a:ext cx="2239347" cy="430887"/>
          </a:xfrm>
          <a:prstGeom prst="rect">
            <a:avLst/>
          </a:prstGeom>
          <a:noFill/>
        </p:spPr>
        <p:txBody>
          <a:bodyPr wrap="square" rtlCol="0">
            <a:spAutoFit/>
          </a:bodyPr>
          <a:lstStyle/>
          <a:p>
            <a:r>
              <a:rPr lang="es-MX" sz="1100" b="1" dirty="0" smtClean="0">
                <a:solidFill>
                  <a:srgbClr val="C00000"/>
                </a:solidFill>
              </a:rPr>
              <a:t>¿Cuál es el objetivo superior al cual contribuye el programa?</a:t>
            </a:r>
            <a:endParaRPr lang="es-MX" sz="1100" b="1" dirty="0">
              <a:solidFill>
                <a:srgbClr val="C00000"/>
              </a:solidFill>
            </a:endParaRPr>
          </a:p>
        </p:txBody>
      </p:sp>
      <p:sp>
        <p:nvSpPr>
          <p:cNvPr id="7" name="CuadroTexto 6"/>
          <p:cNvSpPr txBox="1"/>
          <p:nvPr/>
        </p:nvSpPr>
        <p:spPr>
          <a:xfrm>
            <a:off x="683019" y="4026115"/>
            <a:ext cx="2435290" cy="430887"/>
          </a:xfrm>
          <a:prstGeom prst="rect">
            <a:avLst/>
          </a:prstGeom>
          <a:noFill/>
        </p:spPr>
        <p:txBody>
          <a:bodyPr wrap="square" rtlCol="0">
            <a:spAutoFit/>
          </a:bodyPr>
          <a:lstStyle/>
          <a:p>
            <a:r>
              <a:rPr lang="es-MX" sz="1100" b="1" dirty="0" smtClean="0">
                <a:solidFill>
                  <a:srgbClr val="C00000"/>
                </a:solidFill>
              </a:rPr>
              <a:t>¿Qué resultado concreto se espera del programa en la población objetivo?</a:t>
            </a:r>
            <a:endParaRPr lang="es-MX" sz="1100" b="1" dirty="0">
              <a:solidFill>
                <a:srgbClr val="C00000"/>
              </a:solidFill>
            </a:endParaRPr>
          </a:p>
        </p:txBody>
      </p:sp>
      <p:sp>
        <p:nvSpPr>
          <p:cNvPr id="8" name="CuadroTexto 7"/>
          <p:cNvSpPr txBox="1"/>
          <p:nvPr/>
        </p:nvSpPr>
        <p:spPr>
          <a:xfrm>
            <a:off x="683019" y="4947820"/>
            <a:ext cx="2435290" cy="430887"/>
          </a:xfrm>
          <a:prstGeom prst="rect">
            <a:avLst/>
          </a:prstGeom>
          <a:noFill/>
        </p:spPr>
        <p:txBody>
          <a:bodyPr wrap="square" rtlCol="0">
            <a:spAutoFit/>
          </a:bodyPr>
          <a:lstStyle/>
          <a:p>
            <a:r>
              <a:rPr lang="es-MX" sz="1100" b="1" dirty="0" smtClean="0">
                <a:solidFill>
                  <a:srgbClr val="C00000"/>
                </a:solidFill>
              </a:rPr>
              <a:t>¿Qué productos o servicios deben ser generados y/o entregados?</a:t>
            </a:r>
            <a:endParaRPr lang="es-MX" sz="1100" b="1" dirty="0">
              <a:solidFill>
                <a:srgbClr val="C00000"/>
              </a:solidFill>
            </a:endParaRPr>
          </a:p>
        </p:txBody>
      </p:sp>
      <p:sp>
        <p:nvSpPr>
          <p:cNvPr id="9" name="CuadroTexto 8"/>
          <p:cNvSpPr txBox="1"/>
          <p:nvPr/>
        </p:nvSpPr>
        <p:spPr>
          <a:xfrm>
            <a:off x="595870" y="6050611"/>
            <a:ext cx="2435290" cy="430887"/>
          </a:xfrm>
          <a:prstGeom prst="rect">
            <a:avLst/>
          </a:prstGeom>
          <a:noFill/>
        </p:spPr>
        <p:txBody>
          <a:bodyPr wrap="square" rtlCol="0">
            <a:spAutoFit/>
          </a:bodyPr>
          <a:lstStyle/>
          <a:p>
            <a:r>
              <a:rPr lang="es-MX" sz="1100" b="1" dirty="0" smtClean="0">
                <a:solidFill>
                  <a:srgbClr val="C00000"/>
                </a:solidFill>
              </a:rPr>
              <a:t>¿Qué se tiene que hacer para generar esos productos o servicios?</a:t>
            </a:r>
            <a:endParaRPr lang="es-MX" sz="1100" b="1" dirty="0">
              <a:solidFill>
                <a:srgbClr val="C00000"/>
              </a:solidFill>
            </a:endParaRPr>
          </a:p>
        </p:txBody>
      </p:sp>
      <p:sp>
        <p:nvSpPr>
          <p:cNvPr id="10" name="CuadroTexto 9"/>
          <p:cNvSpPr txBox="1"/>
          <p:nvPr/>
        </p:nvSpPr>
        <p:spPr>
          <a:xfrm>
            <a:off x="2922366" y="603217"/>
            <a:ext cx="1452464" cy="600164"/>
          </a:xfrm>
          <a:prstGeom prst="rect">
            <a:avLst/>
          </a:prstGeom>
          <a:noFill/>
        </p:spPr>
        <p:txBody>
          <a:bodyPr wrap="square" rtlCol="0">
            <a:spAutoFit/>
          </a:bodyPr>
          <a:lstStyle/>
          <a:p>
            <a:pPr algn="ctr"/>
            <a:r>
              <a:rPr lang="es-MX" sz="1100" b="1" dirty="0" smtClean="0">
                <a:solidFill>
                  <a:srgbClr val="C00000"/>
                </a:solidFill>
              </a:rPr>
              <a:t>¿Cuáles son los objetivos que se deben lograr?</a:t>
            </a:r>
            <a:endParaRPr lang="es-MX" sz="1100" b="1" dirty="0">
              <a:solidFill>
                <a:srgbClr val="C00000"/>
              </a:solidFill>
            </a:endParaRPr>
          </a:p>
        </p:txBody>
      </p:sp>
      <p:sp>
        <p:nvSpPr>
          <p:cNvPr id="11" name="CuadroTexto 10"/>
          <p:cNvSpPr txBox="1"/>
          <p:nvPr/>
        </p:nvSpPr>
        <p:spPr>
          <a:xfrm>
            <a:off x="4374830" y="618751"/>
            <a:ext cx="1452464" cy="600164"/>
          </a:xfrm>
          <a:prstGeom prst="rect">
            <a:avLst/>
          </a:prstGeom>
          <a:noFill/>
        </p:spPr>
        <p:txBody>
          <a:bodyPr wrap="square" rtlCol="0">
            <a:spAutoFit/>
          </a:bodyPr>
          <a:lstStyle/>
          <a:p>
            <a:pPr algn="ctr"/>
            <a:r>
              <a:rPr lang="es-MX" sz="1100" b="1" dirty="0" smtClean="0">
                <a:solidFill>
                  <a:srgbClr val="C00000"/>
                </a:solidFill>
              </a:rPr>
              <a:t>¿Cómo medimos el cumplimiento de objetivos?</a:t>
            </a:r>
            <a:endParaRPr lang="es-MX" sz="1100" b="1" dirty="0">
              <a:solidFill>
                <a:srgbClr val="C00000"/>
              </a:solidFill>
            </a:endParaRPr>
          </a:p>
        </p:txBody>
      </p:sp>
      <p:sp>
        <p:nvSpPr>
          <p:cNvPr id="12" name="CuadroTexto 11"/>
          <p:cNvSpPr txBox="1"/>
          <p:nvPr/>
        </p:nvSpPr>
        <p:spPr>
          <a:xfrm>
            <a:off x="5827294" y="593816"/>
            <a:ext cx="1452464" cy="600164"/>
          </a:xfrm>
          <a:prstGeom prst="rect">
            <a:avLst/>
          </a:prstGeom>
          <a:noFill/>
        </p:spPr>
        <p:txBody>
          <a:bodyPr wrap="square" rtlCol="0">
            <a:spAutoFit/>
          </a:bodyPr>
          <a:lstStyle/>
          <a:p>
            <a:pPr algn="ctr"/>
            <a:r>
              <a:rPr lang="es-MX" sz="1100" b="1" dirty="0" smtClean="0">
                <a:solidFill>
                  <a:srgbClr val="C00000"/>
                </a:solidFill>
              </a:rPr>
              <a:t>¿De dónde obtenemos la información?</a:t>
            </a:r>
            <a:endParaRPr lang="es-MX" sz="1100" b="1" dirty="0">
              <a:solidFill>
                <a:srgbClr val="C00000"/>
              </a:solidFill>
            </a:endParaRPr>
          </a:p>
        </p:txBody>
      </p:sp>
      <p:sp>
        <p:nvSpPr>
          <p:cNvPr id="13" name="CuadroTexto 12"/>
          <p:cNvSpPr txBox="1"/>
          <p:nvPr/>
        </p:nvSpPr>
        <p:spPr>
          <a:xfrm>
            <a:off x="7144406" y="593816"/>
            <a:ext cx="1452464" cy="600164"/>
          </a:xfrm>
          <a:prstGeom prst="rect">
            <a:avLst/>
          </a:prstGeom>
          <a:noFill/>
        </p:spPr>
        <p:txBody>
          <a:bodyPr wrap="square" rtlCol="0">
            <a:spAutoFit/>
          </a:bodyPr>
          <a:lstStyle/>
          <a:p>
            <a:pPr algn="ctr"/>
            <a:r>
              <a:rPr lang="es-MX" sz="1100" b="1" dirty="0" smtClean="0">
                <a:solidFill>
                  <a:srgbClr val="C00000"/>
                </a:solidFill>
              </a:rPr>
              <a:t>¿De qué medios externos depende el cumplimiento?</a:t>
            </a:r>
            <a:endParaRPr lang="es-MX" sz="1100" b="1" dirty="0">
              <a:solidFill>
                <a:srgbClr val="C00000"/>
              </a:solidFill>
            </a:endParaRPr>
          </a:p>
        </p:txBody>
      </p:sp>
      <p:sp>
        <p:nvSpPr>
          <p:cNvPr id="14" name="Flecha abajo 13"/>
          <p:cNvSpPr/>
          <p:nvPr/>
        </p:nvSpPr>
        <p:spPr>
          <a:xfrm>
            <a:off x="3396672" y="1218915"/>
            <a:ext cx="503853" cy="389631"/>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Flecha abajo 14"/>
          <p:cNvSpPr/>
          <p:nvPr/>
        </p:nvSpPr>
        <p:spPr>
          <a:xfrm>
            <a:off x="4849135" y="1193980"/>
            <a:ext cx="503853" cy="389631"/>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Flecha abajo 15"/>
          <p:cNvSpPr/>
          <p:nvPr/>
        </p:nvSpPr>
        <p:spPr>
          <a:xfrm>
            <a:off x="6312490" y="1203381"/>
            <a:ext cx="503853" cy="389631"/>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Flecha abajo 16"/>
          <p:cNvSpPr/>
          <p:nvPr/>
        </p:nvSpPr>
        <p:spPr>
          <a:xfrm>
            <a:off x="7764953" y="1178446"/>
            <a:ext cx="503853" cy="389631"/>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3619179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889538" y="2706556"/>
            <a:ext cx="1891468" cy="577146"/>
          </a:xfrm>
          <a:prstGeom prst="rect">
            <a:avLst/>
          </a:prstGeom>
          <a:ln>
            <a:noFill/>
          </a:ln>
        </p:spPr>
        <p:style>
          <a:lnRef idx="1">
            <a:schemeClr val="accent1"/>
          </a:lnRef>
          <a:fillRef idx="2">
            <a:schemeClr val="accent1"/>
          </a:fillRef>
          <a:effectRef idx="1">
            <a:schemeClr val="accent1"/>
          </a:effectRef>
          <a:fontRef idx="minor">
            <a:schemeClr val="dk1"/>
          </a:fontRef>
        </p:style>
        <p:txBody>
          <a:bodyPr wrap="square" lIns="68644" tIns="34322" rIns="68644" bIns="34322">
            <a:spAutoFit/>
          </a:bodyPr>
          <a:lstStyle/>
          <a:p>
            <a:pPr algn="ctr"/>
            <a:r>
              <a:rPr lang="es-MX" sz="1100" dirty="0" smtClean="0"/>
              <a:t>2. Estímulos </a:t>
            </a:r>
            <a:r>
              <a:rPr lang="es-MX" sz="1100" dirty="0"/>
              <a:t>e incentivos promovidos y utilizados por las empresas </a:t>
            </a:r>
          </a:p>
        </p:txBody>
      </p:sp>
      <p:sp>
        <p:nvSpPr>
          <p:cNvPr id="5" name="Rectángulo 4"/>
          <p:cNvSpPr/>
          <p:nvPr/>
        </p:nvSpPr>
        <p:spPr>
          <a:xfrm>
            <a:off x="2945632" y="5581288"/>
            <a:ext cx="1913751" cy="577146"/>
          </a:xfrm>
          <a:prstGeom prst="rect">
            <a:avLst/>
          </a:prstGeom>
          <a:ln>
            <a:solidFill>
              <a:schemeClr val="accent1"/>
            </a:solidFill>
          </a:ln>
        </p:spPr>
        <p:txBody>
          <a:bodyPr wrap="square" lIns="68644" tIns="34322" rIns="68644" bIns="34322">
            <a:spAutoFit/>
          </a:bodyPr>
          <a:lstStyle/>
          <a:p>
            <a:r>
              <a:rPr lang="es-MX" sz="1100" dirty="0" smtClean="0"/>
              <a:t>2.4. </a:t>
            </a:r>
            <a:r>
              <a:rPr lang="es-MX" sz="1100" dirty="0"/>
              <a:t>Ofrecer espacios para que las empresas realicen entrevistas de trabajo </a:t>
            </a:r>
            <a:r>
              <a:rPr lang="es-MX" sz="1100" dirty="0" smtClean="0"/>
              <a:t> </a:t>
            </a:r>
            <a:endParaRPr lang="es-ES" sz="1100" dirty="0"/>
          </a:p>
        </p:txBody>
      </p:sp>
      <p:sp>
        <p:nvSpPr>
          <p:cNvPr id="6" name="Rectángulo 5"/>
          <p:cNvSpPr/>
          <p:nvPr/>
        </p:nvSpPr>
        <p:spPr>
          <a:xfrm>
            <a:off x="2928444" y="4569847"/>
            <a:ext cx="1904813" cy="915700"/>
          </a:xfrm>
          <a:prstGeom prst="rect">
            <a:avLst/>
          </a:prstGeom>
          <a:ln>
            <a:solidFill>
              <a:schemeClr val="accent1"/>
            </a:solidFill>
          </a:ln>
        </p:spPr>
        <p:txBody>
          <a:bodyPr wrap="square" lIns="68644" tIns="34322" rIns="68644" bIns="34322">
            <a:spAutoFit/>
          </a:bodyPr>
          <a:lstStyle/>
          <a:p>
            <a:r>
              <a:rPr lang="es-MX" sz="1100" dirty="0" smtClean="0"/>
              <a:t>2.3. Ofrecer </a:t>
            </a:r>
            <a:r>
              <a:rPr lang="es-MX" sz="1100" dirty="0"/>
              <a:t>descuentos en Impuesto sobre erogaciones  por remuneraciones al trabajo personal </a:t>
            </a:r>
            <a:endParaRPr lang="es-ES" sz="1100" dirty="0"/>
          </a:p>
        </p:txBody>
      </p:sp>
      <p:sp>
        <p:nvSpPr>
          <p:cNvPr id="7" name="Rectángulo 6"/>
          <p:cNvSpPr/>
          <p:nvPr/>
        </p:nvSpPr>
        <p:spPr>
          <a:xfrm>
            <a:off x="2967633" y="4072569"/>
            <a:ext cx="1865625" cy="407869"/>
          </a:xfrm>
          <a:prstGeom prst="rect">
            <a:avLst/>
          </a:prstGeom>
          <a:ln>
            <a:solidFill>
              <a:schemeClr val="accent1"/>
            </a:solidFill>
          </a:ln>
        </p:spPr>
        <p:txBody>
          <a:bodyPr wrap="square" lIns="68644" tIns="34322" rIns="68644" bIns="34322">
            <a:spAutoFit/>
          </a:bodyPr>
          <a:lstStyle/>
          <a:p>
            <a:r>
              <a:rPr lang="es-MX" sz="1100" dirty="0" smtClean="0"/>
              <a:t>2.2. Ofrecer </a:t>
            </a:r>
            <a:r>
              <a:rPr lang="es-MX" sz="1100" dirty="0"/>
              <a:t>Becas de Capacitación </a:t>
            </a:r>
            <a:endParaRPr lang="es-ES" sz="1100" dirty="0"/>
          </a:p>
        </p:txBody>
      </p:sp>
      <p:sp>
        <p:nvSpPr>
          <p:cNvPr id="8" name="Rectángulo 7"/>
          <p:cNvSpPr/>
          <p:nvPr/>
        </p:nvSpPr>
        <p:spPr>
          <a:xfrm>
            <a:off x="2942658" y="3476952"/>
            <a:ext cx="1864473" cy="577146"/>
          </a:xfrm>
          <a:prstGeom prst="rect">
            <a:avLst/>
          </a:prstGeom>
          <a:ln>
            <a:solidFill>
              <a:schemeClr val="accent1"/>
            </a:solidFill>
          </a:ln>
        </p:spPr>
        <p:txBody>
          <a:bodyPr wrap="square" lIns="68644" tIns="34322" rIns="68644" bIns="34322">
            <a:spAutoFit/>
          </a:bodyPr>
          <a:lstStyle/>
          <a:p>
            <a:r>
              <a:rPr lang="es-MX" sz="1100" dirty="0" smtClean="0"/>
              <a:t>2.1. Atención </a:t>
            </a:r>
            <a:r>
              <a:rPr lang="es-MX" sz="1100" dirty="0"/>
              <a:t>a ejecutivos y directivos de empresas nuevas empresas e instaladas </a:t>
            </a:r>
          </a:p>
        </p:txBody>
      </p:sp>
      <p:sp>
        <p:nvSpPr>
          <p:cNvPr id="9" name="Rectángulo 8"/>
          <p:cNvSpPr/>
          <p:nvPr/>
        </p:nvSpPr>
        <p:spPr>
          <a:xfrm>
            <a:off x="2886119" y="2701881"/>
            <a:ext cx="1894887" cy="577146"/>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lIns="68644" tIns="34322" rIns="68644" bIns="34322">
            <a:spAutoFit/>
          </a:bodyPr>
          <a:lstStyle/>
          <a:p>
            <a:pPr algn="ctr"/>
            <a:r>
              <a:rPr lang="es-MX" sz="1100" dirty="0" smtClean="0"/>
              <a:t>2. Estímulos </a:t>
            </a:r>
            <a:r>
              <a:rPr lang="es-MX" sz="1100" dirty="0"/>
              <a:t>e incentivos promovidos y utilizados por las empresas </a:t>
            </a:r>
          </a:p>
        </p:txBody>
      </p:sp>
      <p:graphicFrame>
        <p:nvGraphicFramePr>
          <p:cNvPr id="10" name="Tabla 9"/>
          <p:cNvGraphicFramePr>
            <a:graphicFrameLocks noGrp="1"/>
          </p:cNvGraphicFramePr>
          <p:nvPr>
            <p:extLst/>
          </p:nvPr>
        </p:nvGraphicFramePr>
        <p:xfrm>
          <a:off x="4924697" y="411906"/>
          <a:ext cx="4140000" cy="6377029"/>
        </p:xfrm>
        <a:graphic>
          <a:graphicData uri="http://schemas.openxmlformats.org/drawingml/2006/table">
            <a:tbl>
              <a:tblPr firstRow="1" bandRow="1">
                <a:tableStyleId>{2A488322-F2BA-4B5B-9748-0D474271808F}</a:tableStyleId>
              </a:tblPr>
              <a:tblGrid>
                <a:gridCol w="1529778"/>
                <a:gridCol w="2610222"/>
              </a:tblGrid>
              <a:tr h="791998">
                <a:tc>
                  <a:txBody>
                    <a:bodyPr/>
                    <a:lstStyle/>
                    <a:p>
                      <a:endParaRPr lang="es-ES" sz="600" b="0" dirty="0">
                        <a:solidFill>
                          <a:schemeClr val="tx1"/>
                        </a:solidFill>
                      </a:endParaRPr>
                    </a:p>
                  </a:txBody>
                  <a:tcPr marL="51489" marR="51489" marT="25744" marB="25744">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s-MX" sz="2100" dirty="0" smtClean="0">
                          <a:solidFill>
                            <a:schemeClr val="tx1"/>
                          </a:solidFill>
                        </a:rPr>
                        <a:t>Resumen narrativo</a:t>
                      </a:r>
                      <a:endParaRPr lang="es-ES" sz="2100" b="0" dirty="0">
                        <a:solidFill>
                          <a:schemeClr val="tx1"/>
                        </a:solidFill>
                      </a:endParaRPr>
                    </a:p>
                  </a:txBody>
                  <a:tcPr marL="51489" marR="51489" marT="25744" marB="257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r h="720492">
                <a:tc>
                  <a:txBody>
                    <a:bodyPr/>
                    <a:lstStyle/>
                    <a:p>
                      <a:pPr algn="l"/>
                      <a:r>
                        <a:rPr lang="es-MX" sz="1800" b="1" dirty="0" smtClean="0"/>
                        <a:t>Fin</a:t>
                      </a:r>
                      <a:endParaRPr lang="es-ES" sz="1800" b="1" dirty="0"/>
                    </a:p>
                  </a:txBody>
                  <a:tcPr marL="51489" marR="51489" marT="25744" marB="2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endParaRPr lang="es-MX" sz="1100" dirty="0" smtClean="0"/>
                    </a:p>
                    <a:p>
                      <a:endParaRPr lang="es-ES" sz="1100" dirty="0" smtClean="0"/>
                    </a:p>
                    <a:p>
                      <a:endParaRPr lang="es-ES" sz="1100" dirty="0" smtClean="0"/>
                    </a:p>
                    <a:p>
                      <a:endParaRPr lang="es-ES" sz="1100" dirty="0"/>
                    </a:p>
                  </a:txBody>
                  <a:tcPr marL="51489" marR="51489" marT="25744" marB="257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87770">
                <a:tc>
                  <a:txBody>
                    <a:bodyPr/>
                    <a:lstStyle/>
                    <a:p>
                      <a:pPr algn="l"/>
                      <a:r>
                        <a:rPr lang="es-MX" sz="1800" b="1" dirty="0" smtClean="0"/>
                        <a:t>Propósito</a:t>
                      </a:r>
                      <a:endParaRPr lang="es-ES" sz="1800" b="1" dirty="0"/>
                    </a:p>
                  </a:txBody>
                  <a:tcPr marL="51489" marR="51489" marT="25744" marB="2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endParaRPr lang="es-MX" sz="1100" dirty="0" smtClean="0"/>
                    </a:p>
                    <a:p>
                      <a:endParaRPr lang="es-ES" sz="1100" dirty="0" smtClean="0"/>
                    </a:p>
                    <a:p>
                      <a:endParaRPr lang="es-ES" sz="1100" dirty="0" smtClean="0"/>
                    </a:p>
                    <a:p>
                      <a:endParaRPr lang="es-ES" sz="1100" dirty="0" smtClean="0"/>
                    </a:p>
                    <a:p>
                      <a:endParaRPr lang="es-ES" sz="1100" dirty="0"/>
                    </a:p>
                  </a:txBody>
                  <a:tcPr marL="51489" marR="51489" marT="25744" marB="257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39123">
                <a:tc rowSpan="4">
                  <a:txBody>
                    <a:bodyPr/>
                    <a:lstStyle/>
                    <a:p>
                      <a:pPr algn="l"/>
                      <a:r>
                        <a:rPr lang="es-MX" sz="1800" b="1" dirty="0" smtClean="0"/>
                        <a:t>Componentes</a:t>
                      </a:r>
                      <a:endParaRPr lang="es-ES" sz="1800" b="1" dirty="0"/>
                    </a:p>
                  </a:txBody>
                  <a:tcPr marL="51489" marR="51489" marT="25744" marB="2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endParaRPr lang="es-ES" sz="1100" dirty="0"/>
                    </a:p>
                  </a:txBody>
                  <a:tcPr marL="51489" marR="51489" marT="25744" marB="257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39123">
                <a:tc vMerge="1">
                  <a:txBody>
                    <a:bodyPr/>
                    <a:lstStyle/>
                    <a:p>
                      <a:endParaRPr lang="es-E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s-MX" sz="1100" dirty="0" smtClean="0"/>
                    </a:p>
                    <a:p>
                      <a:endParaRPr lang="es-ES" sz="1100" dirty="0"/>
                    </a:p>
                  </a:txBody>
                  <a:tcPr marL="51489" marR="51489" marT="25744" marB="257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39123">
                <a:tc vMerge="1">
                  <a:txBody>
                    <a:bodyPr/>
                    <a:lstStyle/>
                    <a:p>
                      <a:endParaRPr lang="es-E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s-MX" sz="1100" dirty="0" smtClean="0"/>
                    </a:p>
                    <a:p>
                      <a:endParaRPr lang="es-ES" sz="1100" dirty="0"/>
                    </a:p>
                  </a:txBody>
                  <a:tcPr marL="51489" marR="51489" marT="25744" marB="257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39123">
                <a:tc vMerge="1">
                  <a:txBody>
                    <a:bodyPr/>
                    <a:lstStyle/>
                    <a:p>
                      <a:endParaRPr lang="es-E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s-MX" sz="1100" dirty="0" smtClean="0"/>
                    </a:p>
                    <a:p>
                      <a:endParaRPr lang="es-ES" sz="1100" dirty="0"/>
                    </a:p>
                  </a:txBody>
                  <a:tcPr marL="51489" marR="51489" marT="25744" marB="257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20492">
                <a:tc rowSpan="3">
                  <a:txBody>
                    <a:bodyPr/>
                    <a:lstStyle/>
                    <a:p>
                      <a:pPr algn="l"/>
                      <a:r>
                        <a:rPr lang="es-MX" sz="1800" b="1" dirty="0" smtClean="0"/>
                        <a:t>Actividades</a:t>
                      </a:r>
                      <a:endParaRPr lang="es-ES" sz="1800" b="1" dirty="0"/>
                    </a:p>
                  </a:txBody>
                  <a:tcPr marL="51489" marR="51489" marT="25744" marB="2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endParaRPr lang="es-MX" sz="1100" dirty="0" smtClean="0"/>
                    </a:p>
                    <a:p>
                      <a:endParaRPr lang="es-ES" sz="1100" dirty="0" smtClean="0"/>
                    </a:p>
                    <a:p>
                      <a:endParaRPr lang="es-ES" sz="1100" dirty="0" smtClean="0"/>
                    </a:p>
                    <a:p>
                      <a:endParaRPr lang="es-ES" sz="1100" dirty="0"/>
                    </a:p>
                  </a:txBody>
                  <a:tcPr marL="51489" marR="51489" marT="25744" marB="257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55632">
                <a:tc vMerge="1">
                  <a:txBody>
                    <a:bodyPr/>
                    <a:lstStyle/>
                    <a:p>
                      <a:endParaRPr lang="es-E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s-MX" sz="1100" dirty="0" smtClean="0"/>
                    </a:p>
                    <a:p>
                      <a:endParaRPr lang="es-ES" sz="1100" dirty="0"/>
                    </a:p>
                  </a:txBody>
                  <a:tcPr marL="51489" marR="51489" marT="25744" marB="257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39123">
                <a:tc vMerge="1">
                  <a:txBody>
                    <a:bodyPr/>
                    <a:lstStyle/>
                    <a:p>
                      <a:pPr algn="r"/>
                      <a:endParaRPr lang="es-ES" sz="2800" b="1"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endParaRPr lang="es-ES" sz="1100" dirty="0"/>
                    </a:p>
                  </a:txBody>
                  <a:tcPr marL="51489" marR="51489" marT="25744" marB="257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1" name="Rectángulo 10"/>
          <p:cNvSpPr/>
          <p:nvPr/>
        </p:nvSpPr>
        <p:spPr>
          <a:xfrm>
            <a:off x="583740" y="1570772"/>
            <a:ext cx="2512157" cy="91570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lIns="68644" tIns="34322" rIns="68644" bIns="34322" anchor="ctr" anchorCtr="0">
            <a:spAutoFit/>
          </a:bodyPr>
          <a:lstStyle/>
          <a:p>
            <a:pPr algn="just"/>
            <a:r>
              <a:rPr lang="es-MX" sz="1100" dirty="0">
                <a:solidFill>
                  <a:schemeClr val="tx1"/>
                </a:solidFill>
              </a:rPr>
              <a:t>Generar y conservar inversiones en el Estado mediante la promoción y el otorgamiento de incentivos para la generación de empleos dignos e </a:t>
            </a:r>
            <a:r>
              <a:rPr lang="es-MX" sz="1100" dirty="0" smtClean="0">
                <a:solidFill>
                  <a:schemeClr val="tx1"/>
                </a:solidFill>
              </a:rPr>
              <a:t>incluyentes. </a:t>
            </a:r>
            <a:endParaRPr lang="es-ES" sz="11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ángulo 11"/>
          <p:cNvSpPr/>
          <p:nvPr/>
        </p:nvSpPr>
        <p:spPr>
          <a:xfrm>
            <a:off x="169830" y="2734201"/>
            <a:ext cx="2390490" cy="577146"/>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lIns="68644" tIns="34322" rIns="68644" bIns="34322">
            <a:spAutoFit/>
          </a:bodyPr>
          <a:lstStyle/>
          <a:p>
            <a:pPr algn="ctr"/>
            <a:r>
              <a:rPr lang="es-MX" sz="1100" dirty="0" smtClean="0"/>
              <a:t>1. Promoción</a:t>
            </a:r>
            <a:r>
              <a:rPr lang="es-MX" sz="1100" dirty="0"/>
              <a:t>, información y publicidad de las ventajas de competitivas de invertir en SLP alcanzada</a:t>
            </a:r>
            <a:endParaRPr lang="es-ES" sz="1100" dirty="0"/>
          </a:p>
        </p:txBody>
      </p:sp>
      <p:sp>
        <p:nvSpPr>
          <p:cNvPr id="13" name="Rectángulo 12"/>
          <p:cNvSpPr/>
          <p:nvPr/>
        </p:nvSpPr>
        <p:spPr>
          <a:xfrm>
            <a:off x="190966" y="3415116"/>
            <a:ext cx="2329200" cy="407869"/>
          </a:xfrm>
          <a:prstGeom prst="rect">
            <a:avLst/>
          </a:prstGeom>
          <a:noFill/>
          <a:ln>
            <a:solidFill>
              <a:schemeClr val="accent2">
                <a:lumMod val="75000"/>
              </a:schemeClr>
            </a:solidFill>
          </a:ln>
        </p:spPr>
        <p:style>
          <a:lnRef idx="1">
            <a:schemeClr val="accent3"/>
          </a:lnRef>
          <a:fillRef idx="2">
            <a:schemeClr val="accent3"/>
          </a:fillRef>
          <a:effectRef idx="1">
            <a:schemeClr val="accent3"/>
          </a:effectRef>
          <a:fontRef idx="minor">
            <a:schemeClr val="dk1"/>
          </a:fontRef>
        </p:style>
        <p:txBody>
          <a:bodyPr wrap="square" lIns="68644" tIns="34322" rIns="68644" bIns="34322">
            <a:spAutoFit/>
          </a:bodyPr>
          <a:lstStyle/>
          <a:p>
            <a:pPr algn="ctr"/>
            <a:r>
              <a:rPr lang="es-MX" sz="1100" dirty="0" smtClean="0"/>
              <a:t>1.1. Promocionar </a:t>
            </a:r>
            <a:r>
              <a:rPr lang="es-MX" sz="1100" dirty="0"/>
              <a:t>y publicitar las ventajas competitivas del Estado </a:t>
            </a:r>
          </a:p>
        </p:txBody>
      </p:sp>
      <p:sp>
        <p:nvSpPr>
          <p:cNvPr id="14" name="Rectángulo 13"/>
          <p:cNvSpPr/>
          <p:nvPr/>
        </p:nvSpPr>
        <p:spPr>
          <a:xfrm>
            <a:off x="179612" y="4063041"/>
            <a:ext cx="2341520" cy="407869"/>
          </a:xfrm>
          <a:prstGeom prst="rect">
            <a:avLst/>
          </a:prstGeom>
          <a:noFill/>
          <a:ln>
            <a:noFill/>
          </a:ln>
        </p:spPr>
        <p:txBody>
          <a:bodyPr wrap="square" lIns="68644" tIns="34322" rIns="68644" bIns="34322">
            <a:spAutoFit/>
          </a:bodyPr>
          <a:lstStyle/>
          <a:p>
            <a:pPr algn="just"/>
            <a:r>
              <a:rPr lang="es-MX" sz="1100" dirty="0" smtClean="0"/>
              <a:t>1.2. Realizar </a:t>
            </a:r>
            <a:r>
              <a:rPr lang="es-MX" sz="1100" dirty="0"/>
              <a:t>viaje de promoción y atracción de inversiones </a:t>
            </a:r>
            <a:endParaRPr lang="es-ES" sz="1100" dirty="0"/>
          </a:p>
        </p:txBody>
      </p:sp>
      <p:sp>
        <p:nvSpPr>
          <p:cNvPr id="15" name="Rectángulo 14"/>
          <p:cNvSpPr/>
          <p:nvPr/>
        </p:nvSpPr>
        <p:spPr>
          <a:xfrm>
            <a:off x="186325" y="4590854"/>
            <a:ext cx="2329200" cy="577146"/>
          </a:xfrm>
          <a:prstGeom prst="rect">
            <a:avLst/>
          </a:prstGeom>
          <a:noFill/>
          <a:ln>
            <a:noFill/>
          </a:ln>
        </p:spPr>
        <p:txBody>
          <a:bodyPr wrap="square" lIns="68644" tIns="34322" rIns="68644" bIns="34322">
            <a:spAutoFit/>
          </a:bodyPr>
          <a:lstStyle/>
          <a:p>
            <a:pPr algn="just"/>
            <a:r>
              <a:rPr lang="es-MX" sz="1100" dirty="0" smtClean="0"/>
              <a:t>1.3. Participar </a:t>
            </a:r>
            <a:r>
              <a:rPr lang="es-MX" sz="1100" dirty="0"/>
              <a:t>en eventos nacionales e internacionales de actividades industriales con alto potencial </a:t>
            </a:r>
          </a:p>
        </p:txBody>
      </p:sp>
      <p:sp>
        <p:nvSpPr>
          <p:cNvPr id="16" name="Rectángulo 15"/>
          <p:cNvSpPr/>
          <p:nvPr/>
        </p:nvSpPr>
        <p:spPr>
          <a:xfrm>
            <a:off x="1235755" y="2037542"/>
            <a:ext cx="700485" cy="192425"/>
          </a:xfrm>
          <a:prstGeom prst="rect">
            <a:avLst/>
          </a:prstGeom>
          <a:noFill/>
          <a:ln/>
        </p:spPr>
        <p:style>
          <a:lnRef idx="0">
            <a:schemeClr val="accent6"/>
          </a:lnRef>
          <a:fillRef idx="3">
            <a:schemeClr val="accent6"/>
          </a:fillRef>
          <a:effectRef idx="3">
            <a:schemeClr val="accent6"/>
          </a:effectRef>
          <a:fontRef idx="minor">
            <a:schemeClr val="lt1"/>
          </a:fontRef>
        </p:style>
        <p:txBody>
          <a:bodyPr wrap="square" lIns="68644" tIns="34322" rIns="68644" bIns="34322" anchor="ctr" anchorCtr="0">
            <a:spAutoFit/>
          </a:bodyPr>
          <a:lstStyle/>
          <a:p>
            <a:pPr algn="ctr"/>
            <a:endParaRPr lang="es-MX" sz="500" b="1" dirty="0">
              <a:solidFill>
                <a:schemeClr val="tx1"/>
              </a:solidFill>
            </a:endParaRPr>
          </a:p>
          <a:p>
            <a:pPr algn="ctr"/>
            <a:endParaRPr lang="es-ES" sz="3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7" name="Rectángulo 16"/>
          <p:cNvSpPr/>
          <p:nvPr/>
        </p:nvSpPr>
        <p:spPr>
          <a:xfrm>
            <a:off x="159471" y="2706556"/>
            <a:ext cx="2531478" cy="577146"/>
          </a:xfrm>
          <a:prstGeom prst="rect">
            <a:avLst/>
          </a:prstGeom>
        </p:spPr>
        <p:style>
          <a:lnRef idx="1">
            <a:schemeClr val="accent2"/>
          </a:lnRef>
          <a:fillRef idx="2">
            <a:schemeClr val="accent2"/>
          </a:fillRef>
          <a:effectRef idx="1">
            <a:schemeClr val="accent2"/>
          </a:effectRef>
          <a:fontRef idx="minor">
            <a:schemeClr val="dk1"/>
          </a:fontRef>
        </p:style>
        <p:txBody>
          <a:bodyPr wrap="square" lIns="68644" tIns="34322" rIns="68644" bIns="34322">
            <a:spAutoFit/>
          </a:bodyPr>
          <a:lstStyle/>
          <a:p>
            <a:pPr algn="ctr"/>
            <a:r>
              <a:rPr lang="es-MX" sz="1100" dirty="0" smtClean="0"/>
              <a:t>1. Promoción</a:t>
            </a:r>
            <a:r>
              <a:rPr lang="es-MX" sz="1100" dirty="0"/>
              <a:t>, información y publicidad de las ventajas de competitivas de invertir en SLP alcanzada</a:t>
            </a:r>
          </a:p>
        </p:txBody>
      </p:sp>
      <p:sp>
        <p:nvSpPr>
          <p:cNvPr id="18" name="Rectángulo 17"/>
          <p:cNvSpPr/>
          <p:nvPr/>
        </p:nvSpPr>
        <p:spPr>
          <a:xfrm>
            <a:off x="235131" y="1528512"/>
            <a:ext cx="3765879" cy="931089"/>
          </a:xfrm>
          <a:prstGeom prst="rect">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wrap="square" lIns="68644" tIns="34322" rIns="68644" bIns="34322" anchor="ctr" anchorCtr="0">
            <a:spAutoFit/>
          </a:bodyPr>
          <a:lstStyle/>
          <a:p>
            <a:pPr algn="just"/>
            <a:r>
              <a:rPr lang="es-MX" sz="1400" dirty="0">
                <a:solidFill>
                  <a:schemeClr val="tx1"/>
                </a:solidFill>
              </a:rPr>
              <a:t>Generar y conservar inversiones en el Estado mediante la promoción y el otorgamiento de incentivos para la generación de empleos dignos e </a:t>
            </a:r>
            <a:r>
              <a:rPr lang="es-MX" sz="1400" dirty="0" smtClean="0">
                <a:solidFill>
                  <a:schemeClr val="tx1"/>
                </a:solidFill>
              </a:rPr>
              <a:t>incluyentes.</a:t>
            </a:r>
            <a:endParaRPr lang="es-ES" sz="1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9" name="Rectángulo 18"/>
          <p:cNvSpPr/>
          <p:nvPr/>
        </p:nvSpPr>
        <p:spPr>
          <a:xfrm>
            <a:off x="191314" y="3411895"/>
            <a:ext cx="2329200" cy="407869"/>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lIns="68644" tIns="34322" rIns="68644" bIns="34322">
            <a:spAutoFit/>
          </a:bodyPr>
          <a:lstStyle/>
          <a:p>
            <a:pPr algn="ctr"/>
            <a:r>
              <a:rPr lang="es-MX" sz="1100" dirty="0" smtClean="0"/>
              <a:t>1.1. Promocionar </a:t>
            </a:r>
            <a:r>
              <a:rPr lang="es-MX" sz="1100" dirty="0"/>
              <a:t>y publicitar las ventajas competitivas del Estado </a:t>
            </a:r>
          </a:p>
        </p:txBody>
      </p:sp>
      <p:sp>
        <p:nvSpPr>
          <p:cNvPr id="20" name="Rectángulo 19"/>
          <p:cNvSpPr/>
          <p:nvPr/>
        </p:nvSpPr>
        <p:spPr>
          <a:xfrm>
            <a:off x="178247" y="4061506"/>
            <a:ext cx="2329822" cy="407869"/>
          </a:xfrm>
          <a:prstGeom prst="rect">
            <a:avLst/>
          </a:prstGeom>
          <a:ln>
            <a:solidFill>
              <a:schemeClr val="accent2"/>
            </a:solidFill>
          </a:ln>
        </p:spPr>
        <p:txBody>
          <a:bodyPr wrap="square" lIns="68644" tIns="34322" rIns="68644" bIns="34322">
            <a:spAutoFit/>
          </a:bodyPr>
          <a:lstStyle/>
          <a:p>
            <a:pPr algn="just"/>
            <a:r>
              <a:rPr lang="es-MX" sz="1100" dirty="0" smtClean="0"/>
              <a:t>1.2. Realizar </a:t>
            </a:r>
            <a:r>
              <a:rPr lang="es-MX" sz="1100" dirty="0"/>
              <a:t>viaje de promoción y atracción de inversiones </a:t>
            </a:r>
            <a:endParaRPr lang="es-MX" sz="1100" dirty="0" smtClean="0"/>
          </a:p>
        </p:txBody>
      </p:sp>
      <p:sp>
        <p:nvSpPr>
          <p:cNvPr id="21" name="Rectángulo 20"/>
          <p:cNvSpPr/>
          <p:nvPr/>
        </p:nvSpPr>
        <p:spPr>
          <a:xfrm>
            <a:off x="195942" y="4590851"/>
            <a:ext cx="2329200" cy="577146"/>
          </a:xfrm>
          <a:prstGeom prst="rect">
            <a:avLst/>
          </a:prstGeom>
          <a:ln>
            <a:solidFill>
              <a:schemeClr val="accent2"/>
            </a:solidFill>
          </a:ln>
        </p:spPr>
        <p:txBody>
          <a:bodyPr wrap="square" lIns="68644" tIns="34322" rIns="68644" bIns="34322">
            <a:spAutoFit/>
          </a:bodyPr>
          <a:lstStyle/>
          <a:p>
            <a:pPr algn="just"/>
            <a:r>
              <a:rPr lang="es-MX" sz="1100" dirty="0" smtClean="0"/>
              <a:t>1.3. Participar </a:t>
            </a:r>
            <a:r>
              <a:rPr lang="es-MX" sz="1100" dirty="0"/>
              <a:t>en eventos </a:t>
            </a:r>
            <a:r>
              <a:rPr lang="es-MX" sz="1100" dirty="0" smtClean="0"/>
              <a:t>nacionales e </a:t>
            </a:r>
            <a:r>
              <a:rPr lang="es-MX" sz="1100" dirty="0"/>
              <a:t>internacionales de actividades industriales con alto potencial </a:t>
            </a:r>
          </a:p>
        </p:txBody>
      </p:sp>
      <p:sp>
        <p:nvSpPr>
          <p:cNvPr id="22" name="Rectángulo 21"/>
          <p:cNvSpPr/>
          <p:nvPr/>
        </p:nvSpPr>
        <p:spPr>
          <a:xfrm>
            <a:off x="92515" y="640248"/>
            <a:ext cx="4051110" cy="715645"/>
          </a:xfrm>
          <a:prstGeom prst="rect">
            <a:avLst/>
          </a:prstGeom>
        </p:spPr>
        <p:txBody>
          <a:bodyPr wrap="none" lIns="68644" tIns="34322" rIns="68644" bIns="34322">
            <a:spAutoFit/>
          </a:bodyPr>
          <a:lstStyle/>
          <a:p>
            <a:pPr>
              <a:defRPr/>
            </a:pPr>
            <a:r>
              <a:rPr lang="es-MX" sz="2100" b="1" dirty="0" smtClean="0">
                <a:solidFill>
                  <a:prstClr val="black"/>
                </a:solidFill>
                <a:latin typeface="Calibri" panose="020F0502020204030204"/>
              </a:rPr>
              <a:t>Del Árbol de Objetivo</a:t>
            </a:r>
          </a:p>
          <a:p>
            <a:pPr>
              <a:defRPr/>
            </a:pPr>
            <a:r>
              <a:rPr lang="es-MX" sz="2100" b="1" dirty="0" smtClean="0">
                <a:solidFill>
                  <a:prstClr val="black"/>
                </a:solidFill>
                <a:latin typeface="Calibri" panose="020F0502020204030204"/>
              </a:rPr>
              <a:t> a la MIR de Programas y Proyectos</a:t>
            </a:r>
            <a:endParaRPr lang="es-MX" sz="2100" b="1" dirty="0">
              <a:solidFill>
                <a:prstClr val="black"/>
              </a:solidFill>
              <a:latin typeface="Calibri" panose="020F0502020204030204"/>
            </a:endParaRPr>
          </a:p>
        </p:txBody>
      </p:sp>
    </p:spTree>
    <p:extLst>
      <p:ext uri="{BB962C8B-B14F-4D97-AF65-F5344CB8AC3E}">
        <p14:creationId xmlns:p14="http://schemas.microsoft.com/office/powerpoint/2010/main" val="986354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72222E-6 -1.85185E-6 L 0.65868 0.05116 " pathEditMode="relative" rAng="0" ptsTypes="AA">
                                      <p:cBhvr>
                                        <p:cTn id="6" dur="2000" fill="hold"/>
                                        <p:tgtEl>
                                          <p:spTgt spid="11"/>
                                        </p:tgtEl>
                                        <p:attrNameLst>
                                          <p:attrName>ppt_x</p:attrName>
                                          <p:attrName>ppt_y</p:attrName>
                                        </p:attrNameLst>
                                      </p:cBhvr>
                                      <p:rCtr x="32900" y="250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grpId="0" nodeType="clickEffect">
                                  <p:stCondLst>
                                    <p:cond delay="0"/>
                                  </p:stCondLst>
                                  <p:childTnLst>
                                    <p:animMotion origin="layout" path="M 4.44444E-6 0.01227 L 0.7085 0.01088 " pathEditMode="relative" rAng="0" ptsTypes="AA">
                                      <p:cBhvr>
                                        <p:cTn id="10" dur="2000" fill="hold"/>
                                        <p:tgtEl>
                                          <p:spTgt spid="12"/>
                                        </p:tgtEl>
                                        <p:attrNameLst>
                                          <p:attrName>ppt_x</p:attrName>
                                          <p:attrName>ppt_y</p:attrName>
                                        </p:attrNameLst>
                                      </p:cBhvr>
                                      <p:rCtr x="35400" y="-100"/>
                                    </p:animMotion>
                                  </p:childTnLst>
                                </p:cTn>
                              </p:par>
                            </p:childTnLst>
                          </p:cTn>
                        </p:par>
                      </p:childTnLst>
                    </p:cTn>
                  </p:par>
                  <p:par>
                    <p:cTn id="11" fill="hold">
                      <p:stCondLst>
                        <p:cond delay="indefinite"/>
                      </p:stCondLst>
                      <p:childTnLst>
                        <p:par>
                          <p:cTn id="12" fill="hold">
                            <p:stCondLst>
                              <p:cond delay="0"/>
                            </p:stCondLst>
                            <p:childTnLst>
                              <p:par>
                                <p:cTn id="13" presetID="63" presetClass="path" presetSubtype="0" accel="50000" decel="50000" fill="hold" grpId="0" nodeType="clickEffect">
                                  <p:stCondLst>
                                    <p:cond delay="0"/>
                                  </p:stCondLst>
                                  <p:childTnLst>
                                    <p:animMotion origin="layout" path="M 0.09566 0.07662 L 0.42691 0.08634 " pathEditMode="relative" rAng="0" ptsTypes="AA">
                                      <p:cBhvr>
                                        <p:cTn id="14" dur="2000" fill="hold"/>
                                        <p:tgtEl>
                                          <p:spTgt spid="9"/>
                                        </p:tgtEl>
                                        <p:attrNameLst>
                                          <p:attrName>ppt_x</p:attrName>
                                          <p:attrName>ppt_y</p:attrName>
                                        </p:attrNameLst>
                                      </p:cBhvr>
                                      <p:rCtr x="16600" y="500"/>
                                    </p:animMotion>
                                  </p:childTnLst>
                                </p:cTn>
                              </p:par>
                            </p:childTnLst>
                          </p:cTn>
                        </p:par>
                      </p:childTnLst>
                    </p:cTn>
                  </p:par>
                  <p:par>
                    <p:cTn id="15" fill="hold">
                      <p:stCondLst>
                        <p:cond delay="indefinite"/>
                      </p:stCondLst>
                      <p:childTnLst>
                        <p:par>
                          <p:cTn id="16" fill="hold">
                            <p:stCondLst>
                              <p:cond delay="0"/>
                            </p:stCondLst>
                            <p:childTnLst>
                              <p:par>
                                <p:cTn id="17" presetID="63" presetClass="path" presetSubtype="0" accel="50000" decel="50000" fill="hold" grpId="0" nodeType="clickEffect">
                                  <p:stCondLst>
                                    <p:cond delay="0"/>
                                  </p:stCondLst>
                                  <p:childTnLst>
                                    <p:animMotion origin="layout" path="M 4.72222E-6 -4.07407E-6 L 0.7026 0.23125 " pathEditMode="relative" rAng="0" ptsTypes="AA">
                                      <p:cBhvr>
                                        <p:cTn id="18" dur="2000" fill="hold"/>
                                        <p:tgtEl>
                                          <p:spTgt spid="19"/>
                                        </p:tgtEl>
                                        <p:attrNameLst>
                                          <p:attrName>ppt_x</p:attrName>
                                          <p:attrName>ppt_y</p:attrName>
                                        </p:attrNameLst>
                                      </p:cBhvr>
                                      <p:rCtr x="35100" y="11600"/>
                                    </p:animMotion>
                                  </p:childTnLst>
                                </p:cTn>
                              </p:par>
                            </p:childTnLst>
                          </p:cTn>
                        </p:par>
                      </p:childTnLst>
                    </p:cTn>
                  </p:par>
                  <p:par>
                    <p:cTn id="19" fill="hold">
                      <p:stCondLst>
                        <p:cond delay="indefinite"/>
                      </p:stCondLst>
                      <p:childTnLst>
                        <p:par>
                          <p:cTn id="20" fill="hold">
                            <p:stCondLst>
                              <p:cond delay="0"/>
                            </p:stCondLst>
                            <p:childTnLst>
                              <p:par>
                                <p:cTn id="21" presetID="63" presetClass="path" presetSubtype="0" accel="50000" decel="50000" fill="hold" grpId="0" nodeType="clickEffect">
                                  <p:stCondLst>
                                    <p:cond delay="0"/>
                                  </p:stCondLst>
                                  <p:childTnLst>
                                    <p:animMotion origin="layout" path="M 0.40902 0.23796 L 0.7033 0.24931 " pathEditMode="relative" rAng="0" ptsTypes="AA">
                                      <p:cBhvr>
                                        <p:cTn id="22" dur="2000" fill="hold"/>
                                        <p:tgtEl>
                                          <p:spTgt spid="14"/>
                                        </p:tgtEl>
                                        <p:attrNameLst>
                                          <p:attrName>ppt_x</p:attrName>
                                          <p:attrName>ppt_y</p:attrName>
                                        </p:attrNameLst>
                                      </p:cBhvr>
                                      <p:rCtr x="14700" y="600"/>
                                    </p:animMotion>
                                  </p:childTnLst>
                                </p:cTn>
                              </p:par>
                            </p:childTnLst>
                          </p:cTn>
                        </p:par>
                      </p:childTnLst>
                    </p:cTn>
                  </p:par>
                  <p:par>
                    <p:cTn id="23" fill="hold">
                      <p:stCondLst>
                        <p:cond delay="indefinite"/>
                      </p:stCondLst>
                      <p:childTnLst>
                        <p:par>
                          <p:cTn id="24" fill="hold">
                            <p:stCondLst>
                              <p:cond delay="0"/>
                            </p:stCondLst>
                            <p:childTnLst>
                              <p:par>
                                <p:cTn id="25" presetID="63" presetClass="path" presetSubtype="0" accel="50000" decel="50000" fill="hold" grpId="0" nodeType="clickEffect">
                                  <p:stCondLst>
                                    <p:cond delay="0"/>
                                  </p:stCondLst>
                                  <p:childTnLst>
                                    <p:animMotion origin="layout" path="M -3.61111E-6 -2.59259E-6 L 0.70174 0.23935 " pathEditMode="relative" rAng="0" ptsTypes="AA">
                                      <p:cBhvr>
                                        <p:cTn id="26" dur="2000" fill="hold"/>
                                        <p:tgtEl>
                                          <p:spTgt spid="15"/>
                                        </p:tgtEl>
                                        <p:attrNameLst>
                                          <p:attrName>ppt_x</p:attrName>
                                          <p:attrName>ppt_y</p:attrName>
                                        </p:attrNameLst>
                                      </p:cBhvr>
                                      <p:rCtr x="35100" y="120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4" grpId="0"/>
      <p:bldP spid="15" grpId="0"/>
      <p:bldP spid="19"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5468747" y="549133"/>
            <a:ext cx="3526972" cy="1177310"/>
          </a:xfrm>
          <a:prstGeom prst="rect">
            <a:avLst/>
          </a:prstGeom>
          <a:noFill/>
        </p:spPr>
        <p:txBody>
          <a:bodyPr wrap="square" lIns="68644" tIns="34322" rIns="68644" bIns="34322" rtlCol="0">
            <a:spAutoFit/>
          </a:bodyPr>
          <a:lstStyle/>
          <a:p>
            <a:pPr algn="ctr">
              <a:defRPr/>
            </a:pPr>
            <a:r>
              <a:rPr lang="es-MX" sz="2400" b="1" dirty="0">
                <a:latin typeface="Calibri" panose="020F0502020204030204"/>
              </a:rPr>
              <a:t>Presupuesto basado en Resultados</a:t>
            </a:r>
          </a:p>
          <a:p>
            <a:pPr algn="ctr">
              <a:defRPr/>
            </a:pPr>
            <a:r>
              <a:rPr lang="es-MX" sz="2400" b="1" dirty="0">
                <a:latin typeface="Calibri" panose="020F0502020204030204"/>
              </a:rPr>
              <a:t>(PbR)</a:t>
            </a:r>
          </a:p>
        </p:txBody>
      </p:sp>
      <p:pic>
        <p:nvPicPr>
          <p:cNvPr id="5" name="Picture 1"/>
          <p:cNvPicPr>
            <a:picLocks noChangeAspect="1" noChangeArrowheads="1"/>
          </p:cNvPicPr>
          <p:nvPr/>
        </p:nvPicPr>
        <p:blipFill>
          <a:blip r:embed="rId2" cstate="print"/>
          <a:srcRect/>
          <a:stretch>
            <a:fillRect/>
          </a:stretch>
        </p:blipFill>
        <p:spPr bwMode="auto">
          <a:xfrm>
            <a:off x="148281" y="1967249"/>
            <a:ext cx="8847438" cy="3889846"/>
          </a:xfrm>
          <a:prstGeom prst="rect">
            <a:avLst/>
          </a:prstGeom>
          <a:noFill/>
          <a:ln w="9525">
            <a:noFill/>
            <a:miter lim="800000"/>
            <a:headEnd/>
            <a:tailEnd/>
          </a:ln>
          <a:effectLst/>
        </p:spPr>
      </p:pic>
      <p:sp>
        <p:nvSpPr>
          <p:cNvPr id="6" name="Rectángulo 5"/>
          <p:cNvSpPr/>
          <p:nvPr/>
        </p:nvSpPr>
        <p:spPr>
          <a:xfrm>
            <a:off x="148281" y="779965"/>
            <a:ext cx="3801619" cy="715645"/>
          </a:xfrm>
          <a:prstGeom prst="rect">
            <a:avLst/>
          </a:prstGeom>
        </p:spPr>
        <p:txBody>
          <a:bodyPr wrap="none" lIns="68644" tIns="34322" rIns="68644" bIns="34322">
            <a:spAutoFit/>
          </a:bodyPr>
          <a:lstStyle/>
          <a:p>
            <a:pPr>
              <a:defRPr/>
            </a:pPr>
            <a:r>
              <a:rPr lang="es-MX" sz="2100" b="1" dirty="0" smtClean="0">
                <a:solidFill>
                  <a:prstClr val="black"/>
                </a:solidFill>
                <a:latin typeface="Calibri" panose="020F0502020204030204"/>
              </a:rPr>
              <a:t>Costeo por actividad desglosado </a:t>
            </a:r>
          </a:p>
          <a:p>
            <a:pPr>
              <a:defRPr/>
            </a:pPr>
            <a:r>
              <a:rPr lang="es-MX" sz="2100" b="1" dirty="0" smtClean="0">
                <a:solidFill>
                  <a:prstClr val="black"/>
                </a:solidFill>
                <a:latin typeface="Calibri" panose="020F0502020204030204"/>
              </a:rPr>
              <a:t>por naturaleza de gasto</a:t>
            </a:r>
            <a:endParaRPr lang="es-MX" sz="2100" b="1" dirty="0">
              <a:solidFill>
                <a:prstClr val="black"/>
              </a:solidFill>
              <a:latin typeface="Calibri" panose="020F0502020204030204"/>
            </a:endParaRPr>
          </a:p>
        </p:txBody>
      </p:sp>
    </p:spTree>
    <p:extLst>
      <p:ext uri="{BB962C8B-B14F-4D97-AF65-F5344CB8AC3E}">
        <p14:creationId xmlns:p14="http://schemas.microsoft.com/office/powerpoint/2010/main" val="405270236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074204" y="6262657"/>
            <a:ext cx="3060505" cy="577146"/>
          </a:xfrm>
          <a:prstGeom prst="rect">
            <a:avLst/>
          </a:prstGeom>
          <a:noFill/>
          <a:ln>
            <a:noFill/>
          </a:ln>
        </p:spPr>
        <p:txBody>
          <a:bodyPr wrap="square" lIns="68644" tIns="34322" rIns="68644" bIns="34322">
            <a:spAutoFit/>
          </a:bodyPr>
          <a:lstStyle/>
          <a:p>
            <a:pPr algn="just">
              <a:defRPr/>
            </a:pPr>
            <a:r>
              <a:rPr lang="es-MX" sz="1100" dirty="0">
                <a:solidFill>
                  <a:prstClr val="black"/>
                </a:solidFill>
                <a:latin typeface="Calibri" panose="020F0502020204030204"/>
              </a:rPr>
              <a:t>Establecer esquemas de cadenas productivas y programas de desarrollo de proveedores locales, para impulsar la competitividad comercial.</a:t>
            </a:r>
            <a:endParaRPr lang="es-ES" sz="1100" dirty="0">
              <a:solidFill>
                <a:prstClr val="black"/>
              </a:solidFill>
              <a:latin typeface="Calibri" panose="020F0502020204030204"/>
            </a:endParaRPr>
          </a:p>
        </p:txBody>
      </p:sp>
      <p:sp>
        <p:nvSpPr>
          <p:cNvPr id="5" name="Rectángulo 4"/>
          <p:cNvSpPr/>
          <p:nvPr/>
        </p:nvSpPr>
        <p:spPr>
          <a:xfrm>
            <a:off x="1074203" y="5838681"/>
            <a:ext cx="3050663" cy="407869"/>
          </a:xfrm>
          <a:prstGeom prst="rect">
            <a:avLst/>
          </a:prstGeom>
          <a:noFill/>
          <a:ln>
            <a:noFill/>
          </a:ln>
        </p:spPr>
        <p:txBody>
          <a:bodyPr wrap="square" lIns="68644" tIns="34322" rIns="68644" bIns="34322">
            <a:spAutoFit/>
          </a:bodyPr>
          <a:lstStyle/>
          <a:p>
            <a:pPr algn="just">
              <a:defRPr/>
            </a:pPr>
            <a:r>
              <a:rPr lang="es-MX" sz="1100" dirty="0">
                <a:solidFill>
                  <a:prstClr val="black"/>
                </a:solidFill>
                <a:latin typeface="Calibri" panose="020F0502020204030204"/>
              </a:rPr>
              <a:t>Ampliar la infraestructura comercial, de abasto y de servicios en las regiones.</a:t>
            </a:r>
            <a:endParaRPr lang="es-ES" sz="1100" dirty="0">
              <a:solidFill>
                <a:prstClr val="black"/>
              </a:solidFill>
              <a:latin typeface="Calibri" panose="020F0502020204030204"/>
            </a:endParaRPr>
          </a:p>
        </p:txBody>
      </p:sp>
      <p:sp>
        <p:nvSpPr>
          <p:cNvPr id="6" name="Rectángulo 5"/>
          <p:cNvSpPr/>
          <p:nvPr/>
        </p:nvSpPr>
        <p:spPr>
          <a:xfrm>
            <a:off x="896594" y="5129149"/>
            <a:ext cx="3196042" cy="623312"/>
          </a:xfrm>
          <a:prstGeom prst="rect">
            <a:avLst/>
          </a:prstGeom>
          <a:solidFill>
            <a:srgbClr val="86C8C2"/>
          </a:solidFill>
          <a:ln>
            <a:solidFill>
              <a:schemeClr val="accent6">
                <a:lumMod val="75000"/>
              </a:schemeClr>
            </a:solidFill>
          </a:ln>
        </p:spPr>
        <p:style>
          <a:lnRef idx="1">
            <a:schemeClr val="accent3"/>
          </a:lnRef>
          <a:fillRef idx="2">
            <a:schemeClr val="accent3"/>
          </a:fillRef>
          <a:effectRef idx="1">
            <a:schemeClr val="accent3"/>
          </a:effectRef>
          <a:fontRef idx="minor">
            <a:schemeClr val="dk1"/>
          </a:fontRef>
        </p:style>
        <p:txBody>
          <a:bodyPr wrap="square" lIns="68644" tIns="34322" rIns="68644" bIns="34322">
            <a:spAutoFit/>
          </a:bodyPr>
          <a:lstStyle/>
          <a:p>
            <a:pPr>
              <a:defRPr/>
            </a:pPr>
            <a:r>
              <a:rPr lang="es-MX" sz="1200" b="1" dirty="0">
                <a:solidFill>
                  <a:prstClr val="black"/>
                </a:solidFill>
                <a:latin typeface="Calibri" panose="020F0502020204030204"/>
              </a:rPr>
              <a:t>Estrategia B.1 </a:t>
            </a:r>
            <a:r>
              <a:rPr lang="es-MX" sz="1200" dirty="0">
                <a:solidFill>
                  <a:prstClr val="black"/>
                </a:solidFill>
                <a:latin typeface="Calibri" panose="020F0502020204030204"/>
              </a:rPr>
              <a:t>Promover el desarrollo comercial con un enfoque de desarrollo regional. </a:t>
            </a:r>
            <a:endParaRPr lang="es-MX" sz="1200" dirty="0" smtClean="0">
              <a:solidFill>
                <a:prstClr val="black"/>
              </a:solidFill>
              <a:latin typeface="Calibri" panose="020F0502020204030204"/>
            </a:endParaRPr>
          </a:p>
          <a:p>
            <a:pPr>
              <a:defRPr/>
            </a:pPr>
            <a:endParaRPr lang="es-ES" sz="1200" dirty="0">
              <a:solidFill>
                <a:prstClr val="black"/>
              </a:solidFill>
              <a:latin typeface="Calibri" panose="020F0502020204030204"/>
            </a:endParaRPr>
          </a:p>
        </p:txBody>
      </p:sp>
      <p:sp>
        <p:nvSpPr>
          <p:cNvPr id="7" name="Rectángulo 6"/>
          <p:cNvSpPr/>
          <p:nvPr/>
        </p:nvSpPr>
        <p:spPr>
          <a:xfrm>
            <a:off x="806662" y="4200200"/>
            <a:ext cx="3294461" cy="869533"/>
          </a:xfrm>
          <a:prstGeom prst="rect">
            <a:avLst/>
          </a:prstGeom>
          <a:solidFill>
            <a:schemeClr val="accent2">
              <a:lumMod val="20000"/>
              <a:lumOff val="80000"/>
            </a:schemeClr>
          </a:solidFill>
          <a:ln>
            <a:solidFill>
              <a:schemeClr val="accent2"/>
            </a:solidFill>
          </a:ln>
        </p:spPr>
        <p:style>
          <a:lnRef idx="1">
            <a:schemeClr val="accent1"/>
          </a:lnRef>
          <a:fillRef idx="2">
            <a:schemeClr val="accent1"/>
          </a:fillRef>
          <a:effectRef idx="1">
            <a:schemeClr val="accent1"/>
          </a:effectRef>
          <a:fontRef idx="minor">
            <a:schemeClr val="dk1"/>
          </a:fontRef>
        </p:style>
        <p:txBody>
          <a:bodyPr wrap="square" lIns="68644" tIns="34322" rIns="68644" bIns="34322">
            <a:spAutoFit/>
          </a:bodyPr>
          <a:lstStyle/>
          <a:p>
            <a:pPr>
              <a:defRPr/>
            </a:pPr>
            <a:r>
              <a:rPr lang="es-MX" sz="1300" b="1" dirty="0">
                <a:solidFill>
                  <a:prstClr val="black"/>
                </a:solidFill>
                <a:latin typeface="Calibri" panose="020F0502020204030204"/>
              </a:rPr>
              <a:t>Objetivo B: </a:t>
            </a:r>
            <a:r>
              <a:rPr lang="es-MX" sz="1300" dirty="0">
                <a:solidFill>
                  <a:prstClr val="black"/>
                </a:solidFill>
                <a:latin typeface="Calibri" panose="020F0502020204030204"/>
              </a:rPr>
              <a:t>Consolidar el sector comercio a través de financiamiento, desarrollo de infraestructura y capacidades logísticas y de almacenamiento.</a:t>
            </a:r>
            <a:endParaRPr lang="es-ES" sz="1300" dirty="0">
              <a:solidFill>
                <a:prstClr val="black"/>
              </a:solidFill>
              <a:latin typeface="Calibri" panose="020F0502020204030204"/>
            </a:endParaRPr>
          </a:p>
        </p:txBody>
      </p:sp>
      <p:sp>
        <p:nvSpPr>
          <p:cNvPr id="8" name="Rectángulo 7"/>
          <p:cNvSpPr/>
          <p:nvPr/>
        </p:nvSpPr>
        <p:spPr>
          <a:xfrm>
            <a:off x="791078" y="3070216"/>
            <a:ext cx="3335880" cy="1069588"/>
          </a:xfrm>
          <a:prstGeom prst="rect">
            <a:avLst/>
          </a:prstGeom>
          <a:solidFill>
            <a:schemeClr val="accent2">
              <a:lumMod val="20000"/>
              <a:lumOff val="80000"/>
            </a:schemeClr>
          </a:solidFill>
          <a:ln>
            <a:solidFill>
              <a:schemeClr val="accent2"/>
            </a:solidFill>
          </a:ln>
        </p:spPr>
        <p:style>
          <a:lnRef idx="1">
            <a:schemeClr val="accent1"/>
          </a:lnRef>
          <a:fillRef idx="2">
            <a:schemeClr val="accent1"/>
          </a:fillRef>
          <a:effectRef idx="1">
            <a:schemeClr val="accent1"/>
          </a:effectRef>
          <a:fontRef idx="minor">
            <a:schemeClr val="dk1"/>
          </a:fontRef>
        </p:style>
        <p:txBody>
          <a:bodyPr wrap="square" lIns="68644" tIns="34322" rIns="68644" bIns="34322">
            <a:spAutoFit/>
          </a:bodyPr>
          <a:lstStyle/>
          <a:p>
            <a:pPr>
              <a:defRPr/>
            </a:pPr>
            <a:r>
              <a:rPr lang="es-MX" sz="1300" b="1" dirty="0">
                <a:solidFill>
                  <a:prstClr val="black"/>
                </a:solidFill>
                <a:latin typeface="Calibri" panose="020F0502020204030204"/>
              </a:rPr>
              <a:t>Objetivo A: </a:t>
            </a:r>
            <a:r>
              <a:rPr lang="es-MX" sz="1300" dirty="0">
                <a:solidFill>
                  <a:prstClr val="black"/>
                </a:solidFill>
                <a:latin typeface="Calibri" panose="020F0502020204030204"/>
              </a:rPr>
              <a:t>Impulsar el Desarrollo de la oferta turística para el crecimiento del sector, aprovechando las potencialidades regionales y con ello generar una mayor derrama económica en la Entidad.</a:t>
            </a:r>
            <a:endParaRPr lang="es-ES" sz="1300" dirty="0">
              <a:solidFill>
                <a:prstClr val="black"/>
              </a:solidFill>
              <a:latin typeface="Calibri" panose="020F0502020204030204"/>
            </a:endParaRPr>
          </a:p>
        </p:txBody>
      </p:sp>
      <p:sp>
        <p:nvSpPr>
          <p:cNvPr id="9" name="Rectángulo 8"/>
          <p:cNvSpPr/>
          <p:nvPr/>
        </p:nvSpPr>
        <p:spPr>
          <a:xfrm>
            <a:off x="689771" y="2531755"/>
            <a:ext cx="3445476" cy="500202"/>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lIns="68644" tIns="34322" rIns="68644" bIns="34322">
            <a:spAutoFit/>
          </a:bodyPr>
          <a:lstStyle/>
          <a:p>
            <a:pPr>
              <a:defRPr/>
            </a:pPr>
            <a:r>
              <a:rPr lang="es-MX" sz="1400" b="1" dirty="0" smtClean="0">
                <a:solidFill>
                  <a:prstClr val="black"/>
                </a:solidFill>
                <a:latin typeface="Calibri" panose="020F0502020204030204"/>
              </a:rPr>
              <a:t>Contribuir al </a:t>
            </a:r>
            <a:r>
              <a:rPr lang="es-MX" sz="1400" dirty="0" smtClean="0">
                <a:solidFill>
                  <a:prstClr val="black"/>
                </a:solidFill>
                <a:latin typeface="Calibri" panose="020F0502020204030204"/>
              </a:rPr>
              <a:t>Desarrollo </a:t>
            </a:r>
            <a:r>
              <a:rPr lang="es-MX" sz="1400" dirty="0">
                <a:solidFill>
                  <a:prstClr val="black"/>
                </a:solidFill>
                <a:latin typeface="Calibri" panose="020F0502020204030204"/>
              </a:rPr>
              <a:t>Turístico, Comercial, Servicios y </a:t>
            </a:r>
            <a:r>
              <a:rPr lang="es-MX" sz="1400" dirty="0" smtClean="0">
                <a:solidFill>
                  <a:prstClr val="black"/>
                </a:solidFill>
                <a:latin typeface="Calibri" panose="020F0502020204030204"/>
              </a:rPr>
              <a:t>Minería </a:t>
            </a:r>
            <a:r>
              <a:rPr lang="es-MX" sz="1400" b="1" dirty="0" smtClean="0">
                <a:solidFill>
                  <a:prstClr val="black"/>
                </a:solidFill>
                <a:latin typeface="Calibri" panose="020F0502020204030204"/>
              </a:rPr>
              <a:t>de la Entidad</a:t>
            </a:r>
            <a:r>
              <a:rPr lang="es-MX" sz="1400" dirty="0" smtClean="0">
                <a:solidFill>
                  <a:prstClr val="black"/>
                </a:solidFill>
                <a:latin typeface="Calibri" panose="020F0502020204030204"/>
              </a:rPr>
              <a:t>.</a:t>
            </a:r>
            <a:endParaRPr lang="es-MX" sz="1400" dirty="0">
              <a:solidFill>
                <a:prstClr val="black"/>
              </a:solidFill>
              <a:latin typeface="Calibri" panose="020F0502020204030204"/>
            </a:endParaRPr>
          </a:p>
        </p:txBody>
      </p:sp>
      <p:sp>
        <p:nvSpPr>
          <p:cNvPr id="10" name="Rectángulo 9"/>
          <p:cNvSpPr/>
          <p:nvPr/>
        </p:nvSpPr>
        <p:spPr>
          <a:xfrm>
            <a:off x="690344" y="1958872"/>
            <a:ext cx="3444903" cy="284758"/>
          </a:xfrm>
          <a:prstGeom prst="rect">
            <a:avLst/>
          </a:prstGeom>
          <a:solidFill>
            <a:schemeClr val="accent1">
              <a:lumMod val="40000"/>
              <a:lumOff val="60000"/>
            </a:schemeClr>
          </a:solidFill>
          <a:ln>
            <a:solidFill>
              <a:schemeClr val="accent1">
                <a:lumMod val="75000"/>
              </a:schemeClr>
            </a:solidFill>
          </a:ln>
        </p:spPr>
        <p:style>
          <a:lnRef idx="1">
            <a:schemeClr val="accent2"/>
          </a:lnRef>
          <a:fillRef idx="2">
            <a:schemeClr val="accent2"/>
          </a:fillRef>
          <a:effectRef idx="1">
            <a:schemeClr val="accent2"/>
          </a:effectRef>
          <a:fontRef idx="minor">
            <a:schemeClr val="dk1"/>
          </a:fontRef>
        </p:style>
        <p:txBody>
          <a:bodyPr wrap="square" lIns="68644" tIns="34322" rIns="68644" bIns="34322">
            <a:spAutoFit/>
          </a:bodyPr>
          <a:lstStyle/>
          <a:p>
            <a:pPr>
              <a:defRPr/>
            </a:pPr>
            <a:r>
              <a:rPr lang="es-MX" sz="1400" b="1" dirty="0">
                <a:solidFill>
                  <a:prstClr val="black"/>
                </a:solidFill>
                <a:latin typeface="Calibri" panose="020F0502020204030204"/>
              </a:rPr>
              <a:t>Vertiente 2. </a:t>
            </a:r>
            <a:r>
              <a:rPr lang="es-MX" sz="1400" dirty="0">
                <a:solidFill>
                  <a:prstClr val="black"/>
                </a:solidFill>
                <a:latin typeface="Calibri" panose="020F0502020204030204"/>
              </a:rPr>
              <a:t>Impulso al Desarrollo </a:t>
            </a:r>
            <a:r>
              <a:rPr lang="es-MX" sz="1400" dirty="0" smtClean="0">
                <a:solidFill>
                  <a:prstClr val="black"/>
                </a:solidFill>
                <a:latin typeface="Calibri" panose="020F0502020204030204"/>
              </a:rPr>
              <a:t>Industrial</a:t>
            </a:r>
            <a:endParaRPr lang="es-MX" sz="1400" dirty="0">
              <a:solidFill>
                <a:prstClr val="black"/>
              </a:solidFill>
              <a:latin typeface="Calibri" panose="020F0502020204030204"/>
            </a:endParaRPr>
          </a:p>
        </p:txBody>
      </p:sp>
      <p:sp>
        <p:nvSpPr>
          <p:cNvPr id="11" name="Rectángulo 10"/>
          <p:cNvSpPr/>
          <p:nvPr/>
        </p:nvSpPr>
        <p:spPr>
          <a:xfrm>
            <a:off x="714974" y="1376849"/>
            <a:ext cx="3420273" cy="500202"/>
          </a:xfrm>
          <a:prstGeom prst="rect">
            <a:avLst/>
          </a:prstGeom>
          <a:solidFill>
            <a:schemeClr val="accent1">
              <a:lumMod val="40000"/>
              <a:lumOff val="60000"/>
            </a:schemeClr>
          </a:solidFill>
          <a:ln>
            <a:solidFill>
              <a:schemeClr val="accent1">
                <a:lumMod val="75000"/>
              </a:schemeClr>
            </a:solidFill>
          </a:ln>
        </p:spPr>
        <p:style>
          <a:lnRef idx="1">
            <a:schemeClr val="accent2"/>
          </a:lnRef>
          <a:fillRef idx="2">
            <a:schemeClr val="accent2"/>
          </a:fillRef>
          <a:effectRef idx="1">
            <a:schemeClr val="accent2"/>
          </a:effectRef>
          <a:fontRef idx="minor">
            <a:schemeClr val="dk1"/>
          </a:fontRef>
        </p:style>
        <p:txBody>
          <a:bodyPr wrap="square" lIns="68644" tIns="34322" rIns="68644" bIns="34322">
            <a:spAutoFit/>
          </a:bodyPr>
          <a:lstStyle/>
          <a:p>
            <a:pPr>
              <a:defRPr/>
            </a:pPr>
            <a:r>
              <a:rPr lang="es-MX" sz="1400" b="1" dirty="0">
                <a:solidFill>
                  <a:prstClr val="black"/>
                </a:solidFill>
                <a:latin typeface="Calibri" panose="020F0502020204030204"/>
              </a:rPr>
              <a:t>Vertiente 1. </a:t>
            </a:r>
            <a:r>
              <a:rPr lang="es-MX" sz="1400" dirty="0">
                <a:solidFill>
                  <a:prstClr val="black"/>
                </a:solidFill>
                <a:latin typeface="Calibri" panose="020F0502020204030204"/>
              </a:rPr>
              <a:t>Más y Mejores Empleos</a:t>
            </a:r>
          </a:p>
          <a:p>
            <a:pPr>
              <a:defRPr/>
            </a:pPr>
            <a:endParaRPr lang="es-ES" sz="1400" dirty="0">
              <a:solidFill>
                <a:prstClr val="black"/>
              </a:solidFill>
              <a:latin typeface="Calibri" panose="020F0502020204030204"/>
            </a:endParaRPr>
          </a:p>
        </p:txBody>
      </p:sp>
      <p:graphicFrame>
        <p:nvGraphicFramePr>
          <p:cNvPr id="12" name="Tabla 11"/>
          <p:cNvGraphicFramePr>
            <a:graphicFrameLocks noGrp="1"/>
          </p:cNvGraphicFramePr>
          <p:nvPr>
            <p:extLst>
              <p:ext uri="{D42A27DB-BD31-4B8C-83A1-F6EECF244321}">
                <p14:modId xmlns:p14="http://schemas.microsoft.com/office/powerpoint/2010/main" val="1692088574"/>
              </p:ext>
            </p:extLst>
          </p:nvPr>
        </p:nvGraphicFramePr>
        <p:xfrm>
          <a:off x="4489539" y="1037762"/>
          <a:ext cx="4590178" cy="5752142"/>
        </p:xfrm>
        <a:graphic>
          <a:graphicData uri="http://schemas.openxmlformats.org/drawingml/2006/table">
            <a:tbl>
              <a:tblPr firstRow="1" bandRow="1">
                <a:tableStyleId>{2A488322-F2BA-4B5B-9748-0D474271808F}</a:tableStyleId>
              </a:tblPr>
              <a:tblGrid>
                <a:gridCol w="1480668">
                  <a:extLst>
                    <a:ext uri="{9D8B030D-6E8A-4147-A177-3AD203B41FA5}">
                      <a16:colId xmlns="" xmlns:a16="http://schemas.microsoft.com/office/drawing/2014/main" val="20000"/>
                    </a:ext>
                  </a:extLst>
                </a:gridCol>
                <a:gridCol w="3109510">
                  <a:extLst>
                    <a:ext uri="{9D8B030D-6E8A-4147-A177-3AD203B41FA5}">
                      <a16:colId xmlns="" xmlns:a16="http://schemas.microsoft.com/office/drawing/2014/main" val="20001"/>
                    </a:ext>
                  </a:extLst>
                </a:gridCol>
              </a:tblGrid>
              <a:tr h="343185">
                <a:tc>
                  <a:txBody>
                    <a:bodyPr/>
                    <a:lstStyle/>
                    <a:p>
                      <a:pPr algn="ctr"/>
                      <a:endParaRPr lang="es-ES" sz="900" b="0" dirty="0">
                        <a:solidFill>
                          <a:schemeClr val="tx1"/>
                        </a:solidFill>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s-MX" sz="1800" dirty="0">
                          <a:solidFill>
                            <a:schemeClr val="tx1"/>
                          </a:solidFill>
                        </a:rPr>
                        <a:t>Resumen</a:t>
                      </a:r>
                      <a:endParaRPr lang="es-ES" sz="1800" b="0" dirty="0">
                        <a:solidFill>
                          <a:schemeClr val="tx1"/>
                        </a:solidFill>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 xmlns:a16="http://schemas.microsoft.com/office/drawing/2014/main" val="10000"/>
                  </a:ext>
                </a:extLst>
              </a:tr>
              <a:tr h="8923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MX" sz="1800"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s-MX" sz="1800" b="1" dirty="0" smtClean="0"/>
                        <a:t>Fin</a:t>
                      </a:r>
                      <a:endParaRPr lang="es-ES" sz="1800" b="1" dirty="0"/>
                    </a:p>
                    <a:p>
                      <a:pPr algn="l"/>
                      <a:endParaRPr lang="es-ES" sz="18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s-ES"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r h="18852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800" b="1" dirty="0"/>
                        <a:t>Propósito</a:t>
                      </a:r>
                      <a:endParaRPr lang="es-ES" sz="1800" b="1" dirty="0"/>
                    </a:p>
                    <a:p>
                      <a:pPr algn="l"/>
                      <a:endParaRPr lang="es-ES" sz="18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s-MX" sz="1400" dirty="0"/>
                    </a:p>
                    <a:p>
                      <a:endParaRPr lang="es-ES" sz="1400" dirty="0"/>
                    </a:p>
                    <a:p>
                      <a:endParaRPr lang="es-MX" sz="1400" dirty="0"/>
                    </a:p>
                    <a:p>
                      <a:endParaRPr lang="es-ES" sz="1400" dirty="0"/>
                    </a:p>
                    <a:p>
                      <a:endParaRPr lang="es-MX" sz="1400" dirty="0"/>
                    </a:p>
                    <a:p>
                      <a:endParaRPr lang="es-ES"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r h="6177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800" b="1" dirty="0"/>
                        <a:t>Componentes</a:t>
                      </a:r>
                      <a:endParaRPr lang="es-ES" sz="1800" b="1" dirty="0"/>
                    </a:p>
                    <a:p>
                      <a:pPr algn="l"/>
                      <a:endParaRPr lang="es-ES" sz="18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s-MX" sz="1400" dirty="0"/>
                    </a:p>
                    <a:p>
                      <a:endParaRPr lang="es-ES"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3"/>
                  </a:ext>
                </a:extLst>
              </a:tr>
              <a:tr h="503372">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800" b="1" dirty="0"/>
                        <a:t>Actividades</a:t>
                      </a:r>
                      <a:endParaRPr lang="es-ES" sz="1800" b="1" dirty="0"/>
                    </a:p>
                    <a:p>
                      <a:pPr algn="l"/>
                      <a:endParaRPr lang="es-ES" sz="18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s-ES" sz="1400" dirty="0" smtClean="0"/>
                    </a:p>
                    <a:p>
                      <a:endParaRPr lang="es-ES"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4"/>
                  </a:ext>
                </a:extLst>
              </a:tr>
              <a:tr h="503372">
                <a:tc vMerge="1">
                  <a:txBody>
                    <a:bodyPr/>
                    <a:lstStyle/>
                    <a:p>
                      <a:endParaRPr lang="es-ES"/>
                    </a:p>
                  </a:txBody>
                  <a:tcPr/>
                </a:tc>
                <a:tc>
                  <a:txBody>
                    <a:bodyPr/>
                    <a:lstStyle/>
                    <a:p>
                      <a:endParaRPr lang="es-ES" sz="1400" dirty="0" smtClean="0"/>
                    </a:p>
                    <a:p>
                      <a:endParaRPr lang="es-ES"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5"/>
                  </a:ext>
                </a:extLst>
              </a:tr>
              <a:tr h="503372">
                <a:tc vMerge="1">
                  <a:txBody>
                    <a:bodyPr/>
                    <a:lstStyle/>
                    <a:p>
                      <a:pPr algn="r"/>
                      <a:endParaRPr lang="es-E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s-ES" sz="1400" dirty="0" smtClean="0"/>
                    </a:p>
                    <a:p>
                      <a:endParaRPr lang="es-ES"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6"/>
                  </a:ext>
                </a:extLst>
              </a:tr>
              <a:tr h="503372">
                <a:tc vMerge="1">
                  <a:txBody>
                    <a:bodyPr/>
                    <a:lstStyle/>
                    <a:p>
                      <a:endParaRPr lang="es-ES"/>
                    </a:p>
                  </a:txBody>
                  <a:tcPr/>
                </a:tc>
                <a:tc>
                  <a:txBody>
                    <a:bodyPr/>
                    <a:lstStyle/>
                    <a:p>
                      <a:endParaRPr lang="es-ES" sz="1400" dirty="0" smtClean="0"/>
                    </a:p>
                    <a:p>
                      <a:endParaRPr lang="es-ES"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7"/>
                  </a:ext>
                </a:extLst>
              </a:tr>
            </a:tbl>
          </a:graphicData>
        </a:graphic>
      </p:graphicFrame>
      <p:sp>
        <p:nvSpPr>
          <p:cNvPr id="13" name="CuadroTexto 12"/>
          <p:cNvSpPr txBox="1"/>
          <p:nvPr/>
        </p:nvSpPr>
        <p:spPr>
          <a:xfrm>
            <a:off x="617620" y="919399"/>
            <a:ext cx="3227193" cy="377091"/>
          </a:xfrm>
          <a:prstGeom prst="rect">
            <a:avLst/>
          </a:prstGeom>
          <a:solidFill>
            <a:srgbClr val="6666FF"/>
          </a:solidFill>
          <a:ln>
            <a:solidFill>
              <a:srgbClr val="6666FF"/>
            </a:solidFill>
          </a:ln>
        </p:spPr>
        <p:txBody>
          <a:bodyPr wrap="square" lIns="68644" tIns="34322" rIns="68644" bIns="34322" rtlCol="0">
            <a:spAutoFit/>
          </a:bodyPr>
          <a:lstStyle/>
          <a:p>
            <a:pPr>
              <a:defRPr/>
            </a:pPr>
            <a:r>
              <a:rPr lang="es-MX" sz="2000" b="1" dirty="0">
                <a:solidFill>
                  <a:prstClr val="white"/>
                </a:solidFill>
                <a:latin typeface="Calibri" panose="020F0502020204030204"/>
              </a:rPr>
              <a:t>Eje Rector. San Luis Próspero</a:t>
            </a:r>
            <a:endParaRPr lang="es-ES" sz="2000" b="1" dirty="0">
              <a:solidFill>
                <a:prstClr val="white"/>
              </a:solidFill>
              <a:latin typeface="Calibri" panose="020F0502020204030204"/>
            </a:endParaRPr>
          </a:p>
        </p:txBody>
      </p:sp>
      <p:sp>
        <p:nvSpPr>
          <p:cNvPr id="14" name="Rectángulo 13"/>
          <p:cNvSpPr/>
          <p:nvPr/>
        </p:nvSpPr>
        <p:spPr>
          <a:xfrm>
            <a:off x="896595" y="5123371"/>
            <a:ext cx="3195262" cy="438646"/>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lIns="68644" tIns="34322" rIns="68644" bIns="34322">
            <a:spAutoFit/>
          </a:bodyPr>
          <a:lstStyle/>
          <a:p>
            <a:pPr>
              <a:defRPr/>
            </a:pPr>
            <a:r>
              <a:rPr lang="es-MX" sz="1200" b="1" dirty="0">
                <a:solidFill>
                  <a:prstClr val="black"/>
                </a:solidFill>
                <a:latin typeface="Calibri" panose="020F0502020204030204"/>
              </a:rPr>
              <a:t>Estrategia B.1 </a:t>
            </a:r>
            <a:r>
              <a:rPr lang="es-MX" sz="1200" dirty="0">
                <a:solidFill>
                  <a:prstClr val="black"/>
                </a:solidFill>
                <a:latin typeface="Calibri" panose="020F0502020204030204"/>
              </a:rPr>
              <a:t>Promover el desarrollo comercial con un enfoque de desarrollo regional. </a:t>
            </a:r>
            <a:endParaRPr lang="es-ES" sz="1200" dirty="0">
              <a:solidFill>
                <a:prstClr val="black"/>
              </a:solidFill>
              <a:latin typeface="Calibri" panose="020F0502020204030204"/>
            </a:endParaRPr>
          </a:p>
        </p:txBody>
      </p:sp>
      <p:sp>
        <p:nvSpPr>
          <p:cNvPr id="15" name="Rectángulo 14"/>
          <p:cNvSpPr/>
          <p:nvPr/>
        </p:nvSpPr>
        <p:spPr>
          <a:xfrm>
            <a:off x="1076285" y="5844459"/>
            <a:ext cx="3048581" cy="407869"/>
          </a:xfrm>
          <a:prstGeom prst="rect">
            <a:avLst/>
          </a:prstGeom>
          <a:noFill/>
          <a:ln>
            <a:noFill/>
          </a:ln>
        </p:spPr>
        <p:txBody>
          <a:bodyPr wrap="square" lIns="68644" tIns="34322" rIns="68644" bIns="34322">
            <a:spAutoFit/>
          </a:bodyPr>
          <a:lstStyle/>
          <a:p>
            <a:pPr algn="just">
              <a:defRPr/>
            </a:pPr>
            <a:r>
              <a:rPr lang="es-MX" sz="1100" dirty="0">
                <a:solidFill>
                  <a:prstClr val="black"/>
                </a:solidFill>
                <a:latin typeface="Calibri" panose="020F0502020204030204"/>
              </a:rPr>
              <a:t>Ampliar la infraestructura comercial, de abasto y de servicios en las regiones.</a:t>
            </a:r>
            <a:endParaRPr lang="es-ES" sz="1100" dirty="0">
              <a:solidFill>
                <a:prstClr val="black"/>
              </a:solidFill>
              <a:latin typeface="Calibri" panose="020F0502020204030204"/>
            </a:endParaRPr>
          </a:p>
        </p:txBody>
      </p:sp>
      <p:sp>
        <p:nvSpPr>
          <p:cNvPr id="16" name="Rectángulo 15"/>
          <p:cNvSpPr/>
          <p:nvPr/>
        </p:nvSpPr>
        <p:spPr>
          <a:xfrm>
            <a:off x="1074204" y="6261679"/>
            <a:ext cx="3060505" cy="577146"/>
          </a:xfrm>
          <a:prstGeom prst="rect">
            <a:avLst/>
          </a:prstGeom>
          <a:noFill/>
          <a:ln>
            <a:noFill/>
          </a:ln>
        </p:spPr>
        <p:txBody>
          <a:bodyPr wrap="square" lIns="68644" tIns="34322" rIns="68644" bIns="34322">
            <a:spAutoFit/>
          </a:bodyPr>
          <a:lstStyle/>
          <a:p>
            <a:pPr algn="just">
              <a:defRPr/>
            </a:pPr>
            <a:r>
              <a:rPr lang="es-MX" sz="1100" dirty="0">
                <a:solidFill>
                  <a:prstClr val="black"/>
                </a:solidFill>
                <a:latin typeface="Calibri" panose="020F0502020204030204"/>
              </a:rPr>
              <a:t>Establecer esquemas de cadenas productivas y programas de desarrollo de proveedores locales, para impulsar la competitividad comercial.</a:t>
            </a:r>
            <a:endParaRPr lang="es-ES" sz="1100" dirty="0">
              <a:solidFill>
                <a:prstClr val="black"/>
              </a:solidFill>
              <a:latin typeface="Calibri" panose="020F0502020204030204"/>
            </a:endParaRPr>
          </a:p>
        </p:txBody>
      </p:sp>
      <p:sp>
        <p:nvSpPr>
          <p:cNvPr id="17" name="Rectángulo 16"/>
          <p:cNvSpPr/>
          <p:nvPr/>
        </p:nvSpPr>
        <p:spPr>
          <a:xfrm>
            <a:off x="1937867" y="1526760"/>
            <a:ext cx="933007" cy="223203"/>
          </a:xfrm>
          <a:prstGeom prst="rect">
            <a:avLst/>
          </a:prstGeom>
          <a:noFill/>
          <a:ln/>
        </p:spPr>
        <p:style>
          <a:lnRef idx="0">
            <a:schemeClr val="accent6"/>
          </a:lnRef>
          <a:fillRef idx="3">
            <a:schemeClr val="accent6"/>
          </a:fillRef>
          <a:effectRef idx="3">
            <a:schemeClr val="accent6"/>
          </a:effectRef>
          <a:fontRef idx="minor">
            <a:schemeClr val="lt1"/>
          </a:fontRef>
        </p:style>
        <p:txBody>
          <a:bodyPr wrap="square" lIns="68644" tIns="34322" rIns="68644" bIns="34322" anchor="ctr" anchorCtr="0">
            <a:spAutoFit/>
          </a:bodyPr>
          <a:lstStyle/>
          <a:p>
            <a:pPr algn="ctr">
              <a:defRPr/>
            </a:pPr>
            <a:endParaRPr lang="es-MX" sz="600" b="1" dirty="0">
              <a:solidFill>
                <a:prstClr val="black"/>
              </a:solidFill>
              <a:latin typeface="Calibri" panose="020F0502020204030204"/>
            </a:endParaRPr>
          </a:p>
          <a:p>
            <a:pPr algn="ctr">
              <a:defRPr/>
            </a:pPr>
            <a:endParaRPr lang="es-ES" sz="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8" name="Rectángulo 17"/>
          <p:cNvSpPr/>
          <p:nvPr/>
        </p:nvSpPr>
        <p:spPr>
          <a:xfrm>
            <a:off x="1937867" y="2124935"/>
            <a:ext cx="933007" cy="223203"/>
          </a:xfrm>
          <a:prstGeom prst="rect">
            <a:avLst/>
          </a:prstGeom>
          <a:noFill/>
          <a:ln/>
        </p:spPr>
        <p:style>
          <a:lnRef idx="0">
            <a:schemeClr val="accent6"/>
          </a:lnRef>
          <a:fillRef idx="3">
            <a:schemeClr val="accent6"/>
          </a:fillRef>
          <a:effectRef idx="3">
            <a:schemeClr val="accent6"/>
          </a:effectRef>
          <a:fontRef idx="minor">
            <a:schemeClr val="lt1"/>
          </a:fontRef>
        </p:style>
        <p:txBody>
          <a:bodyPr wrap="square" lIns="68644" tIns="34322" rIns="68644" bIns="34322" anchor="ctr" anchorCtr="0">
            <a:spAutoFit/>
          </a:bodyPr>
          <a:lstStyle/>
          <a:p>
            <a:pPr algn="ctr">
              <a:defRPr/>
            </a:pPr>
            <a:endParaRPr lang="es-MX" sz="600" b="1" dirty="0">
              <a:solidFill>
                <a:prstClr val="black"/>
              </a:solidFill>
              <a:latin typeface="Calibri" panose="020F0502020204030204"/>
            </a:endParaRPr>
          </a:p>
          <a:p>
            <a:pPr algn="ctr">
              <a:defRPr/>
            </a:pPr>
            <a:endParaRPr lang="es-ES" sz="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9" name="Rectángulo 18"/>
          <p:cNvSpPr/>
          <p:nvPr/>
        </p:nvSpPr>
        <p:spPr>
          <a:xfrm>
            <a:off x="689771" y="1958872"/>
            <a:ext cx="3445476" cy="500202"/>
          </a:xfrm>
          <a:prstGeom prst="rect">
            <a:avLst/>
          </a:prstGeom>
          <a:solidFill>
            <a:schemeClr val="accent1">
              <a:lumMod val="40000"/>
              <a:lumOff val="60000"/>
            </a:schemeClr>
          </a:solidFill>
          <a:ln>
            <a:solidFill>
              <a:schemeClr val="accent1">
                <a:lumMod val="75000"/>
              </a:schemeClr>
            </a:solidFill>
          </a:ln>
        </p:spPr>
        <p:style>
          <a:lnRef idx="1">
            <a:schemeClr val="accent2"/>
          </a:lnRef>
          <a:fillRef idx="2">
            <a:schemeClr val="accent2"/>
          </a:fillRef>
          <a:effectRef idx="1">
            <a:schemeClr val="accent2"/>
          </a:effectRef>
          <a:fontRef idx="minor">
            <a:schemeClr val="dk1"/>
          </a:fontRef>
        </p:style>
        <p:txBody>
          <a:bodyPr wrap="square" lIns="68644" tIns="34322" rIns="68644" bIns="34322">
            <a:spAutoFit/>
          </a:bodyPr>
          <a:lstStyle/>
          <a:p>
            <a:pPr>
              <a:defRPr/>
            </a:pPr>
            <a:r>
              <a:rPr lang="es-MX" sz="1400" b="1" dirty="0">
                <a:solidFill>
                  <a:prstClr val="black"/>
                </a:solidFill>
                <a:latin typeface="Calibri" panose="020F0502020204030204"/>
              </a:rPr>
              <a:t>Vertiente 2. </a:t>
            </a:r>
            <a:r>
              <a:rPr lang="es-MX" sz="1400" dirty="0">
                <a:solidFill>
                  <a:prstClr val="black"/>
                </a:solidFill>
                <a:latin typeface="Calibri" panose="020F0502020204030204"/>
              </a:rPr>
              <a:t>Impulso al Desarrollo Industrial</a:t>
            </a:r>
          </a:p>
          <a:p>
            <a:pPr algn="ctr">
              <a:defRPr/>
            </a:pPr>
            <a:endParaRPr lang="es-ES" sz="1400" dirty="0">
              <a:solidFill>
                <a:prstClr val="black"/>
              </a:solidFill>
              <a:latin typeface="Calibri" panose="020F0502020204030204"/>
            </a:endParaRPr>
          </a:p>
        </p:txBody>
      </p:sp>
      <p:sp>
        <p:nvSpPr>
          <p:cNvPr id="20" name="Rectángulo 19"/>
          <p:cNvSpPr/>
          <p:nvPr/>
        </p:nvSpPr>
        <p:spPr>
          <a:xfrm>
            <a:off x="1938440" y="2629862"/>
            <a:ext cx="933007" cy="223203"/>
          </a:xfrm>
          <a:prstGeom prst="rect">
            <a:avLst/>
          </a:prstGeom>
          <a:noFill/>
          <a:ln/>
        </p:spPr>
        <p:style>
          <a:lnRef idx="0">
            <a:schemeClr val="accent6"/>
          </a:lnRef>
          <a:fillRef idx="3">
            <a:schemeClr val="accent6"/>
          </a:fillRef>
          <a:effectRef idx="3">
            <a:schemeClr val="accent6"/>
          </a:effectRef>
          <a:fontRef idx="minor">
            <a:schemeClr val="lt1"/>
          </a:fontRef>
        </p:style>
        <p:txBody>
          <a:bodyPr wrap="square" lIns="68644" tIns="34322" rIns="68644" bIns="34322" anchor="ctr" anchorCtr="0">
            <a:spAutoFit/>
          </a:bodyPr>
          <a:lstStyle/>
          <a:p>
            <a:pPr algn="ctr">
              <a:defRPr/>
            </a:pPr>
            <a:endParaRPr lang="es-MX" sz="600" b="1" dirty="0">
              <a:solidFill>
                <a:prstClr val="black"/>
              </a:solidFill>
              <a:latin typeface="Calibri" panose="020F0502020204030204"/>
            </a:endParaRPr>
          </a:p>
          <a:p>
            <a:pPr algn="ctr">
              <a:defRPr/>
            </a:pPr>
            <a:endParaRPr lang="es-ES" sz="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1" name="Rectángulo 20"/>
          <p:cNvSpPr/>
          <p:nvPr/>
        </p:nvSpPr>
        <p:spPr>
          <a:xfrm>
            <a:off x="694246" y="2536406"/>
            <a:ext cx="3445476" cy="500202"/>
          </a:xfrm>
          <a:prstGeom prst="rect">
            <a:avLst/>
          </a:prstGeom>
          <a:solidFill>
            <a:schemeClr val="accent1">
              <a:lumMod val="40000"/>
              <a:lumOff val="60000"/>
            </a:schemeClr>
          </a:solidFill>
          <a:ln>
            <a:solidFill>
              <a:schemeClr val="accent1">
                <a:lumMod val="75000"/>
              </a:schemeClr>
            </a:solidFill>
          </a:ln>
        </p:spPr>
        <p:style>
          <a:lnRef idx="1">
            <a:schemeClr val="accent2"/>
          </a:lnRef>
          <a:fillRef idx="2">
            <a:schemeClr val="accent2"/>
          </a:fillRef>
          <a:effectRef idx="1">
            <a:schemeClr val="accent2"/>
          </a:effectRef>
          <a:fontRef idx="minor">
            <a:schemeClr val="dk1"/>
          </a:fontRef>
        </p:style>
        <p:txBody>
          <a:bodyPr wrap="square" lIns="68644" tIns="34322" rIns="68644" bIns="34322">
            <a:spAutoFit/>
          </a:bodyPr>
          <a:lstStyle/>
          <a:p>
            <a:pPr>
              <a:defRPr/>
            </a:pPr>
            <a:r>
              <a:rPr lang="es-MX" sz="1400" b="1" dirty="0">
                <a:solidFill>
                  <a:prstClr val="black"/>
                </a:solidFill>
                <a:latin typeface="Calibri" panose="020F0502020204030204"/>
              </a:rPr>
              <a:t>Vertiente 3. </a:t>
            </a:r>
            <a:r>
              <a:rPr lang="es-MX" sz="1400" dirty="0">
                <a:solidFill>
                  <a:prstClr val="black"/>
                </a:solidFill>
                <a:latin typeface="Calibri" panose="020F0502020204030204"/>
              </a:rPr>
              <a:t>Desarrollo Turístico, Comercial, Servicios y Minería</a:t>
            </a:r>
            <a:r>
              <a:rPr lang="es-MX" sz="1400" dirty="0" smtClean="0">
                <a:solidFill>
                  <a:prstClr val="black"/>
                </a:solidFill>
                <a:latin typeface="Calibri" panose="020F0502020204030204"/>
              </a:rPr>
              <a:t>.</a:t>
            </a:r>
            <a:endParaRPr lang="es-MX" sz="1400" dirty="0">
              <a:solidFill>
                <a:prstClr val="black"/>
              </a:solidFill>
              <a:latin typeface="Calibri" panose="020F0502020204030204"/>
            </a:endParaRPr>
          </a:p>
        </p:txBody>
      </p:sp>
      <p:sp>
        <p:nvSpPr>
          <p:cNvPr id="22" name="Rectángulo 21"/>
          <p:cNvSpPr/>
          <p:nvPr/>
        </p:nvSpPr>
        <p:spPr>
          <a:xfrm>
            <a:off x="2035387" y="3064227"/>
            <a:ext cx="970606" cy="223203"/>
          </a:xfrm>
          <a:prstGeom prst="rect">
            <a:avLst/>
          </a:prstGeom>
          <a:noFill/>
          <a:ln/>
        </p:spPr>
        <p:style>
          <a:lnRef idx="0">
            <a:schemeClr val="accent6"/>
          </a:lnRef>
          <a:fillRef idx="3">
            <a:schemeClr val="accent6"/>
          </a:fillRef>
          <a:effectRef idx="3">
            <a:schemeClr val="accent6"/>
          </a:effectRef>
          <a:fontRef idx="minor">
            <a:schemeClr val="lt1"/>
          </a:fontRef>
        </p:style>
        <p:txBody>
          <a:bodyPr wrap="square" lIns="68644" tIns="34322" rIns="68644" bIns="34322" anchor="ctr" anchorCtr="0">
            <a:spAutoFit/>
          </a:bodyPr>
          <a:lstStyle/>
          <a:p>
            <a:pPr algn="ctr">
              <a:defRPr/>
            </a:pPr>
            <a:endParaRPr lang="es-MX" sz="600" b="1" dirty="0">
              <a:solidFill>
                <a:prstClr val="black"/>
              </a:solidFill>
              <a:latin typeface="Calibri" panose="020F0502020204030204"/>
            </a:endParaRPr>
          </a:p>
          <a:p>
            <a:pPr algn="ctr">
              <a:defRPr/>
            </a:pPr>
            <a:endParaRPr lang="es-ES" sz="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3" name="Rectángulo 22"/>
          <p:cNvSpPr/>
          <p:nvPr/>
        </p:nvSpPr>
        <p:spPr>
          <a:xfrm>
            <a:off x="799367" y="4200200"/>
            <a:ext cx="3325499" cy="869533"/>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lIns="68644" tIns="34322" rIns="68644" bIns="34322">
            <a:spAutoFit/>
          </a:bodyPr>
          <a:lstStyle/>
          <a:p>
            <a:pPr>
              <a:defRPr/>
            </a:pPr>
            <a:r>
              <a:rPr lang="es-MX" sz="1300" b="1" dirty="0">
                <a:solidFill>
                  <a:prstClr val="black"/>
                </a:solidFill>
                <a:latin typeface="Calibri" panose="020F0502020204030204"/>
              </a:rPr>
              <a:t>Objetivo B: </a:t>
            </a:r>
            <a:r>
              <a:rPr lang="es-MX" sz="1300" dirty="0">
                <a:solidFill>
                  <a:prstClr val="black"/>
                </a:solidFill>
                <a:latin typeface="Calibri" panose="020F0502020204030204"/>
              </a:rPr>
              <a:t>Consolidar el sector comercio a través de financiamiento, desarrollo de infraestructura y capacidades logísticas y de almacenamiento.</a:t>
            </a:r>
            <a:endParaRPr lang="es-ES" sz="1300" dirty="0">
              <a:solidFill>
                <a:prstClr val="black"/>
              </a:solidFill>
              <a:latin typeface="Calibri" panose="020F0502020204030204"/>
            </a:endParaRPr>
          </a:p>
        </p:txBody>
      </p:sp>
      <p:sp>
        <p:nvSpPr>
          <p:cNvPr id="24" name="Rectángulo 23"/>
          <p:cNvSpPr/>
          <p:nvPr/>
        </p:nvSpPr>
        <p:spPr>
          <a:xfrm>
            <a:off x="689771" y="1368818"/>
            <a:ext cx="3445476" cy="500202"/>
          </a:xfrm>
          <a:prstGeom prst="rect">
            <a:avLst/>
          </a:prstGeom>
          <a:solidFill>
            <a:schemeClr val="accent1">
              <a:lumMod val="40000"/>
              <a:lumOff val="60000"/>
            </a:schemeClr>
          </a:solidFill>
          <a:ln>
            <a:solidFill>
              <a:schemeClr val="accent1">
                <a:lumMod val="75000"/>
              </a:schemeClr>
            </a:solidFill>
          </a:ln>
        </p:spPr>
        <p:style>
          <a:lnRef idx="1">
            <a:schemeClr val="accent2"/>
          </a:lnRef>
          <a:fillRef idx="2">
            <a:schemeClr val="accent2"/>
          </a:fillRef>
          <a:effectRef idx="1">
            <a:schemeClr val="accent2"/>
          </a:effectRef>
          <a:fontRef idx="minor">
            <a:schemeClr val="dk1"/>
          </a:fontRef>
        </p:style>
        <p:txBody>
          <a:bodyPr wrap="square" lIns="68644" tIns="34322" rIns="68644" bIns="34322">
            <a:spAutoFit/>
          </a:bodyPr>
          <a:lstStyle/>
          <a:p>
            <a:pPr>
              <a:defRPr/>
            </a:pPr>
            <a:r>
              <a:rPr lang="es-MX" sz="1400" b="1" dirty="0">
                <a:solidFill>
                  <a:prstClr val="black"/>
                </a:solidFill>
                <a:latin typeface="Calibri" panose="020F0502020204030204"/>
              </a:rPr>
              <a:t>Vertiente 1. </a:t>
            </a:r>
            <a:r>
              <a:rPr lang="es-MX" sz="1400" dirty="0">
                <a:solidFill>
                  <a:prstClr val="black"/>
                </a:solidFill>
                <a:latin typeface="Calibri" panose="020F0502020204030204"/>
              </a:rPr>
              <a:t>Más y Mejores Empleos</a:t>
            </a:r>
          </a:p>
          <a:p>
            <a:pPr>
              <a:defRPr/>
            </a:pPr>
            <a:endParaRPr lang="es-ES" sz="1400" dirty="0">
              <a:solidFill>
                <a:prstClr val="black"/>
              </a:solidFill>
              <a:latin typeface="Calibri" panose="020F0502020204030204"/>
            </a:endParaRPr>
          </a:p>
        </p:txBody>
      </p:sp>
      <p:sp>
        <p:nvSpPr>
          <p:cNvPr id="25" name="Rectángulo 24"/>
          <p:cNvSpPr/>
          <p:nvPr/>
        </p:nvSpPr>
        <p:spPr>
          <a:xfrm>
            <a:off x="799367" y="3064972"/>
            <a:ext cx="3335880" cy="1069588"/>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lIns="68644" tIns="34322" rIns="68644" bIns="34322">
            <a:spAutoFit/>
          </a:bodyPr>
          <a:lstStyle/>
          <a:p>
            <a:pPr>
              <a:defRPr/>
            </a:pPr>
            <a:r>
              <a:rPr lang="es-MX" sz="1300" b="1" dirty="0">
                <a:solidFill>
                  <a:prstClr val="black"/>
                </a:solidFill>
                <a:latin typeface="Calibri" panose="020F0502020204030204"/>
              </a:rPr>
              <a:t>Objetivo A: </a:t>
            </a:r>
            <a:r>
              <a:rPr lang="es-MX" sz="1300" dirty="0">
                <a:solidFill>
                  <a:prstClr val="black"/>
                </a:solidFill>
                <a:latin typeface="Calibri" panose="020F0502020204030204"/>
              </a:rPr>
              <a:t>Impulsar el Desarrollo de la oferta turística para el crecimiento del sector, aprovechando las potencialidades regionales y con ello generar una mayor derrama económica en la Entidad.</a:t>
            </a:r>
            <a:endParaRPr lang="es-ES" sz="1300" dirty="0">
              <a:solidFill>
                <a:prstClr val="black"/>
              </a:solidFill>
              <a:latin typeface="Calibri" panose="020F0502020204030204"/>
            </a:endParaRPr>
          </a:p>
        </p:txBody>
      </p:sp>
      <p:sp>
        <p:nvSpPr>
          <p:cNvPr id="26" name="CuadroTexto 25">
            <a:extLst>
              <a:ext uri="{FF2B5EF4-FFF2-40B4-BE49-F238E27FC236}">
                <a16:creationId xmlns="" xmlns:a16="http://schemas.microsoft.com/office/drawing/2014/main" id="{9EE8828C-68FC-DF4B-8605-53F60925EA1F}"/>
              </a:ext>
            </a:extLst>
          </p:cNvPr>
          <p:cNvSpPr txBox="1"/>
          <p:nvPr/>
        </p:nvSpPr>
        <p:spPr>
          <a:xfrm>
            <a:off x="0" y="-71625"/>
            <a:ext cx="7469390" cy="43822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lIns="68644" tIns="34322" rIns="68644" bIns="34322" rtlCol="0">
            <a:spAutoFit/>
          </a:bodyPr>
          <a:lstStyle>
            <a:defPPr>
              <a:defRPr lang="es-MX"/>
            </a:defPPr>
            <a:lvl1pPr>
              <a:defRPr b="1">
                <a:solidFill>
                  <a:schemeClr val="dk1"/>
                </a:solidFill>
                <a:latin typeface="Calibri" panose="020F0502020204030204"/>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s-ES" sz="2400" dirty="0"/>
              <a:t>Construcción de MIR de Programas presupuestarios</a:t>
            </a:r>
            <a:endParaRPr lang="es-CR" sz="2400" dirty="0"/>
          </a:p>
        </p:txBody>
      </p:sp>
      <p:grpSp>
        <p:nvGrpSpPr>
          <p:cNvPr id="27" name="Grupo 30"/>
          <p:cNvGrpSpPr/>
          <p:nvPr/>
        </p:nvGrpSpPr>
        <p:grpSpPr>
          <a:xfrm>
            <a:off x="612153" y="1107945"/>
            <a:ext cx="462049" cy="5526921"/>
            <a:chOff x="815354" y="1475720"/>
            <a:chExt cx="615424" cy="7361552"/>
          </a:xfrm>
        </p:grpSpPr>
        <p:cxnSp>
          <p:nvCxnSpPr>
            <p:cNvPr id="28" name="Conector angular 27"/>
            <p:cNvCxnSpPr>
              <a:stCxn id="13" idx="1"/>
              <a:endCxn id="24" idx="1"/>
            </p:cNvCxnSpPr>
            <p:nvPr/>
          </p:nvCxnSpPr>
          <p:spPr>
            <a:xfrm rot="10800000" flipH="1" flipV="1">
              <a:off x="822634" y="1475720"/>
              <a:ext cx="96101" cy="680589"/>
            </a:xfrm>
            <a:prstGeom prst="bentConnector3">
              <a:avLst>
                <a:gd name="adj1" fmla="val -316836"/>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ector angular 28"/>
            <p:cNvCxnSpPr/>
            <p:nvPr/>
          </p:nvCxnSpPr>
          <p:spPr>
            <a:xfrm rot="10800000" flipH="1" flipV="1">
              <a:off x="815354" y="2142444"/>
              <a:ext cx="96102" cy="675546"/>
            </a:xfrm>
            <a:prstGeom prst="bentConnector3">
              <a:avLst>
                <a:gd name="adj1" fmla="val -237872"/>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ector angular 29"/>
            <p:cNvCxnSpPr/>
            <p:nvPr/>
          </p:nvCxnSpPr>
          <p:spPr>
            <a:xfrm rot="10800000" flipH="1" flipV="1">
              <a:off x="815354" y="2829865"/>
              <a:ext cx="96102" cy="675546"/>
            </a:xfrm>
            <a:prstGeom prst="bentConnector3">
              <a:avLst>
                <a:gd name="adj1" fmla="val -237872"/>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ector angular 30"/>
            <p:cNvCxnSpPr>
              <a:stCxn id="21" idx="1"/>
              <a:endCxn id="8" idx="1"/>
            </p:cNvCxnSpPr>
            <p:nvPr/>
          </p:nvCxnSpPr>
          <p:spPr>
            <a:xfrm rot="10800000" flipH="1" flipV="1">
              <a:off x="924697" y="3711470"/>
              <a:ext cx="128975" cy="1090201"/>
            </a:xfrm>
            <a:prstGeom prst="bentConnector3">
              <a:avLst>
                <a:gd name="adj1" fmla="val -236079"/>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ector angular 31"/>
            <p:cNvCxnSpPr>
              <a:stCxn id="8" idx="1"/>
              <a:endCxn id="7" idx="1"/>
            </p:cNvCxnSpPr>
            <p:nvPr/>
          </p:nvCxnSpPr>
          <p:spPr>
            <a:xfrm rot="10800000" flipH="1" flipV="1">
              <a:off x="1053672" y="4801671"/>
              <a:ext cx="20757" cy="1371846"/>
            </a:xfrm>
            <a:prstGeom prst="bentConnector3">
              <a:avLst>
                <a:gd name="adj1" fmla="val -1466889"/>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ector angular 32"/>
            <p:cNvCxnSpPr>
              <a:stCxn id="7" idx="1"/>
              <a:endCxn id="6" idx="1"/>
            </p:cNvCxnSpPr>
            <p:nvPr/>
          </p:nvCxnSpPr>
          <p:spPr>
            <a:xfrm rot="10800000" flipH="1" flipV="1">
              <a:off x="1074429" y="6173517"/>
              <a:ext cx="119785" cy="1073332"/>
            </a:xfrm>
            <a:prstGeom prst="bentConnector3">
              <a:avLst>
                <a:gd name="adj1" fmla="val -254192"/>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onector angular 33"/>
            <p:cNvCxnSpPr>
              <a:stCxn id="6" idx="1"/>
              <a:endCxn id="5" idx="1"/>
            </p:cNvCxnSpPr>
            <p:nvPr/>
          </p:nvCxnSpPr>
          <p:spPr>
            <a:xfrm rot="10800000" flipH="1" flipV="1">
              <a:off x="1194213" y="7246848"/>
              <a:ext cx="236565" cy="801579"/>
            </a:xfrm>
            <a:prstGeom prst="bentConnector3">
              <a:avLst>
                <a:gd name="adj1" fmla="val -128710"/>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ector angular 34"/>
            <p:cNvCxnSpPr/>
            <p:nvPr/>
          </p:nvCxnSpPr>
          <p:spPr>
            <a:xfrm rot="10800000" flipH="1" flipV="1">
              <a:off x="1194213" y="8046104"/>
              <a:ext cx="236565" cy="791168"/>
            </a:xfrm>
            <a:prstGeom prst="bentConnector3">
              <a:avLst>
                <a:gd name="adj1" fmla="val -96633"/>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82861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3.5245E-6 -4.32047E-6 L 0.57351 -0.14598 " pathEditMode="relative" rAng="0" ptsTypes="AA">
                                      <p:cBhvr>
                                        <p:cTn id="6" dur="2000" fill="hold"/>
                                        <p:tgtEl>
                                          <p:spTgt spid="9"/>
                                        </p:tgtEl>
                                        <p:attrNameLst>
                                          <p:attrName>ppt_x</p:attrName>
                                          <p:attrName>ppt_y</p:attrName>
                                        </p:attrNameLst>
                                      </p:cBhvr>
                                      <p:rCtr x="28676" y="-7299"/>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0.003 0.04171 L 0.56583 -0.11366 " pathEditMode="relative" rAng="0" ptsTypes="AA">
                                      <p:cBhvr>
                                        <p:cTn id="10" dur="2000" fill="hold"/>
                                        <p:tgtEl>
                                          <p:spTgt spid="25"/>
                                        </p:tgtEl>
                                        <p:attrNameLst>
                                          <p:attrName>ppt_x</p:attrName>
                                          <p:attrName>ppt_y</p:attrName>
                                        </p:attrNameLst>
                                      </p:cBhvr>
                                      <p:rCtr x="28441" y="-7769"/>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0.00143 0.04136 L 0.56713 -0.13643 " pathEditMode="relative" rAng="0" ptsTypes="AA">
                                      <p:cBhvr>
                                        <p:cTn id="14" dur="2000" fill="hold"/>
                                        <p:tgtEl>
                                          <p:spTgt spid="23"/>
                                        </p:tgtEl>
                                        <p:attrNameLst>
                                          <p:attrName>ppt_x</p:attrName>
                                          <p:attrName>ppt_y</p:attrName>
                                        </p:attrNameLst>
                                      </p:cBhvr>
                                      <p:rCtr x="28428" y="-8898"/>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0.00091 -0.01043 L 0.55501 -0.13782 " pathEditMode="relative" rAng="0" ptsTypes="AA">
                                      <p:cBhvr>
                                        <p:cTn id="18" dur="2000" fill="hold"/>
                                        <p:tgtEl>
                                          <p:spTgt spid="14"/>
                                        </p:tgtEl>
                                        <p:attrNameLst>
                                          <p:attrName>ppt_x</p:attrName>
                                          <p:attrName>ppt_y</p:attrName>
                                        </p:attrNameLst>
                                      </p:cBhvr>
                                      <p:rCtr x="27698" y="-6378"/>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0.003 -0.01512 L 0.53976 -0.14286 " pathEditMode="relative" rAng="0" ptsTypes="AA">
                                      <p:cBhvr>
                                        <p:cTn id="22" dur="2000" fill="hold"/>
                                        <p:tgtEl>
                                          <p:spTgt spid="5"/>
                                        </p:tgtEl>
                                        <p:attrNameLst>
                                          <p:attrName>ppt_x</p:attrName>
                                          <p:attrName>ppt_y</p:attrName>
                                        </p:attrNameLst>
                                      </p:cBhvr>
                                      <p:rCtr x="26838" y="-6396"/>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0.00261 -0.01252 L 0.53845 -0.14251 " pathEditMode="relative" rAng="0" ptsTypes="AA">
                                      <p:cBhvr>
                                        <p:cTn id="26" dur="2000" fill="hold"/>
                                        <p:tgtEl>
                                          <p:spTgt spid="4"/>
                                        </p:tgtEl>
                                        <p:attrNameLst>
                                          <p:attrName>ppt_x</p:attrName>
                                          <p:attrName>ppt_y</p:attrName>
                                        </p:attrNameLst>
                                      </p:cBhvr>
                                      <p:rCtr x="26786" y="-6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p:bldP spid="14" grpId="0"/>
      <p:bldP spid="23" grpId="0"/>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289419" y="763845"/>
            <a:ext cx="8728745" cy="369332"/>
          </a:xfrm>
          <a:prstGeom prst="rect">
            <a:avLst/>
          </a:prstGeom>
        </p:spPr>
        <p:txBody>
          <a:bodyPr wrap="square">
            <a:spAutoFit/>
          </a:bodyPr>
          <a:lstStyle/>
          <a:p>
            <a:pPr algn="just"/>
            <a:r>
              <a:rPr lang="es-MX" b="1" dirty="0">
                <a:solidFill>
                  <a:schemeClr val="accent3">
                    <a:lumMod val="50000"/>
                  </a:schemeClr>
                </a:solidFill>
              </a:rPr>
              <a:t>Constitución Política de los Estados Unidos Mexicanos, Artículo 134. </a:t>
            </a:r>
          </a:p>
        </p:txBody>
      </p:sp>
      <p:sp>
        <p:nvSpPr>
          <p:cNvPr id="8" name="Rectángulo 7"/>
          <p:cNvSpPr/>
          <p:nvPr/>
        </p:nvSpPr>
        <p:spPr>
          <a:xfrm>
            <a:off x="461394" y="1226917"/>
            <a:ext cx="8263156" cy="1200329"/>
          </a:xfrm>
          <a:prstGeom prst="rect">
            <a:avLst/>
          </a:prstGeom>
        </p:spPr>
        <p:txBody>
          <a:bodyPr wrap="square">
            <a:spAutoFit/>
          </a:bodyPr>
          <a:lstStyle/>
          <a:p>
            <a:pPr marL="285750" indent="-285750" algn="just">
              <a:buClr>
                <a:srgbClr val="92D050"/>
              </a:buClr>
              <a:buFont typeface="Wingdings" panose="05000000000000000000" pitchFamily="2" charset="2"/>
              <a:buChar char="q"/>
            </a:pPr>
            <a:r>
              <a:rPr lang="es-MX" dirty="0" smtClean="0"/>
              <a:t>Los recursos económicos de que dispongan la Federación, los estados, </a:t>
            </a:r>
            <a:r>
              <a:rPr lang="es-MX" b="1" dirty="0" smtClean="0"/>
              <a:t>los municipios</a:t>
            </a:r>
            <a:r>
              <a:rPr lang="es-MX" dirty="0" smtClean="0"/>
              <a:t>, el Distrito Federal y los órganos político-administrativos de sus demarcaciones territoriales, se </a:t>
            </a:r>
            <a:r>
              <a:rPr lang="es-MX" b="1" dirty="0" smtClean="0"/>
              <a:t>administrarán con eficiencia, eficacia, economía, transparencia y honradez </a:t>
            </a:r>
            <a:r>
              <a:rPr lang="es-MX" dirty="0" smtClean="0"/>
              <a:t>para satisfacer los objetivos a los que estén destinados.</a:t>
            </a:r>
            <a:endParaRPr lang="es-MX" dirty="0"/>
          </a:p>
        </p:txBody>
      </p:sp>
      <p:sp>
        <p:nvSpPr>
          <p:cNvPr id="9" name="Rectángulo 8"/>
          <p:cNvSpPr/>
          <p:nvPr/>
        </p:nvSpPr>
        <p:spPr>
          <a:xfrm>
            <a:off x="461394" y="2438342"/>
            <a:ext cx="8263156" cy="1477328"/>
          </a:xfrm>
          <a:prstGeom prst="rect">
            <a:avLst/>
          </a:prstGeom>
        </p:spPr>
        <p:txBody>
          <a:bodyPr wrap="square">
            <a:spAutoFit/>
          </a:bodyPr>
          <a:lstStyle/>
          <a:p>
            <a:pPr marL="285750" indent="-285750" algn="just">
              <a:buClr>
                <a:srgbClr val="92D050"/>
              </a:buClr>
              <a:buFont typeface="Wingdings" panose="05000000000000000000" pitchFamily="2" charset="2"/>
              <a:buChar char="q"/>
            </a:pPr>
            <a:r>
              <a:rPr lang="es-MX" dirty="0" smtClean="0"/>
              <a:t>Los resultados del ejercicio de </a:t>
            </a:r>
            <a:r>
              <a:rPr lang="es-MX" b="1" dirty="0" smtClean="0"/>
              <a:t>dichos recursos serán evaluados por las instancias técnicas que establezcan</a:t>
            </a:r>
            <a:r>
              <a:rPr lang="es-MX" dirty="0" smtClean="0"/>
              <a:t>, respectivamente, la Federación, los estados y el Distrito Federal, con el objeto de propiciar que los recursos económicos se asignen en los respectivos presupuestos en los términos del párrafo anterior. Lo anterior, sin menoscabo de lo dispuesto en los artículos 74, fracción VI y 79.</a:t>
            </a:r>
            <a:endParaRPr lang="es-MX" dirty="0"/>
          </a:p>
        </p:txBody>
      </p:sp>
      <p:sp>
        <p:nvSpPr>
          <p:cNvPr id="10" name="Rectángulo 9"/>
          <p:cNvSpPr/>
          <p:nvPr/>
        </p:nvSpPr>
        <p:spPr>
          <a:xfrm>
            <a:off x="461394" y="4083450"/>
            <a:ext cx="8263156" cy="1200329"/>
          </a:xfrm>
          <a:prstGeom prst="rect">
            <a:avLst/>
          </a:prstGeom>
        </p:spPr>
        <p:txBody>
          <a:bodyPr wrap="square">
            <a:spAutoFit/>
          </a:bodyPr>
          <a:lstStyle/>
          <a:p>
            <a:pPr algn="just"/>
            <a:r>
              <a:rPr lang="es-MX" b="1" dirty="0" smtClean="0">
                <a:solidFill>
                  <a:schemeClr val="accent3">
                    <a:lumMod val="50000"/>
                  </a:schemeClr>
                </a:solidFill>
              </a:rPr>
              <a:t>Lineamientos para la construcción y diseño de indicadores de desempeño mediante la Metodología del Marco Lógico (Art. 6,7,9,54,64 y 79 de la Ley General de Contabilidad Gubernamental.</a:t>
            </a:r>
          </a:p>
          <a:p>
            <a:pPr algn="just"/>
            <a:r>
              <a:rPr lang="es-MX" b="1" dirty="0">
                <a:solidFill>
                  <a:schemeClr val="accent3">
                    <a:lumMod val="50000"/>
                  </a:schemeClr>
                </a:solidFill>
              </a:rPr>
              <a:t>(</a:t>
            </a:r>
            <a:r>
              <a:rPr lang="es-MX" b="1" dirty="0">
                <a:solidFill>
                  <a:schemeClr val="accent3">
                    <a:lumMod val="50000"/>
                  </a:schemeClr>
                </a:solidFill>
                <a:hlinkClick r:id="rId2"/>
              </a:rPr>
              <a:t>http://</a:t>
            </a:r>
            <a:r>
              <a:rPr lang="es-MX" b="1" dirty="0" smtClean="0">
                <a:solidFill>
                  <a:schemeClr val="accent3">
                    <a:lumMod val="50000"/>
                  </a:schemeClr>
                </a:solidFill>
                <a:hlinkClick r:id="rId2"/>
              </a:rPr>
              <a:t>www.dof.gob.mx/nota_detalle.php?codigo=5299144&amp;fecha=16/05/2013</a:t>
            </a:r>
            <a:r>
              <a:rPr lang="es-MX" b="1" dirty="0" smtClean="0">
                <a:solidFill>
                  <a:schemeClr val="accent3">
                    <a:lumMod val="50000"/>
                  </a:schemeClr>
                </a:solidFill>
              </a:rPr>
              <a:t>) </a:t>
            </a:r>
            <a:endParaRPr lang="es-MX" b="1" dirty="0" smtClean="0">
              <a:solidFill>
                <a:schemeClr val="accent3">
                  <a:lumMod val="50000"/>
                </a:schemeClr>
              </a:solidFill>
            </a:endParaRPr>
          </a:p>
        </p:txBody>
      </p:sp>
    </p:spTree>
    <p:extLst>
      <p:ext uri="{BB962C8B-B14F-4D97-AF65-F5344CB8AC3E}">
        <p14:creationId xmlns:p14="http://schemas.microsoft.com/office/powerpoint/2010/main" val="370806516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2864156543"/>
              </p:ext>
            </p:extLst>
          </p:nvPr>
        </p:nvGraphicFramePr>
        <p:xfrm>
          <a:off x="152400" y="143613"/>
          <a:ext cx="8686800" cy="6639439"/>
        </p:xfrm>
        <a:graphic>
          <a:graphicData uri="http://schemas.openxmlformats.org/drawingml/2006/table">
            <a:tbl>
              <a:tblPr firstRow="1" bandRow="1">
                <a:tableStyleId>{F5AB1C69-6EDB-4FF4-983F-18BD219EF322}</a:tableStyleId>
              </a:tblPr>
              <a:tblGrid>
                <a:gridCol w="2171700"/>
                <a:gridCol w="6515100"/>
              </a:tblGrid>
              <a:tr h="332553">
                <a:tc>
                  <a:txBody>
                    <a:bodyPr/>
                    <a:lstStyle/>
                    <a:p>
                      <a:pPr algn="ctr"/>
                      <a:r>
                        <a:rPr lang="es-MX" dirty="0" smtClean="0"/>
                        <a:t>Secuencia</a:t>
                      </a:r>
                      <a:endParaRPr lang="es-MX" dirty="0"/>
                    </a:p>
                  </a:txBody>
                  <a:tcPr/>
                </a:tc>
                <a:tc>
                  <a:txBody>
                    <a:bodyPr/>
                    <a:lstStyle/>
                    <a:p>
                      <a:pPr algn="ctr"/>
                      <a:r>
                        <a:rPr lang="es-MX" baseline="0" dirty="0" smtClean="0"/>
                        <a:t>Etapas de la Metodología</a:t>
                      </a:r>
                      <a:endParaRPr lang="es-MX" dirty="0"/>
                    </a:p>
                  </a:txBody>
                  <a:tcPr/>
                </a:tc>
              </a:tr>
              <a:tr h="665105">
                <a:tc>
                  <a:txBody>
                    <a:bodyPr/>
                    <a:lstStyle/>
                    <a:p>
                      <a:r>
                        <a:rPr lang="es-MX" sz="1050" dirty="0" smtClean="0"/>
                        <a:t>1. Realizar un diagnóstico participativo de una situación – problema que aqueja a una población objetivo.</a:t>
                      </a:r>
                      <a:endParaRPr lang="es-MX" sz="1050" dirty="0"/>
                    </a:p>
                  </a:txBody>
                  <a:tcPr anchor="ctr">
                    <a:solidFill>
                      <a:schemeClr val="accent6"/>
                    </a:solidFill>
                  </a:tcPr>
                </a:tc>
                <a:tc rowSpan="10">
                  <a:txBody>
                    <a:bodyPr/>
                    <a:lstStyle/>
                    <a:p>
                      <a:endParaRPr lang="es-MX" sz="1050" dirty="0"/>
                    </a:p>
                  </a:txBody>
                  <a:tcPr/>
                </a:tc>
              </a:tr>
              <a:tr h="665105">
                <a:tc>
                  <a:txBody>
                    <a:bodyPr/>
                    <a:lstStyle/>
                    <a:p>
                      <a:r>
                        <a:rPr lang="es-MX" sz="1050" dirty="0" smtClean="0"/>
                        <a:t>2. Construir un modelo de las relaciones Causa – Efecto que determina la situación –problema (Árbol de Problema)</a:t>
                      </a:r>
                      <a:endParaRPr lang="es-MX" sz="1050" dirty="0"/>
                    </a:p>
                  </a:txBody>
                  <a:tcPr anchor="ctr">
                    <a:solidFill>
                      <a:srgbClr val="92D050"/>
                    </a:solidFill>
                  </a:tcPr>
                </a:tc>
                <a:tc vMerge="1">
                  <a:txBody>
                    <a:bodyPr/>
                    <a:lstStyle/>
                    <a:p>
                      <a:endParaRPr lang="es-MX" sz="1200" dirty="0"/>
                    </a:p>
                  </a:txBody>
                  <a:tcPr/>
                </a:tc>
              </a:tr>
              <a:tr h="665105">
                <a:tc>
                  <a:txBody>
                    <a:bodyPr/>
                    <a:lstStyle/>
                    <a:p>
                      <a:r>
                        <a:rPr lang="es-MX" sz="1050" dirty="0" smtClean="0"/>
                        <a:t>3. Una vez validado</a:t>
                      </a:r>
                      <a:r>
                        <a:rPr lang="es-MX" sz="1050" baseline="0" dirty="0" smtClean="0"/>
                        <a:t> el Árbol de Problema, lo utilizamos para construir el modelo de solución (Árbol de Objetivos)</a:t>
                      </a:r>
                      <a:endParaRPr lang="es-MX" sz="1050" dirty="0"/>
                    </a:p>
                  </a:txBody>
                  <a:tcPr anchor="ctr">
                    <a:solidFill>
                      <a:srgbClr val="92D050"/>
                    </a:solidFill>
                  </a:tcPr>
                </a:tc>
                <a:tc vMerge="1">
                  <a:txBody>
                    <a:bodyPr/>
                    <a:lstStyle/>
                    <a:p>
                      <a:endParaRPr lang="es-MX" sz="1200" dirty="0"/>
                    </a:p>
                  </a:txBody>
                  <a:tcPr/>
                </a:tc>
              </a:tr>
              <a:tr h="519613">
                <a:tc>
                  <a:txBody>
                    <a:bodyPr/>
                    <a:lstStyle/>
                    <a:p>
                      <a:r>
                        <a:rPr lang="es-MX" sz="1050" dirty="0" smtClean="0"/>
                        <a:t>4. Se asigna responsabilidades institucionales para resolver la situación – problema.</a:t>
                      </a:r>
                      <a:endParaRPr lang="es-MX" sz="1050" dirty="0"/>
                    </a:p>
                  </a:txBody>
                  <a:tcPr anchor="ctr">
                    <a:solidFill>
                      <a:schemeClr val="bg2">
                        <a:lumMod val="75000"/>
                      </a:schemeClr>
                    </a:solidFill>
                  </a:tcPr>
                </a:tc>
                <a:tc vMerge="1">
                  <a:txBody>
                    <a:bodyPr/>
                    <a:lstStyle/>
                    <a:p>
                      <a:endParaRPr lang="es-MX" sz="1200" dirty="0"/>
                    </a:p>
                  </a:txBody>
                  <a:tcPr/>
                </a:tc>
              </a:tr>
              <a:tr h="665105">
                <a:tc>
                  <a:txBody>
                    <a:bodyPr/>
                    <a:lstStyle/>
                    <a:p>
                      <a:r>
                        <a:rPr lang="es-MX" sz="1050" dirty="0" smtClean="0"/>
                        <a:t>5. Transferir la información del Árbol de Objetivos al formato de Matriz de Indicadores para Resultados (MIR).</a:t>
                      </a:r>
                      <a:endParaRPr lang="es-MX" sz="1050" dirty="0"/>
                    </a:p>
                  </a:txBody>
                  <a:tcPr anchor="ctr">
                    <a:solidFill>
                      <a:schemeClr val="bg2">
                        <a:lumMod val="75000"/>
                      </a:schemeClr>
                    </a:solidFill>
                  </a:tcPr>
                </a:tc>
                <a:tc vMerge="1">
                  <a:txBody>
                    <a:bodyPr/>
                    <a:lstStyle/>
                    <a:p>
                      <a:endParaRPr lang="es-MX" sz="1200" dirty="0"/>
                    </a:p>
                  </a:txBody>
                  <a:tcPr/>
                </a:tc>
              </a:tr>
              <a:tr h="848773">
                <a:tc>
                  <a:txBody>
                    <a:bodyPr/>
                    <a:lstStyle/>
                    <a:p>
                      <a:r>
                        <a:rPr lang="es-MX" sz="1050" dirty="0" smtClean="0"/>
                        <a:t>6. Identificar riesgos del programa o proyecto mediante el cual se busca</a:t>
                      </a:r>
                      <a:r>
                        <a:rPr lang="es-MX" sz="1050" baseline="0" dirty="0" smtClean="0"/>
                        <a:t> resolver el problema y establecer los supuestos bajo los cuales puede dar resultados el programa o proyecto.</a:t>
                      </a:r>
                      <a:endParaRPr lang="es-MX" sz="1050" dirty="0"/>
                    </a:p>
                  </a:txBody>
                  <a:tcPr anchor="ctr">
                    <a:solidFill>
                      <a:schemeClr val="bg2">
                        <a:lumMod val="75000"/>
                      </a:schemeClr>
                    </a:solidFill>
                  </a:tcPr>
                </a:tc>
                <a:tc vMerge="1">
                  <a:txBody>
                    <a:bodyPr/>
                    <a:lstStyle/>
                    <a:p>
                      <a:endParaRPr lang="es-MX" sz="1200" dirty="0"/>
                    </a:p>
                  </a:txBody>
                  <a:tcPr/>
                </a:tc>
              </a:tr>
              <a:tr h="330079">
                <a:tc>
                  <a:txBody>
                    <a:bodyPr/>
                    <a:lstStyle/>
                    <a:p>
                      <a:r>
                        <a:rPr lang="es-MX" sz="1050" dirty="0" smtClean="0"/>
                        <a:t>7.</a:t>
                      </a:r>
                      <a:r>
                        <a:rPr lang="es-MX" sz="1050" baseline="0" dirty="0" smtClean="0"/>
                        <a:t> Validar la lógica vertical de la MIR.</a:t>
                      </a:r>
                      <a:endParaRPr lang="es-MX" sz="1050" dirty="0"/>
                    </a:p>
                  </a:txBody>
                  <a:tcPr anchor="ctr">
                    <a:solidFill>
                      <a:schemeClr val="accent2">
                        <a:lumMod val="60000"/>
                        <a:lumOff val="40000"/>
                      </a:schemeClr>
                    </a:solidFill>
                  </a:tcPr>
                </a:tc>
                <a:tc vMerge="1">
                  <a:txBody>
                    <a:bodyPr/>
                    <a:lstStyle/>
                    <a:p>
                      <a:endParaRPr lang="es-MX" sz="1200" dirty="0"/>
                    </a:p>
                  </a:txBody>
                  <a:tcPr/>
                </a:tc>
              </a:tr>
              <a:tr h="519613">
                <a:tc>
                  <a:txBody>
                    <a:bodyPr/>
                    <a:lstStyle/>
                    <a:p>
                      <a:r>
                        <a:rPr lang="es-MX" sz="1050" dirty="0" smtClean="0"/>
                        <a:t>8. Definir indicadores para dar seguimiento a cada una de las hipótesis del modelo de solución.</a:t>
                      </a:r>
                      <a:endParaRPr lang="es-MX" sz="1050" dirty="0"/>
                    </a:p>
                  </a:txBody>
                  <a:tcPr anchor="ctr">
                    <a:solidFill>
                      <a:schemeClr val="accent2">
                        <a:lumMod val="60000"/>
                        <a:lumOff val="40000"/>
                      </a:schemeClr>
                    </a:solidFill>
                  </a:tcPr>
                </a:tc>
                <a:tc vMerge="1">
                  <a:txBody>
                    <a:bodyPr/>
                    <a:lstStyle/>
                    <a:p>
                      <a:endParaRPr lang="es-MX" sz="1200" dirty="0"/>
                    </a:p>
                  </a:txBody>
                  <a:tcPr/>
                </a:tc>
              </a:tr>
              <a:tr h="519613">
                <a:tc>
                  <a:txBody>
                    <a:bodyPr/>
                    <a:lstStyle/>
                    <a:p>
                      <a:r>
                        <a:rPr lang="es-MX" sz="1050" dirty="0" smtClean="0"/>
                        <a:t>9. Establecer los medios para verificar la confiabilidad de los indicadores.</a:t>
                      </a:r>
                      <a:endParaRPr lang="es-MX" sz="1050" dirty="0"/>
                    </a:p>
                  </a:txBody>
                  <a:tcPr anchor="ctr">
                    <a:solidFill>
                      <a:schemeClr val="accent2">
                        <a:lumMod val="60000"/>
                        <a:lumOff val="40000"/>
                      </a:schemeClr>
                    </a:solidFill>
                  </a:tcPr>
                </a:tc>
                <a:tc vMerge="1">
                  <a:txBody>
                    <a:bodyPr/>
                    <a:lstStyle/>
                    <a:p>
                      <a:endParaRPr lang="es-MX" sz="1050" dirty="0"/>
                    </a:p>
                  </a:txBody>
                  <a:tcPr/>
                </a:tc>
              </a:tr>
              <a:tr h="374122">
                <a:tc>
                  <a:txBody>
                    <a:bodyPr/>
                    <a:lstStyle/>
                    <a:p>
                      <a:r>
                        <a:rPr lang="es-MX" sz="1050" dirty="0" smtClean="0"/>
                        <a:t>10. Revisar la lógica horizontal de la MIR.</a:t>
                      </a:r>
                      <a:endParaRPr lang="es-MX" sz="1050" dirty="0"/>
                    </a:p>
                  </a:txBody>
                  <a:tcPr anchor="ctr">
                    <a:solidFill>
                      <a:schemeClr val="accent2">
                        <a:lumMod val="60000"/>
                        <a:lumOff val="40000"/>
                      </a:schemeClr>
                    </a:solidFill>
                  </a:tcPr>
                </a:tc>
                <a:tc vMerge="1">
                  <a:txBody>
                    <a:bodyPr/>
                    <a:lstStyle/>
                    <a:p>
                      <a:endParaRPr lang="es-MX" sz="1050" dirty="0"/>
                    </a:p>
                  </a:txBody>
                  <a:tcPr/>
                </a:tc>
              </a:tr>
            </a:tbl>
          </a:graphicData>
        </a:graphic>
      </p:graphicFrame>
      <p:graphicFrame>
        <p:nvGraphicFramePr>
          <p:cNvPr id="5" name="Diagrama 4"/>
          <p:cNvGraphicFramePr/>
          <p:nvPr>
            <p:extLst>
              <p:ext uri="{D42A27DB-BD31-4B8C-83A1-F6EECF244321}">
                <p14:modId xmlns:p14="http://schemas.microsoft.com/office/powerpoint/2010/main" val="3624865751"/>
              </p:ext>
            </p:extLst>
          </p:nvPr>
        </p:nvGraphicFramePr>
        <p:xfrm>
          <a:off x="2402150" y="685800"/>
          <a:ext cx="6400800" cy="601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ángulo 5"/>
          <p:cNvSpPr/>
          <p:nvPr/>
        </p:nvSpPr>
        <p:spPr>
          <a:xfrm>
            <a:off x="4295964" y="2883445"/>
            <a:ext cx="2730617" cy="1477328"/>
          </a:xfrm>
          <a:prstGeom prst="rect">
            <a:avLst/>
          </a:prstGeom>
        </p:spPr>
        <p:txBody>
          <a:bodyPr wrap="square">
            <a:spAutoFit/>
          </a:bodyPr>
          <a:lstStyle/>
          <a:p>
            <a:r>
              <a:rPr lang="es-MX" dirty="0">
                <a:hlinkClick r:id="rId7"/>
              </a:rPr>
              <a:t>http://</a:t>
            </a:r>
            <a:r>
              <a:rPr lang="es-MX" dirty="0" smtClean="0">
                <a:hlinkClick r:id="rId7"/>
              </a:rPr>
              <a:t>www.slpfinanzas.gob.mx/pdf/planeacionypresupuesto/Manual-Operativo-para-el-manejo-de-la-MIR.pdf</a:t>
            </a:r>
            <a:r>
              <a:rPr lang="es-MX" dirty="0" smtClean="0"/>
              <a:t> </a:t>
            </a:r>
            <a:endParaRPr lang="es-MX" dirty="0"/>
          </a:p>
        </p:txBody>
      </p:sp>
    </p:spTree>
    <p:extLst>
      <p:ext uri="{BB962C8B-B14F-4D97-AF65-F5344CB8AC3E}">
        <p14:creationId xmlns:p14="http://schemas.microsoft.com/office/powerpoint/2010/main" val="147416997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7"/>
          <p:cNvSpPr/>
          <p:nvPr/>
        </p:nvSpPr>
        <p:spPr>
          <a:xfrm>
            <a:off x="0" y="766557"/>
            <a:ext cx="5022722" cy="461665"/>
          </a:xfrm>
          <a:prstGeom prst="rect">
            <a:avLst/>
          </a:prstGeom>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6200000" scaled="1"/>
            <a:tileRect/>
          </a:gradFill>
        </p:spPr>
        <p:txBody>
          <a:bodyPr wrap="none">
            <a:spAutoFit/>
          </a:bodyPr>
          <a:lstStyle/>
          <a:p>
            <a:pPr algn="just"/>
            <a:r>
              <a:rPr lang="es-MX" sz="2400" b="1" dirty="0" smtClean="0">
                <a:solidFill>
                  <a:srgbClr val="006600"/>
                </a:solidFill>
              </a:rPr>
              <a:t>5.- Presupuesto basado en Resultados</a:t>
            </a:r>
            <a:endParaRPr lang="es-MX" sz="2400" b="1" dirty="0">
              <a:solidFill>
                <a:srgbClr val="006600"/>
              </a:solidFill>
            </a:endParaRPr>
          </a:p>
        </p:txBody>
      </p:sp>
      <p:sp>
        <p:nvSpPr>
          <p:cNvPr id="21" name="Rectángulo 20"/>
          <p:cNvSpPr/>
          <p:nvPr/>
        </p:nvSpPr>
        <p:spPr>
          <a:xfrm>
            <a:off x="268252" y="1397749"/>
            <a:ext cx="8674411" cy="1870512"/>
          </a:xfrm>
          <a:prstGeom prst="rect">
            <a:avLst/>
          </a:prstGeom>
        </p:spPr>
        <p:txBody>
          <a:bodyPr wrap="square">
            <a:spAutoFit/>
          </a:bodyPr>
          <a:lstStyle/>
          <a:p>
            <a:pPr marL="285750" indent="-285750" algn="just">
              <a:lnSpc>
                <a:spcPct val="107000"/>
              </a:lnSpc>
              <a:spcAft>
                <a:spcPts val="800"/>
              </a:spcAft>
              <a:buClr>
                <a:srgbClr val="C00000"/>
              </a:buClr>
              <a:buSzPct val="150000"/>
              <a:buFont typeface="Arial" panose="020B0604020202020204" pitchFamily="34" charset="0"/>
              <a:buChar char="•"/>
              <a:tabLst>
                <a:tab pos="1400175" algn="l"/>
              </a:tabLst>
            </a:pPr>
            <a:r>
              <a:rPr lang="es-MX" dirty="0" smtClean="0">
                <a:solidFill>
                  <a:prstClr val="black"/>
                </a:solidFill>
                <a:ea typeface="Calibri" panose="020F0502020204030204" pitchFamily="34" charset="0"/>
                <a:cs typeface="Arial" panose="020B0604020202020204" pitchFamily="34" charset="0"/>
              </a:rPr>
              <a:t>Es</a:t>
            </a:r>
            <a:r>
              <a:rPr lang="es-MX" b="1" dirty="0" smtClean="0">
                <a:solidFill>
                  <a:prstClr val="black"/>
                </a:solidFill>
                <a:ea typeface="Calibri" panose="020F0502020204030204" pitchFamily="34" charset="0"/>
                <a:cs typeface="Arial" panose="020B0604020202020204" pitchFamily="34" charset="0"/>
              </a:rPr>
              <a:t> </a:t>
            </a:r>
            <a:r>
              <a:rPr lang="es-MX" dirty="0" smtClean="0">
                <a:solidFill>
                  <a:prstClr val="black"/>
                </a:solidFill>
                <a:ea typeface="Calibri" panose="020F0502020204030204" pitchFamily="34" charset="0"/>
                <a:cs typeface="Arial" panose="020B0604020202020204" pitchFamily="34" charset="0"/>
              </a:rPr>
              <a:t>un </a:t>
            </a:r>
            <a:r>
              <a:rPr lang="es-MX" dirty="0">
                <a:solidFill>
                  <a:prstClr val="black"/>
                </a:solidFill>
                <a:ea typeface="Calibri" panose="020F0502020204030204" pitchFamily="34" charset="0"/>
                <a:cs typeface="Arial" panose="020B0604020202020204" pitchFamily="34" charset="0"/>
              </a:rPr>
              <a:t>componente de la </a:t>
            </a:r>
            <a:r>
              <a:rPr lang="es-MX" dirty="0" err="1">
                <a:solidFill>
                  <a:prstClr val="black"/>
                </a:solidFill>
                <a:ea typeface="Calibri" panose="020F0502020204030204" pitchFamily="34" charset="0"/>
                <a:cs typeface="Arial" panose="020B0604020202020204" pitchFamily="34" charset="0"/>
              </a:rPr>
              <a:t>GpR</a:t>
            </a:r>
            <a:r>
              <a:rPr lang="es-MX" dirty="0">
                <a:solidFill>
                  <a:prstClr val="black"/>
                </a:solidFill>
                <a:ea typeface="Calibri" panose="020F0502020204030204" pitchFamily="34" charset="0"/>
                <a:cs typeface="Arial" panose="020B0604020202020204" pitchFamily="34" charset="0"/>
              </a:rPr>
              <a:t> que consiste en un </a:t>
            </a:r>
            <a:r>
              <a:rPr lang="es-MX" b="1" dirty="0">
                <a:solidFill>
                  <a:prstClr val="black"/>
                </a:solidFill>
                <a:ea typeface="Calibri" panose="020F0502020204030204" pitchFamily="34" charset="0"/>
                <a:cs typeface="Arial" panose="020B0604020202020204" pitchFamily="34" charset="0"/>
              </a:rPr>
              <a:t>conjunto de actividades y herramientas </a:t>
            </a:r>
            <a:r>
              <a:rPr lang="es-MX" dirty="0">
                <a:solidFill>
                  <a:prstClr val="black"/>
                </a:solidFill>
                <a:ea typeface="Calibri" panose="020F0502020204030204" pitchFamily="34" charset="0"/>
                <a:cs typeface="Arial" panose="020B0604020202020204" pitchFamily="34" charset="0"/>
              </a:rPr>
              <a:t>que permite </a:t>
            </a:r>
            <a:r>
              <a:rPr lang="es-MX" b="1" dirty="0">
                <a:solidFill>
                  <a:prstClr val="black"/>
                </a:solidFill>
                <a:ea typeface="Calibri" panose="020F0502020204030204" pitchFamily="34" charset="0"/>
                <a:cs typeface="Arial" panose="020B0604020202020204" pitchFamily="34" charset="0"/>
              </a:rPr>
              <a:t>apoyar las decisiones presupuestarias, en información que sistemáticamente incorpora consideraciones sobre los resultados del ejercicio de los recursos públicos</a:t>
            </a:r>
            <a:r>
              <a:rPr lang="es-MX" dirty="0">
                <a:solidFill>
                  <a:prstClr val="black"/>
                </a:solidFill>
                <a:ea typeface="Calibri" panose="020F0502020204030204" pitchFamily="34" charset="0"/>
                <a:cs typeface="Arial" panose="020B0604020202020204" pitchFamily="34" charset="0"/>
              </a:rPr>
              <a:t>, y que motiva a las instituciones públicas a lograrlos, con el objeto de mejorar la calidad del gasto, así como la mejora de los bienes y servicios públicos y promover la transparencia y rendición de cuentas.</a:t>
            </a:r>
            <a:endParaRPr lang="es-MX" sz="2400" dirty="0">
              <a:solidFill>
                <a:prstClr val="black"/>
              </a:solidFill>
              <a:ea typeface="Calibri" panose="020F0502020204030204" pitchFamily="34" charset="0"/>
              <a:cs typeface="Arial" panose="020B0604020202020204" pitchFamily="34" charset="0"/>
            </a:endParaRPr>
          </a:p>
        </p:txBody>
      </p:sp>
      <p:sp>
        <p:nvSpPr>
          <p:cNvPr id="22" name="1 Título"/>
          <p:cNvSpPr txBox="1">
            <a:spLocks/>
          </p:cNvSpPr>
          <p:nvPr/>
        </p:nvSpPr>
        <p:spPr>
          <a:xfrm>
            <a:off x="268252" y="3437788"/>
            <a:ext cx="8056563" cy="484745"/>
          </a:xfrm>
          <a:prstGeom prst="rect">
            <a:avLst/>
          </a:prstGeom>
        </p:spPr>
        <p:txBody>
          <a:bodyPr anchor="ctr"/>
          <a:lstStyle/>
          <a:p>
            <a:pPr algn="just">
              <a:defRPr/>
            </a:pPr>
            <a:r>
              <a:rPr lang="es-MX" dirty="0" smtClean="0">
                <a:solidFill>
                  <a:prstClr val="black"/>
                </a:solidFill>
              </a:rPr>
              <a:t>Objetivos del PbR para </a:t>
            </a:r>
            <a:r>
              <a:rPr lang="es-MX" dirty="0" smtClean="0">
                <a:solidFill>
                  <a:prstClr val="black"/>
                </a:solidFill>
              </a:rPr>
              <a:t>México:</a:t>
            </a:r>
            <a:endParaRPr lang="es-MX" dirty="0" smtClean="0">
              <a:solidFill>
                <a:prstClr val="black"/>
              </a:solidFill>
            </a:endParaRPr>
          </a:p>
        </p:txBody>
      </p:sp>
      <p:graphicFrame>
        <p:nvGraphicFramePr>
          <p:cNvPr id="23" name="Diagrama 22"/>
          <p:cNvGraphicFramePr/>
          <p:nvPr>
            <p:extLst>
              <p:ext uri="{D42A27DB-BD31-4B8C-83A1-F6EECF244321}">
                <p14:modId xmlns:p14="http://schemas.microsoft.com/office/powerpoint/2010/main" val="4046189682"/>
              </p:ext>
            </p:extLst>
          </p:nvPr>
        </p:nvGraphicFramePr>
        <p:xfrm>
          <a:off x="1557457" y="3547846"/>
          <a:ext cx="6096000" cy="35549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0046638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503488" y="700878"/>
            <a:ext cx="8167638" cy="5736657"/>
          </a:xfrm>
          <a:prstGeom prst="rect">
            <a:avLst/>
          </a:prstGeom>
        </p:spPr>
      </p:pic>
    </p:spTree>
    <p:extLst>
      <p:ext uri="{BB962C8B-B14F-4D97-AF65-F5344CB8AC3E}">
        <p14:creationId xmlns:p14="http://schemas.microsoft.com/office/powerpoint/2010/main" val="32252530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p:cNvSpPr/>
          <p:nvPr/>
        </p:nvSpPr>
        <p:spPr>
          <a:xfrm>
            <a:off x="4941116" y="1544301"/>
            <a:ext cx="4110605" cy="1515110"/>
          </a:xfrm>
          <a:custGeom>
            <a:avLst/>
            <a:gdLst/>
            <a:ahLst/>
            <a:cxnLst/>
            <a:rect l="l" t="t" r="r" b="b"/>
            <a:pathLst>
              <a:path w="4968240" h="1515110">
                <a:moveTo>
                  <a:pt x="4804918" y="0"/>
                </a:moveTo>
                <a:lnTo>
                  <a:pt x="163322" y="0"/>
                </a:lnTo>
                <a:lnTo>
                  <a:pt x="119915" y="5836"/>
                </a:lnTo>
                <a:lnTo>
                  <a:pt x="80903" y="22304"/>
                </a:lnTo>
                <a:lnTo>
                  <a:pt x="47847" y="47847"/>
                </a:lnTo>
                <a:lnTo>
                  <a:pt x="22304" y="80903"/>
                </a:lnTo>
                <a:lnTo>
                  <a:pt x="5836" y="119915"/>
                </a:lnTo>
                <a:lnTo>
                  <a:pt x="0" y="163322"/>
                </a:lnTo>
                <a:lnTo>
                  <a:pt x="0" y="1351533"/>
                </a:lnTo>
                <a:lnTo>
                  <a:pt x="5836" y="1394940"/>
                </a:lnTo>
                <a:lnTo>
                  <a:pt x="22304" y="1433952"/>
                </a:lnTo>
                <a:lnTo>
                  <a:pt x="47847" y="1467008"/>
                </a:lnTo>
                <a:lnTo>
                  <a:pt x="80903" y="1492551"/>
                </a:lnTo>
                <a:lnTo>
                  <a:pt x="119915" y="1509019"/>
                </a:lnTo>
                <a:lnTo>
                  <a:pt x="163322" y="1514855"/>
                </a:lnTo>
                <a:lnTo>
                  <a:pt x="4804918" y="1514855"/>
                </a:lnTo>
                <a:lnTo>
                  <a:pt x="4848324" y="1509019"/>
                </a:lnTo>
                <a:lnTo>
                  <a:pt x="4887336" y="1492551"/>
                </a:lnTo>
                <a:lnTo>
                  <a:pt x="4920392" y="1467008"/>
                </a:lnTo>
                <a:lnTo>
                  <a:pt x="4945935" y="1433952"/>
                </a:lnTo>
                <a:lnTo>
                  <a:pt x="4962403" y="1394940"/>
                </a:lnTo>
                <a:lnTo>
                  <a:pt x="4968240" y="1351533"/>
                </a:lnTo>
                <a:lnTo>
                  <a:pt x="4968240" y="163322"/>
                </a:lnTo>
                <a:lnTo>
                  <a:pt x="4962403" y="119915"/>
                </a:lnTo>
                <a:lnTo>
                  <a:pt x="4945935" y="80903"/>
                </a:lnTo>
                <a:lnTo>
                  <a:pt x="4920392" y="47847"/>
                </a:lnTo>
                <a:lnTo>
                  <a:pt x="4887336" y="22304"/>
                </a:lnTo>
                <a:lnTo>
                  <a:pt x="4848324" y="5836"/>
                </a:lnTo>
                <a:lnTo>
                  <a:pt x="4804918" y="0"/>
                </a:lnTo>
                <a:close/>
              </a:path>
            </a:pathLst>
          </a:custGeom>
          <a:solidFill>
            <a:srgbClr val="FFFFFF"/>
          </a:solidFill>
        </p:spPr>
        <p:txBody>
          <a:bodyPr wrap="square" lIns="0" tIns="0" rIns="0" bIns="0" rtlCol="0"/>
          <a:lstStyle/>
          <a:p>
            <a:endParaRPr/>
          </a:p>
        </p:txBody>
      </p:sp>
      <p:sp>
        <p:nvSpPr>
          <p:cNvPr id="6" name="object 4"/>
          <p:cNvSpPr/>
          <p:nvPr/>
        </p:nvSpPr>
        <p:spPr>
          <a:xfrm>
            <a:off x="24285" y="1544301"/>
            <a:ext cx="4421880" cy="1515110"/>
          </a:xfrm>
          <a:custGeom>
            <a:avLst/>
            <a:gdLst/>
            <a:ahLst/>
            <a:cxnLst/>
            <a:rect l="l" t="t" r="r" b="b"/>
            <a:pathLst>
              <a:path w="4968240" h="1515110">
                <a:moveTo>
                  <a:pt x="4793742" y="0"/>
                </a:moveTo>
                <a:lnTo>
                  <a:pt x="174498" y="0"/>
                </a:lnTo>
                <a:lnTo>
                  <a:pt x="128111" y="6231"/>
                </a:lnTo>
                <a:lnTo>
                  <a:pt x="86427" y="23819"/>
                </a:lnTo>
                <a:lnTo>
                  <a:pt x="51111" y="51101"/>
                </a:lnTo>
                <a:lnTo>
                  <a:pt x="23825" y="86416"/>
                </a:lnTo>
                <a:lnTo>
                  <a:pt x="6233" y="128102"/>
                </a:lnTo>
                <a:lnTo>
                  <a:pt x="0" y="174498"/>
                </a:lnTo>
                <a:lnTo>
                  <a:pt x="0" y="1340357"/>
                </a:lnTo>
                <a:lnTo>
                  <a:pt x="6233" y="1386753"/>
                </a:lnTo>
                <a:lnTo>
                  <a:pt x="23825" y="1428439"/>
                </a:lnTo>
                <a:lnTo>
                  <a:pt x="51111" y="1463754"/>
                </a:lnTo>
                <a:lnTo>
                  <a:pt x="86427" y="1491036"/>
                </a:lnTo>
                <a:lnTo>
                  <a:pt x="128111" y="1508624"/>
                </a:lnTo>
                <a:lnTo>
                  <a:pt x="174498" y="1514855"/>
                </a:lnTo>
                <a:lnTo>
                  <a:pt x="4793742" y="1514855"/>
                </a:lnTo>
                <a:lnTo>
                  <a:pt x="4840137" y="1508624"/>
                </a:lnTo>
                <a:lnTo>
                  <a:pt x="4881823" y="1491036"/>
                </a:lnTo>
                <a:lnTo>
                  <a:pt x="4917138" y="1463754"/>
                </a:lnTo>
                <a:lnTo>
                  <a:pt x="4944420" y="1428439"/>
                </a:lnTo>
                <a:lnTo>
                  <a:pt x="4962008" y="1386753"/>
                </a:lnTo>
                <a:lnTo>
                  <a:pt x="4968240" y="1340357"/>
                </a:lnTo>
                <a:lnTo>
                  <a:pt x="4968240" y="174498"/>
                </a:lnTo>
                <a:lnTo>
                  <a:pt x="4962008" y="128102"/>
                </a:lnTo>
                <a:lnTo>
                  <a:pt x="4944420" y="86416"/>
                </a:lnTo>
                <a:lnTo>
                  <a:pt x="4917138" y="51101"/>
                </a:lnTo>
                <a:lnTo>
                  <a:pt x="4881823" y="23819"/>
                </a:lnTo>
                <a:lnTo>
                  <a:pt x="4840137" y="6231"/>
                </a:lnTo>
                <a:lnTo>
                  <a:pt x="4793742" y="0"/>
                </a:lnTo>
                <a:close/>
              </a:path>
            </a:pathLst>
          </a:custGeom>
          <a:solidFill>
            <a:srgbClr val="FFFFFF"/>
          </a:solidFill>
        </p:spPr>
        <p:txBody>
          <a:bodyPr wrap="square" lIns="0" tIns="0" rIns="0" bIns="0" rtlCol="0"/>
          <a:lstStyle/>
          <a:p>
            <a:endParaRPr/>
          </a:p>
        </p:txBody>
      </p:sp>
      <p:sp>
        <p:nvSpPr>
          <p:cNvPr id="7" name="object 5"/>
          <p:cNvSpPr txBox="1"/>
          <p:nvPr/>
        </p:nvSpPr>
        <p:spPr>
          <a:xfrm>
            <a:off x="1262470" y="777471"/>
            <a:ext cx="2066925" cy="629285"/>
          </a:xfrm>
          <a:prstGeom prst="rect">
            <a:avLst/>
          </a:prstGeom>
        </p:spPr>
        <p:txBody>
          <a:bodyPr vert="horz" wrap="square" lIns="0" tIns="0" rIns="0" bIns="0" rtlCol="0">
            <a:spAutoFit/>
          </a:bodyPr>
          <a:lstStyle/>
          <a:p>
            <a:pPr algn="ctr">
              <a:lnSpc>
                <a:spcPct val="100000"/>
              </a:lnSpc>
            </a:pPr>
            <a:r>
              <a:rPr sz="2400" b="1" spc="-105" dirty="0">
                <a:latin typeface="Arial"/>
                <a:cs typeface="Arial"/>
              </a:rPr>
              <a:t>Administración</a:t>
            </a:r>
            <a:endParaRPr sz="2400" dirty="0">
              <a:latin typeface="Arial"/>
              <a:cs typeface="Arial"/>
            </a:endParaRPr>
          </a:p>
          <a:p>
            <a:pPr marR="5080" algn="ctr">
              <a:lnSpc>
                <a:spcPct val="100000"/>
              </a:lnSpc>
              <a:spcBef>
                <a:spcPts val="65"/>
              </a:spcBef>
            </a:pPr>
            <a:r>
              <a:rPr sz="1600" b="1" spc="-114" dirty="0">
                <a:latin typeface="Arial"/>
                <a:cs typeface="Arial"/>
              </a:rPr>
              <a:t>Presupuesto</a:t>
            </a:r>
            <a:r>
              <a:rPr sz="1600" b="1" spc="-100" dirty="0">
                <a:latin typeface="Arial"/>
                <a:cs typeface="Arial"/>
              </a:rPr>
              <a:t> </a:t>
            </a:r>
            <a:r>
              <a:rPr sz="1600" b="1" spc="-55" dirty="0">
                <a:latin typeface="Arial"/>
                <a:cs typeface="Arial"/>
              </a:rPr>
              <a:t>inercial</a:t>
            </a:r>
            <a:endParaRPr sz="1600" dirty="0">
              <a:latin typeface="Arial"/>
              <a:cs typeface="Arial"/>
            </a:endParaRPr>
          </a:p>
        </p:txBody>
      </p:sp>
      <p:sp>
        <p:nvSpPr>
          <p:cNvPr id="8" name="object 6"/>
          <p:cNvSpPr txBox="1"/>
          <p:nvPr/>
        </p:nvSpPr>
        <p:spPr>
          <a:xfrm>
            <a:off x="5488216" y="732917"/>
            <a:ext cx="3284220" cy="629285"/>
          </a:xfrm>
          <a:prstGeom prst="rect">
            <a:avLst/>
          </a:prstGeom>
        </p:spPr>
        <p:txBody>
          <a:bodyPr vert="horz" wrap="square" lIns="0" tIns="0" rIns="0" bIns="0" rtlCol="0">
            <a:spAutoFit/>
          </a:bodyPr>
          <a:lstStyle/>
          <a:p>
            <a:pPr algn="ctr">
              <a:lnSpc>
                <a:spcPct val="100000"/>
              </a:lnSpc>
            </a:pPr>
            <a:r>
              <a:rPr sz="2400" b="1" spc="-90" dirty="0">
                <a:latin typeface="Arial"/>
                <a:cs typeface="Arial"/>
              </a:rPr>
              <a:t>Gestión para</a:t>
            </a:r>
            <a:r>
              <a:rPr sz="2400" b="1" spc="-285" dirty="0">
                <a:latin typeface="Arial"/>
                <a:cs typeface="Arial"/>
              </a:rPr>
              <a:t> </a:t>
            </a:r>
            <a:r>
              <a:rPr sz="2400" b="1" spc="-140" dirty="0">
                <a:latin typeface="Arial"/>
                <a:cs typeface="Arial"/>
              </a:rPr>
              <a:t>Resultados</a:t>
            </a:r>
            <a:endParaRPr sz="2400" dirty="0">
              <a:latin typeface="Arial"/>
              <a:cs typeface="Arial"/>
            </a:endParaRPr>
          </a:p>
          <a:p>
            <a:pPr marR="9525" algn="ctr">
              <a:lnSpc>
                <a:spcPct val="100000"/>
              </a:lnSpc>
              <a:spcBef>
                <a:spcPts val="70"/>
              </a:spcBef>
            </a:pPr>
            <a:r>
              <a:rPr sz="1600" b="1" spc="-114" dirty="0">
                <a:latin typeface="Arial"/>
                <a:cs typeface="Arial"/>
              </a:rPr>
              <a:t>Presupuesto </a:t>
            </a:r>
            <a:r>
              <a:rPr sz="1600" b="1" spc="-95" dirty="0">
                <a:latin typeface="Arial"/>
                <a:cs typeface="Arial"/>
              </a:rPr>
              <a:t>basado </a:t>
            </a:r>
            <a:r>
              <a:rPr sz="1600" b="1" spc="-55" dirty="0">
                <a:latin typeface="Arial"/>
                <a:cs typeface="Arial"/>
              </a:rPr>
              <a:t>en</a:t>
            </a:r>
            <a:r>
              <a:rPr sz="1600" b="1" spc="-120" dirty="0">
                <a:latin typeface="Arial"/>
                <a:cs typeface="Arial"/>
              </a:rPr>
              <a:t> </a:t>
            </a:r>
            <a:r>
              <a:rPr sz="1600" b="1" spc="-95" dirty="0">
                <a:latin typeface="Arial"/>
                <a:cs typeface="Arial"/>
              </a:rPr>
              <a:t>Resultados</a:t>
            </a:r>
            <a:endParaRPr sz="1600" dirty="0">
              <a:latin typeface="Arial"/>
              <a:cs typeface="Arial"/>
            </a:endParaRPr>
          </a:p>
        </p:txBody>
      </p:sp>
      <p:sp>
        <p:nvSpPr>
          <p:cNvPr id="9" name="object 7"/>
          <p:cNvSpPr txBox="1"/>
          <p:nvPr/>
        </p:nvSpPr>
        <p:spPr>
          <a:xfrm>
            <a:off x="5008228" y="1725423"/>
            <a:ext cx="3951213" cy="1107996"/>
          </a:xfrm>
          <a:prstGeom prst="rect">
            <a:avLst/>
          </a:prstGeom>
        </p:spPr>
        <p:txBody>
          <a:bodyPr vert="horz" wrap="square" lIns="0" tIns="0" rIns="0" bIns="0" rtlCol="0">
            <a:spAutoFit/>
          </a:bodyPr>
          <a:lstStyle/>
          <a:p>
            <a:pPr marL="12700" marR="5080" indent="-635" algn="just">
              <a:lnSpc>
                <a:spcPct val="100000"/>
              </a:lnSpc>
            </a:pPr>
            <a:r>
              <a:rPr b="1" spc="-100" dirty="0">
                <a:cs typeface="Arial"/>
              </a:rPr>
              <a:t>Logros </a:t>
            </a:r>
            <a:r>
              <a:rPr b="1" spc="-75" dirty="0">
                <a:cs typeface="Arial"/>
              </a:rPr>
              <a:t>previstos </a:t>
            </a:r>
            <a:r>
              <a:rPr b="1" spc="-65" dirty="0">
                <a:cs typeface="Arial"/>
              </a:rPr>
              <a:t>para </a:t>
            </a:r>
            <a:r>
              <a:rPr b="1" spc="-85" dirty="0">
                <a:cs typeface="Arial"/>
              </a:rPr>
              <a:t>solucionar </a:t>
            </a:r>
            <a:r>
              <a:rPr b="1" spc="-35" dirty="0">
                <a:cs typeface="Arial"/>
              </a:rPr>
              <a:t>una </a:t>
            </a:r>
            <a:r>
              <a:rPr b="1" spc="-95" dirty="0">
                <a:cs typeface="Arial"/>
              </a:rPr>
              <a:t>necesidad </a:t>
            </a:r>
            <a:r>
              <a:rPr b="1" spc="-5" dirty="0">
                <a:cs typeface="Arial"/>
              </a:rPr>
              <a:t>o  </a:t>
            </a:r>
            <a:r>
              <a:rPr b="1" spc="-65" dirty="0">
                <a:cs typeface="Arial"/>
              </a:rPr>
              <a:t>problema, </a:t>
            </a:r>
            <a:r>
              <a:rPr b="1" spc="-125" dirty="0">
                <a:cs typeface="Arial"/>
              </a:rPr>
              <a:t>así </a:t>
            </a:r>
            <a:r>
              <a:rPr b="1" spc="-60" dirty="0">
                <a:cs typeface="Arial"/>
              </a:rPr>
              <a:t>como </a:t>
            </a:r>
            <a:r>
              <a:rPr b="1" spc="-90" dirty="0">
                <a:cs typeface="Arial"/>
              </a:rPr>
              <a:t>aprovechar </a:t>
            </a:r>
            <a:r>
              <a:rPr b="1" spc="-35" dirty="0">
                <a:cs typeface="Arial"/>
              </a:rPr>
              <a:t>las </a:t>
            </a:r>
            <a:r>
              <a:rPr b="1" spc="-65" dirty="0">
                <a:cs typeface="Arial"/>
              </a:rPr>
              <a:t>oportunidades  </a:t>
            </a:r>
            <a:r>
              <a:rPr b="1" spc="-5" dirty="0">
                <a:cs typeface="Arial"/>
              </a:rPr>
              <a:t>y </a:t>
            </a:r>
            <a:r>
              <a:rPr b="1" spc="-65" dirty="0">
                <a:cs typeface="Arial"/>
              </a:rPr>
              <a:t>potencial </a:t>
            </a:r>
            <a:r>
              <a:rPr b="1" spc="-20" dirty="0">
                <a:cs typeface="Arial"/>
              </a:rPr>
              <a:t>de </a:t>
            </a:r>
            <a:r>
              <a:rPr b="1" spc="-45" dirty="0">
                <a:cs typeface="Arial"/>
              </a:rPr>
              <a:t>una </a:t>
            </a:r>
            <a:r>
              <a:rPr b="1" spc="-60" dirty="0">
                <a:cs typeface="Arial"/>
              </a:rPr>
              <a:t>población </a:t>
            </a:r>
            <a:r>
              <a:rPr b="1" spc="-50" dirty="0">
                <a:cs typeface="Arial"/>
              </a:rPr>
              <a:t>objetivo </a:t>
            </a:r>
            <a:r>
              <a:rPr b="1" spc="-5" dirty="0">
                <a:cs typeface="Arial"/>
              </a:rPr>
              <a:t>o </a:t>
            </a:r>
            <a:r>
              <a:rPr b="1" spc="-55" dirty="0">
                <a:cs typeface="Arial"/>
              </a:rPr>
              <a:t>área </a:t>
            </a:r>
            <a:r>
              <a:rPr b="1" spc="-40" dirty="0">
                <a:cs typeface="Arial"/>
              </a:rPr>
              <a:t>de  </a:t>
            </a:r>
            <a:r>
              <a:rPr b="1" spc="-75" dirty="0">
                <a:cs typeface="Arial"/>
              </a:rPr>
              <a:t>enfoque.</a:t>
            </a:r>
            <a:endParaRPr dirty="0">
              <a:cs typeface="Arial"/>
            </a:endParaRPr>
          </a:p>
        </p:txBody>
      </p:sp>
      <p:sp>
        <p:nvSpPr>
          <p:cNvPr id="10" name="object 8"/>
          <p:cNvSpPr/>
          <p:nvPr/>
        </p:nvSpPr>
        <p:spPr>
          <a:xfrm>
            <a:off x="2066445" y="3306212"/>
            <a:ext cx="7111365" cy="774700"/>
          </a:xfrm>
          <a:custGeom>
            <a:avLst/>
            <a:gdLst/>
            <a:ahLst/>
            <a:cxnLst/>
            <a:rect l="l" t="t" r="r" b="b"/>
            <a:pathLst>
              <a:path w="7111365" h="774700">
                <a:moveTo>
                  <a:pt x="0" y="193547"/>
                </a:moveTo>
                <a:lnTo>
                  <a:pt x="6723887" y="193547"/>
                </a:lnTo>
                <a:lnTo>
                  <a:pt x="6723887" y="0"/>
                </a:lnTo>
                <a:lnTo>
                  <a:pt x="7110983" y="387095"/>
                </a:lnTo>
                <a:lnTo>
                  <a:pt x="6723887" y="774191"/>
                </a:lnTo>
                <a:lnTo>
                  <a:pt x="6723887" y="580644"/>
                </a:lnTo>
                <a:lnTo>
                  <a:pt x="0" y="580644"/>
                </a:lnTo>
                <a:lnTo>
                  <a:pt x="0" y="193547"/>
                </a:lnTo>
                <a:close/>
              </a:path>
            </a:pathLst>
          </a:custGeom>
          <a:ln w="12192">
            <a:solidFill>
              <a:srgbClr val="FFFFFF"/>
            </a:solidFill>
          </a:ln>
        </p:spPr>
        <p:txBody>
          <a:bodyPr wrap="square" lIns="0" tIns="0" rIns="0" bIns="0" rtlCol="0"/>
          <a:lstStyle/>
          <a:p>
            <a:endParaRPr/>
          </a:p>
        </p:txBody>
      </p:sp>
      <p:sp>
        <p:nvSpPr>
          <p:cNvPr id="11" name="object 9"/>
          <p:cNvSpPr txBox="1"/>
          <p:nvPr/>
        </p:nvSpPr>
        <p:spPr>
          <a:xfrm>
            <a:off x="102067" y="1765026"/>
            <a:ext cx="4008539" cy="830997"/>
          </a:xfrm>
          <a:prstGeom prst="rect">
            <a:avLst/>
          </a:prstGeom>
        </p:spPr>
        <p:txBody>
          <a:bodyPr vert="horz" wrap="square" lIns="0" tIns="0" rIns="0" bIns="0" rtlCol="0">
            <a:spAutoFit/>
          </a:bodyPr>
          <a:lstStyle/>
          <a:p>
            <a:pPr marL="12700" marR="5080" indent="635">
              <a:lnSpc>
                <a:spcPct val="100000"/>
              </a:lnSpc>
            </a:pPr>
            <a:r>
              <a:rPr b="1" spc="-45" dirty="0">
                <a:cs typeface="Arial"/>
              </a:rPr>
              <a:t>Hacer </a:t>
            </a:r>
            <a:r>
              <a:rPr b="1" spc="-70" dirty="0">
                <a:cs typeface="Arial"/>
              </a:rPr>
              <a:t>más </a:t>
            </a:r>
            <a:r>
              <a:rPr b="1" spc="-45" dirty="0">
                <a:cs typeface="Arial"/>
              </a:rPr>
              <a:t>eficiente el </a:t>
            </a:r>
            <a:r>
              <a:rPr b="1" spc="-125" dirty="0">
                <a:cs typeface="Arial"/>
              </a:rPr>
              <a:t>uso </a:t>
            </a:r>
            <a:r>
              <a:rPr b="1" spc="-65" dirty="0">
                <a:cs typeface="Arial"/>
              </a:rPr>
              <a:t>del </a:t>
            </a:r>
            <a:r>
              <a:rPr b="1" spc="-80" dirty="0">
                <a:cs typeface="Arial"/>
              </a:rPr>
              <a:t>recurso </a:t>
            </a:r>
            <a:r>
              <a:rPr b="1" spc="-30" dirty="0">
                <a:cs typeface="Arial"/>
              </a:rPr>
              <a:t>en </a:t>
            </a:r>
            <a:r>
              <a:rPr b="1" spc="-60" dirty="0">
                <a:cs typeface="Arial"/>
              </a:rPr>
              <a:t>función  </a:t>
            </a:r>
            <a:r>
              <a:rPr b="1" spc="-65" dirty="0">
                <a:cs typeface="Arial"/>
              </a:rPr>
              <a:t>del </a:t>
            </a:r>
            <a:r>
              <a:rPr b="1" spc="-60" dirty="0">
                <a:cs typeface="Arial"/>
              </a:rPr>
              <a:t>cumplimiento </a:t>
            </a:r>
            <a:r>
              <a:rPr b="1" spc="-25" dirty="0">
                <a:cs typeface="Arial"/>
              </a:rPr>
              <a:t>de </a:t>
            </a:r>
            <a:r>
              <a:rPr b="1" spc="-65" dirty="0">
                <a:cs typeface="Arial"/>
              </a:rPr>
              <a:t>objetivos</a:t>
            </a:r>
            <a:r>
              <a:rPr b="1" spc="-200" dirty="0">
                <a:cs typeface="Arial"/>
              </a:rPr>
              <a:t> </a:t>
            </a:r>
            <a:r>
              <a:rPr b="1" spc="-75" dirty="0">
                <a:cs typeface="Arial"/>
              </a:rPr>
              <a:t>programáticos</a:t>
            </a:r>
            <a:endParaRPr dirty="0">
              <a:cs typeface="Arial"/>
            </a:endParaRPr>
          </a:p>
        </p:txBody>
      </p:sp>
      <p:sp>
        <p:nvSpPr>
          <p:cNvPr id="12" name="object 10"/>
          <p:cNvSpPr txBox="1"/>
          <p:nvPr/>
        </p:nvSpPr>
        <p:spPr>
          <a:xfrm>
            <a:off x="3509054" y="3209055"/>
            <a:ext cx="2139315" cy="315595"/>
          </a:xfrm>
          <a:prstGeom prst="rect">
            <a:avLst/>
          </a:prstGeom>
        </p:spPr>
        <p:txBody>
          <a:bodyPr vert="horz" wrap="square" lIns="0" tIns="0" rIns="0" bIns="0" rtlCol="0">
            <a:spAutoFit/>
          </a:bodyPr>
          <a:lstStyle/>
          <a:p>
            <a:pPr marL="12700">
              <a:lnSpc>
                <a:spcPct val="100000"/>
              </a:lnSpc>
            </a:pPr>
            <a:r>
              <a:rPr sz="2000" b="1" spc="-135" dirty="0">
                <a:latin typeface="Arial"/>
                <a:cs typeface="Arial"/>
              </a:rPr>
              <a:t>Proceso </a:t>
            </a:r>
            <a:r>
              <a:rPr sz="2000" b="1" spc="-30" dirty="0">
                <a:latin typeface="Arial"/>
                <a:cs typeface="Arial"/>
              </a:rPr>
              <a:t>de</a:t>
            </a:r>
            <a:r>
              <a:rPr sz="2000" b="1" spc="-245" dirty="0">
                <a:latin typeface="Arial"/>
                <a:cs typeface="Arial"/>
              </a:rPr>
              <a:t> </a:t>
            </a:r>
            <a:r>
              <a:rPr sz="2000" b="1" spc="-75" dirty="0">
                <a:latin typeface="Arial"/>
                <a:cs typeface="Arial"/>
              </a:rPr>
              <a:t>cambio</a:t>
            </a:r>
            <a:endParaRPr sz="2000" dirty="0">
              <a:latin typeface="Arial"/>
              <a:cs typeface="Arial"/>
            </a:endParaRPr>
          </a:p>
        </p:txBody>
      </p:sp>
      <p:sp>
        <p:nvSpPr>
          <p:cNvPr id="13" name="object 11"/>
          <p:cNvSpPr txBox="1"/>
          <p:nvPr/>
        </p:nvSpPr>
        <p:spPr>
          <a:xfrm>
            <a:off x="25808" y="3614061"/>
            <a:ext cx="4540250" cy="552715"/>
          </a:xfrm>
          <a:prstGeom prst="rect">
            <a:avLst/>
          </a:prstGeom>
          <a:ln w="12192">
            <a:solidFill>
              <a:srgbClr val="767070"/>
            </a:solidFill>
          </a:ln>
        </p:spPr>
        <p:txBody>
          <a:bodyPr vert="horz" wrap="square" lIns="0" tIns="59690" rIns="0" bIns="0" rtlCol="0">
            <a:spAutoFit/>
          </a:bodyPr>
          <a:lstStyle/>
          <a:p>
            <a:pPr marL="29845" algn="ctr">
              <a:lnSpc>
                <a:spcPct val="100000"/>
              </a:lnSpc>
              <a:spcBef>
                <a:spcPts val="470"/>
              </a:spcBef>
            </a:pPr>
            <a:r>
              <a:rPr sz="1600" b="1" spc="-85" dirty="0">
                <a:latin typeface="Arial"/>
                <a:cs typeface="Arial"/>
              </a:rPr>
              <a:t>Insumos</a:t>
            </a:r>
            <a:endParaRPr sz="1600">
              <a:latin typeface="Arial"/>
              <a:cs typeface="Arial"/>
            </a:endParaRPr>
          </a:p>
          <a:p>
            <a:pPr marL="31750" algn="ctr">
              <a:lnSpc>
                <a:spcPct val="100000"/>
              </a:lnSpc>
            </a:pPr>
            <a:r>
              <a:rPr sz="1600" b="1" spc="-60" dirty="0">
                <a:latin typeface="Arial"/>
                <a:cs typeface="Arial"/>
              </a:rPr>
              <a:t>¿Qué puedo</a:t>
            </a:r>
            <a:r>
              <a:rPr sz="1600" b="1" spc="-285" dirty="0">
                <a:latin typeface="Arial"/>
                <a:cs typeface="Arial"/>
              </a:rPr>
              <a:t> </a:t>
            </a:r>
            <a:r>
              <a:rPr sz="1600" b="1" spc="-65" dirty="0">
                <a:latin typeface="Arial"/>
                <a:cs typeface="Arial"/>
              </a:rPr>
              <a:t>comprar?</a:t>
            </a:r>
            <a:endParaRPr sz="1600">
              <a:latin typeface="Arial"/>
              <a:cs typeface="Arial"/>
            </a:endParaRPr>
          </a:p>
        </p:txBody>
      </p:sp>
      <p:sp>
        <p:nvSpPr>
          <p:cNvPr id="14" name="object 12"/>
          <p:cNvSpPr txBox="1"/>
          <p:nvPr/>
        </p:nvSpPr>
        <p:spPr>
          <a:xfrm>
            <a:off x="25808" y="4334912"/>
            <a:ext cx="4540250" cy="289823"/>
          </a:xfrm>
          <a:prstGeom prst="rect">
            <a:avLst/>
          </a:prstGeom>
          <a:ln w="12192">
            <a:solidFill>
              <a:srgbClr val="767070"/>
            </a:solidFill>
          </a:ln>
        </p:spPr>
        <p:txBody>
          <a:bodyPr vert="horz" wrap="square" lIns="0" tIns="43180" rIns="0" bIns="0" rtlCol="0">
            <a:spAutoFit/>
          </a:bodyPr>
          <a:lstStyle/>
          <a:p>
            <a:pPr marL="606425">
              <a:lnSpc>
                <a:spcPct val="100000"/>
              </a:lnSpc>
              <a:spcBef>
                <a:spcPts val="340"/>
              </a:spcBef>
            </a:pPr>
            <a:r>
              <a:rPr sz="1600" b="1" spc="-95" dirty="0">
                <a:latin typeface="Arial"/>
                <a:cs typeface="Arial"/>
              </a:rPr>
              <a:t>¿Cuántos</a:t>
            </a:r>
            <a:r>
              <a:rPr sz="1600" b="1" spc="-240" dirty="0">
                <a:latin typeface="Arial"/>
                <a:cs typeface="Arial"/>
              </a:rPr>
              <a:t> </a:t>
            </a:r>
            <a:r>
              <a:rPr sz="1600" b="1" spc="-55" dirty="0">
                <a:latin typeface="Arial"/>
                <a:cs typeface="Arial"/>
              </a:rPr>
              <a:t>pizarrones</a:t>
            </a:r>
            <a:r>
              <a:rPr sz="1600" b="1" spc="-235" dirty="0">
                <a:latin typeface="Arial"/>
                <a:cs typeface="Arial"/>
              </a:rPr>
              <a:t> </a:t>
            </a:r>
            <a:r>
              <a:rPr sz="1600" b="1" spc="-40" dirty="0">
                <a:latin typeface="Arial"/>
                <a:cs typeface="Arial"/>
              </a:rPr>
              <a:t>puedo</a:t>
            </a:r>
            <a:r>
              <a:rPr sz="1600" b="1" spc="-265" dirty="0">
                <a:latin typeface="Arial"/>
                <a:cs typeface="Arial"/>
              </a:rPr>
              <a:t> </a:t>
            </a:r>
            <a:r>
              <a:rPr sz="1600" b="1" spc="-70" dirty="0">
                <a:latin typeface="Arial"/>
                <a:cs typeface="Arial"/>
              </a:rPr>
              <a:t>comprar?</a:t>
            </a:r>
            <a:endParaRPr sz="1600">
              <a:latin typeface="Arial"/>
              <a:cs typeface="Arial"/>
            </a:endParaRPr>
          </a:p>
        </p:txBody>
      </p:sp>
      <p:sp>
        <p:nvSpPr>
          <p:cNvPr id="15" name="object 13"/>
          <p:cNvSpPr txBox="1"/>
          <p:nvPr/>
        </p:nvSpPr>
        <p:spPr>
          <a:xfrm>
            <a:off x="25808" y="4778397"/>
            <a:ext cx="4540250" cy="552715"/>
          </a:xfrm>
          <a:prstGeom prst="rect">
            <a:avLst/>
          </a:prstGeom>
          <a:ln w="12192">
            <a:solidFill>
              <a:srgbClr val="767070"/>
            </a:solidFill>
          </a:ln>
        </p:spPr>
        <p:txBody>
          <a:bodyPr vert="horz" wrap="square" lIns="0" tIns="59690" rIns="0" bIns="0" rtlCol="0">
            <a:spAutoFit/>
          </a:bodyPr>
          <a:lstStyle/>
          <a:p>
            <a:pPr marL="1843405" marR="143510" indent="-1670050">
              <a:lnSpc>
                <a:spcPct val="100000"/>
              </a:lnSpc>
              <a:spcBef>
                <a:spcPts val="470"/>
              </a:spcBef>
            </a:pPr>
            <a:r>
              <a:rPr sz="1600" b="1" spc="-95" dirty="0">
                <a:latin typeface="Arial"/>
                <a:cs typeface="Arial"/>
              </a:rPr>
              <a:t>¿Cuántas</a:t>
            </a:r>
            <a:r>
              <a:rPr sz="1600" b="1" spc="-229" dirty="0">
                <a:latin typeface="Arial"/>
                <a:cs typeface="Arial"/>
              </a:rPr>
              <a:t> </a:t>
            </a:r>
            <a:r>
              <a:rPr sz="1600" b="1" spc="-90" dirty="0">
                <a:latin typeface="Arial"/>
                <a:cs typeface="Arial"/>
              </a:rPr>
              <a:t>vacunas</a:t>
            </a:r>
            <a:r>
              <a:rPr sz="1600" b="1" spc="-235" dirty="0">
                <a:latin typeface="Arial"/>
                <a:cs typeface="Arial"/>
              </a:rPr>
              <a:t> </a:t>
            </a:r>
            <a:r>
              <a:rPr sz="1600" b="1" spc="-60" dirty="0">
                <a:latin typeface="Arial"/>
                <a:cs typeface="Arial"/>
              </a:rPr>
              <a:t>contra</a:t>
            </a:r>
            <a:r>
              <a:rPr sz="1600" b="1" spc="-80" dirty="0">
                <a:latin typeface="Arial"/>
                <a:cs typeface="Arial"/>
              </a:rPr>
              <a:t> </a:t>
            </a:r>
            <a:r>
              <a:rPr sz="1600" b="1" spc="-5" dirty="0">
                <a:latin typeface="Arial"/>
                <a:cs typeface="Arial"/>
              </a:rPr>
              <a:t>la</a:t>
            </a:r>
            <a:r>
              <a:rPr sz="1600" b="1" spc="-80" dirty="0">
                <a:latin typeface="Arial"/>
                <a:cs typeface="Arial"/>
              </a:rPr>
              <a:t> </a:t>
            </a:r>
            <a:r>
              <a:rPr sz="1600" b="1" spc="-40" dirty="0">
                <a:latin typeface="Arial"/>
                <a:cs typeface="Arial"/>
              </a:rPr>
              <a:t>poliomielitis</a:t>
            </a:r>
            <a:r>
              <a:rPr sz="1600" b="1" spc="-210" dirty="0">
                <a:latin typeface="Arial"/>
                <a:cs typeface="Arial"/>
              </a:rPr>
              <a:t> </a:t>
            </a:r>
            <a:r>
              <a:rPr sz="1600" b="1" spc="-50" dirty="0">
                <a:latin typeface="Arial"/>
                <a:cs typeface="Arial"/>
              </a:rPr>
              <a:t>puedo  </a:t>
            </a:r>
            <a:r>
              <a:rPr sz="1600" b="1" spc="-70" dirty="0">
                <a:latin typeface="Arial"/>
                <a:cs typeface="Arial"/>
              </a:rPr>
              <a:t>comprar?</a:t>
            </a:r>
            <a:endParaRPr sz="1600">
              <a:latin typeface="Arial"/>
              <a:cs typeface="Arial"/>
            </a:endParaRPr>
          </a:p>
        </p:txBody>
      </p:sp>
      <p:sp>
        <p:nvSpPr>
          <p:cNvPr id="16" name="object 14"/>
          <p:cNvSpPr txBox="1"/>
          <p:nvPr/>
        </p:nvSpPr>
        <p:spPr>
          <a:xfrm>
            <a:off x="25808" y="5491629"/>
            <a:ext cx="4540250" cy="430246"/>
          </a:xfrm>
          <a:prstGeom prst="rect">
            <a:avLst/>
          </a:prstGeom>
          <a:ln w="12192">
            <a:solidFill>
              <a:srgbClr val="767070"/>
            </a:solidFill>
          </a:ln>
        </p:spPr>
        <p:txBody>
          <a:bodyPr vert="horz" wrap="square" lIns="0" tIns="182245" rIns="0" bIns="0" rtlCol="0">
            <a:spAutoFit/>
          </a:bodyPr>
          <a:lstStyle/>
          <a:p>
            <a:pPr marL="875030">
              <a:lnSpc>
                <a:spcPct val="100000"/>
              </a:lnSpc>
              <a:spcBef>
                <a:spcPts val="1435"/>
              </a:spcBef>
            </a:pPr>
            <a:r>
              <a:rPr sz="1600" b="1" spc="-95" dirty="0">
                <a:latin typeface="Arial"/>
                <a:cs typeface="Arial"/>
              </a:rPr>
              <a:t>¿Cuántas</a:t>
            </a:r>
            <a:r>
              <a:rPr sz="1600" b="1" spc="-250" dirty="0">
                <a:latin typeface="Arial"/>
                <a:cs typeface="Arial"/>
              </a:rPr>
              <a:t> </a:t>
            </a:r>
            <a:r>
              <a:rPr sz="1600" b="1" spc="-125" dirty="0">
                <a:latin typeface="Arial"/>
                <a:cs typeface="Arial"/>
              </a:rPr>
              <a:t>despensas</a:t>
            </a:r>
            <a:r>
              <a:rPr sz="1600" b="1" spc="-270" dirty="0">
                <a:latin typeface="Arial"/>
                <a:cs typeface="Arial"/>
              </a:rPr>
              <a:t> </a:t>
            </a:r>
            <a:r>
              <a:rPr sz="1600" b="1" spc="-75" dirty="0">
                <a:latin typeface="Arial"/>
                <a:cs typeface="Arial"/>
              </a:rPr>
              <a:t>distribuyo?</a:t>
            </a:r>
            <a:endParaRPr sz="1600">
              <a:latin typeface="Arial"/>
              <a:cs typeface="Arial"/>
            </a:endParaRPr>
          </a:p>
        </p:txBody>
      </p:sp>
      <p:sp>
        <p:nvSpPr>
          <p:cNvPr id="17" name="object 15"/>
          <p:cNvSpPr txBox="1"/>
          <p:nvPr/>
        </p:nvSpPr>
        <p:spPr>
          <a:xfrm>
            <a:off x="4669394" y="3582798"/>
            <a:ext cx="4467225" cy="658495"/>
          </a:xfrm>
          <a:prstGeom prst="rect">
            <a:avLst/>
          </a:prstGeom>
          <a:solidFill>
            <a:srgbClr val="767070"/>
          </a:solidFill>
        </p:spPr>
        <p:txBody>
          <a:bodyPr vert="horz" wrap="square" lIns="0" tIns="72390" rIns="0" bIns="0" rtlCol="0">
            <a:spAutoFit/>
          </a:bodyPr>
          <a:lstStyle/>
          <a:p>
            <a:pPr marL="34290" algn="ctr">
              <a:lnSpc>
                <a:spcPct val="100000"/>
              </a:lnSpc>
              <a:spcBef>
                <a:spcPts val="570"/>
              </a:spcBef>
            </a:pPr>
            <a:r>
              <a:rPr sz="1600" b="1" spc="-95" dirty="0">
                <a:solidFill>
                  <a:srgbClr val="FFFFFF"/>
                </a:solidFill>
                <a:latin typeface="Arial"/>
                <a:cs typeface="Arial"/>
              </a:rPr>
              <a:t>Resultados</a:t>
            </a:r>
            <a:r>
              <a:rPr sz="1600" b="1" spc="-275" dirty="0">
                <a:solidFill>
                  <a:srgbClr val="FFFFFF"/>
                </a:solidFill>
                <a:latin typeface="Arial"/>
                <a:cs typeface="Arial"/>
              </a:rPr>
              <a:t> </a:t>
            </a:r>
            <a:r>
              <a:rPr sz="1600" b="1" spc="-65" dirty="0">
                <a:solidFill>
                  <a:srgbClr val="FFFFFF"/>
                </a:solidFill>
                <a:latin typeface="Arial"/>
                <a:cs typeface="Arial"/>
              </a:rPr>
              <a:t>medibles</a:t>
            </a:r>
            <a:endParaRPr sz="1600">
              <a:latin typeface="Arial"/>
              <a:cs typeface="Arial"/>
            </a:endParaRPr>
          </a:p>
          <a:p>
            <a:pPr marL="33020" algn="ctr">
              <a:lnSpc>
                <a:spcPct val="100000"/>
              </a:lnSpc>
            </a:pPr>
            <a:r>
              <a:rPr sz="1600" b="1" spc="-60" dirty="0">
                <a:solidFill>
                  <a:srgbClr val="FFFFFF"/>
                </a:solidFill>
                <a:latin typeface="Arial"/>
                <a:cs typeface="Arial"/>
              </a:rPr>
              <a:t>¿Qué</a:t>
            </a:r>
            <a:r>
              <a:rPr sz="1600" b="1" spc="-140" dirty="0">
                <a:solidFill>
                  <a:srgbClr val="FFFFFF"/>
                </a:solidFill>
                <a:latin typeface="Arial"/>
                <a:cs typeface="Arial"/>
              </a:rPr>
              <a:t> </a:t>
            </a:r>
            <a:r>
              <a:rPr sz="1600" b="1" spc="-65" dirty="0">
                <a:solidFill>
                  <a:srgbClr val="FFFFFF"/>
                </a:solidFill>
                <a:latin typeface="Arial"/>
                <a:cs typeface="Arial"/>
              </a:rPr>
              <a:t>beneficios</a:t>
            </a:r>
            <a:r>
              <a:rPr sz="1600" b="1" spc="-245" dirty="0">
                <a:solidFill>
                  <a:srgbClr val="FFFFFF"/>
                </a:solidFill>
                <a:latin typeface="Arial"/>
                <a:cs typeface="Arial"/>
              </a:rPr>
              <a:t> </a:t>
            </a:r>
            <a:r>
              <a:rPr sz="1600" b="1" spc="-40" dirty="0">
                <a:solidFill>
                  <a:srgbClr val="FFFFFF"/>
                </a:solidFill>
                <a:latin typeface="Arial"/>
                <a:cs typeface="Arial"/>
              </a:rPr>
              <a:t>puedo</a:t>
            </a:r>
            <a:r>
              <a:rPr sz="1600" b="1" spc="-275" dirty="0">
                <a:solidFill>
                  <a:srgbClr val="FFFFFF"/>
                </a:solidFill>
                <a:latin typeface="Arial"/>
                <a:cs typeface="Arial"/>
              </a:rPr>
              <a:t> </a:t>
            </a:r>
            <a:r>
              <a:rPr sz="1600" b="1" spc="-95" dirty="0">
                <a:solidFill>
                  <a:srgbClr val="FFFFFF"/>
                </a:solidFill>
                <a:latin typeface="Arial"/>
                <a:cs typeface="Arial"/>
              </a:rPr>
              <a:t>conseguir?</a:t>
            </a:r>
            <a:endParaRPr sz="1600">
              <a:latin typeface="Arial"/>
              <a:cs typeface="Arial"/>
            </a:endParaRPr>
          </a:p>
        </p:txBody>
      </p:sp>
      <p:sp>
        <p:nvSpPr>
          <p:cNvPr id="18" name="object 16"/>
          <p:cNvSpPr txBox="1"/>
          <p:nvPr/>
        </p:nvSpPr>
        <p:spPr>
          <a:xfrm>
            <a:off x="4669394" y="4303650"/>
            <a:ext cx="4467225" cy="381000"/>
          </a:xfrm>
          <a:prstGeom prst="rect">
            <a:avLst/>
          </a:prstGeom>
          <a:solidFill>
            <a:srgbClr val="767070"/>
          </a:solidFill>
        </p:spPr>
        <p:txBody>
          <a:bodyPr vert="horz" wrap="square" lIns="0" tIns="55244" rIns="0" bIns="0" rtlCol="0">
            <a:spAutoFit/>
          </a:bodyPr>
          <a:lstStyle/>
          <a:p>
            <a:pPr marL="589915">
              <a:lnSpc>
                <a:spcPct val="100000"/>
              </a:lnSpc>
              <a:spcBef>
                <a:spcPts val="434"/>
              </a:spcBef>
            </a:pPr>
            <a:r>
              <a:rPr sz="1600" b="1" spc="-95" dirty="0">
                <a:solidFill>
                  <a:srgbClr val="FFFFFF"/>
                </a:solidFill>
                <a:latin typeface="Arial"/>
                <a:cs typeface="Arial"/>
              </a:rPr>
              <a:t>¿Cuánto </a:t>
            </a:r>
            <a:r>
              <a:rPr sz="1600" b="1" spc="-90" dirty="0">
                <a:solidFill>
                  <a:srgbClr val="FFFFFF"/>
                </a:solidFill>
                <a:latin typeface="Arial"/>
                <a:cs typeface="Arial"/>
              </a:rPr>
              <a:t>disminuye </a:t>
            </a:r>
            <a:r>
              <a:rPr sz="1600" b="1" spc="-50" dirty="0">
                <a:solidFill>
                  <a:srgbClr val="FFFFFF"/>
                </a:solidFill>
                <a:latin typeface="Arial"/>
                <a:cs typeface="Arial"/>
              </a:rPr>
              <a:t>el</a:t>
            </a:r>
            <a:r>
              <a:rPr sz="1600" b="1" spc="45" dirty="0">
                <a:solidFill>
                  <a:srgbClr val="FFFFFF"/>
                </a:solidFill>
                <a:latin typeface="Arial"/>
                <a:cs typeface="Arial"/>
              </a:rPr>
              <a:t> </a:t>
            </a:r>
            <a:r>
              <a:rPr sz="1600" b="1" spc="-80" dirty="0">
                <a:solidFill>
                  <a:srgbClr val="FFFFFF"/>
                </a:solidFill>
                <a:latin typeface="Arial"/>
                <a:cs typeface="Arial"/>
              </a:rPr>
              <a:t>analfabetismo?</a:t>
            </a:r>
            <a:endParaRPr sz="1600">
              <a:latin typeface="Arial"/>
              <a:cs typeface="Arial"/>
            </a:endParaRPr>
          </a:p>
        </p:txBody>
      </p:sp>
      <p:sp>
        <p:nvSpPr>
          <p:cNvPr id="19" name="object 17"/>
          <p:cNvSpPr txBox="1"/>
          <p:nvPr/>
        </p:nvSpPr>
        <p:spPr>
          <a:xfrm>
            <a:off x="4669394" y="4747133"/>
            <a:ext cx="4467225" cy="658495"/>
          </a:xfrm>
          <a:prstGeom prst="rect">
            <a:avLst/>
          </a:prstGeom>
          <a:solidFill>
            <a:srgbClr val="767070"/>
          </a:solidFill>
        </p:spPr>
        <p:txBody>
          <a:bodyPr vert="horz" wrap="square" lIns="0" tIns="71755" rIns="0" bIns="0" rtlCol="0">
            <a:spAutoFit/>
          </a:bodyPr>
          <a:lstStyle/>
          <a:p>
            <a:pPr marL="1942464" marR="381000" indent="-1555750">
              <a:lnSpc>
                <a:spcPct val="100000"/>
              </a:lnSpc>
              <a:spcBef>
                <a:spcPts val="565"/>
              </a:spcBef>
            </a:pPr>
            <a:r>
              <a:rPr sz="1600" b="1" spc="-5" dirty="0">
                <a:solidFill>
                  <a:srgbClr val="FFFFFF"/>
                </a:solidFill>
                <a:latin typeface="Arial"/>
                <a:cs typeface="Arial"/>
              </a:rPr>
              <a:t>¿</a:t>
            </a:r>
            <a:r>
              <a:rPr sz="1600" b="1" spc="-254" dirty="0">
                <a:solidFill>
                  <a:srgbClr val="FFFFFF"/>
                </a:solidFill>
                <a:latin typeface="Arial"/>
                <a:cs typeface="Arial"/>
              </a:rPr>
              <a:t> </a:t>
            </a:r>
            <a:r>
              <a:rPr sz="1600" b="1" spc="-65" dirty="0">
                <a:solidFill>
                  <a:srgbClr val="FFFFFF"/>
                </a:solidFill>
                <a:latin typeface="Arial"/>
                <a:cs typeface="Arial"/>
              </a:rPr>
              <a:t>Cuánto</a:t>
            </a:r>
            <a:r>
              <a:rPr sz="1600" b="1" spc="-90" dirty="0">
                <a:solidFill>
                  <a:srgbClr val="FFFFFF"/>
                </a:solidFill>
                <a:latin typeface="Arial"/>
                <a:cs typeface="Arial"/>
              </a:rPr>
              <a:t> </a:t>
            </a:r>
            <a:r>
              <a:rPr sz="1600" b="1" spc="-70" dirty="0">
                <a:solidFill>
                  <a:srgbClr val="FFFFFF"/>
                </a:solidFill>
                <a:latin typeface="Arial"/>
                <a:cs typeface="Arial"/>
              </a:rPr>
              <a:t>aumenta</a:t>
            </a:r>
            <a:r>
              <a:rPr sz="1600" b="1" spc="-55" dirty="0">
                <a:solidFill>
                  <a:srgbClr val="FFFFFF"/>
                </a:solidFill>
                <a:latin typeface="Arial"/>
                <a:cs typeface="Arial"/>
              </a:rPr>
              <a:t> </a:t>
            </a:r>
            <a:r>
              <a:rPr sz="1600" b="1" spc="-5" dirty="0">
                <a:solidFill>
                  <a:srgbClr val="FFFFFF"/>
                </a:solidFill>
                <a:latin typeface="Arial"/>
                <a:cs typeface="Arial"/>
              </a:rPr>
              <a:t>la</a:t>
            </a:r>
            <a:r>
              <a:rPr sz="1600" b="1" spc="-80" dirty="0">
                <a:solidFill>
                  <a:srgbClr val="FFFFFF"/>
                </a:solidFill>
                <a:latin typeface="Arial"/>
                <a:cs typeface="Arial"/>
              </a:rPr>
              <a:t> </a:t>
            </a:r>
            <a:r>
              <a:rPr sz="1600" b="1" spc="-95" dirty="0">
                <a:solidFill>
                  <a:srgbClr val="FFFFFF"/>
                </a:solidFill>
                <a:latin typeface="Arial"/>
                <a:cs typeface="Arial"/>
              </a:rPr>
              <a:t>esperanza</a:t>
            </a:r>
            <a:r>
              <a:rPr sz="1600" b="1" spc="-60" dirty="0">
                <a:solidFill>
                  <a:srgbClr val="FFFFFF"/>
                </a:solidFill>
                <a:latin typeface="Arial"/>
                <a:cs typeface="Arial"/>
              </a:rPr>
              <a:t> </a:t>
            </a:r>
            <a:r>
              <a:rPr sz="1600" b="1" spc="-25" dirty="0">
                <a:solidFill>
                  <a:srgbClr val="FFFFFF"/>
                </a:solidFill>
                <a:latin typeface="Arial"/>
                <a:cs typeface="Arial"/>
              </a:rPr>
              <a:t>de</a:t>
            </a:r>
            <a:r>
              <a:rPr sz="1600" b="1" spc="-135" dirty="0">
                <a:solidFill>
                  <a:srgbClr val="FFFFFF"/>
                </a:solidFill>
                <a:latin typeface="Arial"/>
                <a:cs typeface="Arial"/>
              </a:rPr>
              <a:t> </a:t>
            </a:r>
            <a:r>
              <a:rPr sz="1600" b="1" spc="-40" dirty="0">
                <a:solidFill>
                  <a:srgbClr val="FFFFFF"/>
                </a:solidFill>
                <a:latin typeface="Arial"/>
                <a:cs typeface="Arial"/>
              </a:rPr>
              <a:t>vida</a:t>
            </a:r>
            <a:r>
              <a:rPr sz="1600" b="1" spc="-125" dirty="0">
                <a:solidFill>
                  <a:srgbClr val="FFFFFF"/>
                </a:solidFill>
                <a:latin typeface="Arial"/>
                <a:cs typeface="Arial"/>
              </a:rPr>
              <a:t> </a:t>
            </a:r>
            <a:r>
              <a:rPr sz="1600" b="1" spc="-50" dirty="0">
                <a:solidFill>
                  <a:srgbClr val="FFFFFF"/>
                </a:solidFill>
                <a:latin typeface="Arial"/>
                <a:cs typeface="Arial"/>
              </a:rPr>
              <a:t>al  </a:t>
            </a:r>
            <a:r>
              <a:rPr sz="1600" b="1" spc="-70" dirty="0">
                <a:solidFill>
                  <a:srgbClr val="FFFFFF"/>
                </a:solidFill>
                <a:latin typeface="Arial"/>
                <a:cs typeface="Arial"/>
              </a:rPr>
              <a:t>nacer?</a:t>
            </a:r>
            <a:endParaRPr sz="1600">
              <a:latin typeface="Arial"/>
              <a:cs typeface="Arial"/>
            </a:endParaRPr>
          </a:p>
        </p:txBody>
      </p:sp>
      <p:sp>
        <p:nvSpPr>
          <p:cNvPr id="20" name="object 18"/>
          <p:cNvSpPr txBox="1"/>
          <p:nvPr/>
        </p:nvSpPr>
        <p:spPr>
          <a:xfrm>
            <a:off x="4669394" y="5460365"/>
            <a:ext cx="4467225" cy="660400"/>
          </a:xfrm>
          <a:prstGeom prst="rect">
            <a:avLst/>
          </a:prstGeom>
          <a:solidFill>
            <a:srgbClr val="767070"/>
          </a:solidFill>
        </p:spPr>
        <p:txBody>
          <a:bodyPr vert="horz" wrap="square" lIns="0" tIns="4445" rIns="0" bIns="0" rtlCol="0">
            <a:spAutoFit/>
          </a:bodyPr>
          <a:lstStyle/>
          <a:p>
            <a:pPr>
              <a:lnSpc>
                <a:spcPct val="100000"/>
              </a:lnSpc>
              <a:spcBef>
                <a:spcPts val="35"/>
              </a:spcBef>
            </a:pPr>
            <a:endParaRPr sz="1300">
              <a:latin typeface="Times New Roman"/>
              <a:cs typeface="Times New Roman"/>
            </a:endParaRPr>
          </a:p>
          <a:p>
            <a:pPr marL="243204">
              <a:lnSpc>
                <a:spcPct val="100000"/>
              </a:lnSpc>
            </a:pPr>
            <a:r>
              <a:rPr sz="1600" b="1" spc="-95" dirty="0">
                <a:solidFill>
                  <a:srgbClr val="FFFFFF"/>
                </a:solidFill>
                <a:latin typeface="Arial"/>
                <a:cs typeface="Arial"/>
              </a:rPr>
              <a:t>¿Cuánto </a:t>
            </a:r>
            <a:r>
              <a:rPr sz="1600" b="1" spc="-90" dirty="0">
                <a:solidFill>
                  <a:srgbClr val="FFFFFF"/>
                </a:solidFill>
                <a:latin typeface="Arial"/>
                <a:cs typeface="Arial"/>
              </a:rPr>
              <a:t>disminuye </a:t>
            </a:r>
            <a:r>
              <a:rPr sz="1600" b="1" spc="-5" dirty="0">
                <a:solidFill>
                  <a:srgbClr val="FFFFFF"/>
                </a:solidFill>
                <a:latin typeface="Arial"/>
                <a:cs typeface="Arial"/>
              </a:rPr>
              <a:t>la </a:t>
            </a:r>
            <a:r>
              <a:rPr sz="1600" b="1" spc="-60" dirty="0">
                <a:solidFill>
                  <a:srgbClr val="FFFFFF"/>
                </a:solidFill>
                <a:latin typeface="Arial"/>
                <a:cs typeface="Arial"/>
              </a:rPr>
              <a:t>población </a:t>
            </a:r>
            <a:r>
              <a:rPr sz="1600" b="1" spc="-55" dirty="0">
                <a:solidFill>
                  <a:srgbClr val="FFFFFF"/>
                </a:solidFill>
                <a:latin typeface="Arial"/>
                <a:cs typeface="Arial"/>
              </a:rPr>
              <a:t>en</a:t>
            </a:r>
            <a:r>
              <a:rPr sz="1600" b="1" spc="-175" dirty="0">
                <a:solidFill>
                  <a:srgbClr val="FFFFFF"/>
                </a:solidFill>
                <a:latin typeface="Arial"/>
                <a:cs typeface="Arial"/>
              </a:rPr>
              <a:t> </a:t>
            </a:r>
            <a:r>
              <a:rPr sz="1600" b="1" spc="-65" dirty="0">
                <a:solidFill>
                  <a:srgbClr val="FFFFFF"/>
                </a:solidFill>
                <a:latin typeface="Arial"/>
                <a:cs typeface="Arial"/>
              </a:rPr>
              <a:t>pobreza?</a:t>
            </a:r>
            <a:endParaRPr sz="1600">
              <a:latin typeface="Arial"/>
              <a:cs typeface="Arial"/>
            </a:endParaRPr>
          </a:p>
        </p:txBody>
      </p:sp>
    </p:spTree>
    <p:extLst>
      <p:ext uri="{BB962C8B-B14F-4D97-AF65-F5344CB8AC3E}">
        <p14:creationId xmlns:p14="http://schemas.microsoft.com/office/powerpoint/2010/main" val="422173579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p:nvPr/>
        </p:nvSpPr>
        <p:spPr>
          <a:xfrm>
            <a:off x="1809115" y="2327640"/>
            <a:ext cx="4022090" cy="3937000"/>
          </a:xfrm>
          <a:custGeom>
            <a:avLst/>
            <a:gdLst/>
            <a:ahLst/>
            <a:cxnLst/>
            <a:rect l="l" t="t" r="r" b="b"/>
            <a:pathLst>
              <a:path w="4022090" h="3937000">
                <a:moveTo>
                  <a:pt x="2248951" y="3924300"/>
                </a:moveTo>
                <a:lnTo>
                  <a:pt x="1743303" y="3924300"/>
                </a:lnTo>
                <a:lnTo>
                  <a:pt x="1789781" y="3937000"/>
                </a:lnTo>
                <a:lnTo>
                  <a:pt x="2203727" y="3937000"/>
                </a:lnTo>
                <a:lnTo>
                  <a:pt x="2248951" y="3924300"/>
                </a:lnTo>
                <a:close/>
              </a:path>
              <a:path w="4022090" h="3937000">
                <a:moveTo>
                  <a:pt x="844000" y="139700"/>
                </a:moveTo>
                <a:lnTo>
                  <a:pt x="904071" y="254000"/>
                </a:lnTo>
                <a:lnTo>
                  <a:pt x="862801" y="279400"/>
                </a:lnTo>
                <a:lnTo>
                  <a:pt x="822321" y="304800"/>
                </a:lnTo>
                <a:lnTo>
                  <a:pt x="782644" y="342900"/>
                </a:lnTo>
                <a:lnTo>
                  <a:pt x="743783" y="368300"/>
                </a:lnTo>
                <a:lnTo>
                  <a:pt x="705752" y="406400"/>
                </a:lnTo>
                <a:lnTo>
                  <a:pt x="668563" y="431800"/>
                </a:lnTo>
                <a:lnTo>
                  <a:pt x="632230" y="469900"/>
                </a:lnTo>
                <a:lnTo>
                  <a:pt x="596767" y="508000"/>
                </a:lnTo>
                <a:lnTo>
                  <a:pt x="562186" y="533400"/>
                </a:lnTo>
                <a:lnTo>
                  <a:pt x="528500" y="571500"/>
                </a:lnTo>
                <a:lnTo>
                  <a:pt x="495724" y="609600"/>
                </a:lnTo>
                <a:lnTo>
                  <a:pt x="463870" y="647700"/>
                </a:lnTo>
                <a:lnTo>
                  <a:pt x="432951" y="685800"/>
                </a:lnTo>
                <a:lnTo>
                  <a:pt x="402981" y="723900"/>
                </a:lnTo>
                <a:lnTo>
                  <a:pt x="373973" y="762000"/>
                </a:lnTo>
                <a:lnTo>
                  <a:pt x="345940" y="800100"/>
                </a:lnTo>
                <a:lnTo>
                  <a:pt x="318896" y="850900"/>
                </a:lnTo>
                <a:lnTo>
                  <a:pt x="292853" y="889000"/>
                </a:lnTo>
                <a:lnTo>
                  <a:pt x="267826" y="927100"/>
                </a:lnTo>
                <a:lnTo>
                  <a:pt x="243826" y="977900"/>
                </a:lnTo>
                <a:lnTo>
                  <a:pt x="220868" y="1016000"/>
                </a:lnTo>
                <a:lnTo>
                  <a:pt x="198965" y="1066800"/>
                </a:lnTo>
                <a:lnTo>
                  <a:pt x="178129" y="1104900"/>
                </a:lnTo>
                <a:lnTo>
                  <a:pt x="158375" y="1155700"/>
                </a:lnTo>
                <a:lnTo>
                  <a:pt x="139715" y="1193800"/>
                </a:lnTo>
                <a:lnTo>
                  <a:pt x="122163" y="1244600"/>
                </a:lnTo>
                <a:lnTo>
                  <a:pt x="105732" y="1295400"/>
                </a:lnTo>
                <a:lnTo>
                  <a:pt x="90435" y="1333500"/>
                </a:lnTo>
                <a:lnTo>
                  <a:pt x="76285" y="1384300"/>
                </a:lnTo>
                <a:lnTo>
                  <a:pt x="63735" y="1435100"/>
                </a:lnTo>
                <a:lnTo>
                  <a:pt x="52340" y="1473200"/>
                </a:lnTo>
                <a:lnTo>
                  <a:pt x="42091" y="1524000"/>
                </a:lnTo>
                <a:lnTo>
                  <a:pt x="32980" y="1574800"/>
                </a:lnTo>
                <a:lnTo>
                  <a:pt x="24997" y="1612900"/>
                </a:lnTo>
                <a:lnTo>
                  <a:pt x="18135" y="1663700"/>
                </a:lnTo>
                <a:lnTo>
                  <a:pt x="12384" y="1714500"/>
                </a:lnTo>
                <a:lnTo>
                  <a:pt x="7737" y="1752600"/>
                </a:lnTo>
                <a:lnTo>
                  <a:pt x="4183" y="1803400"/>
                </a:lnTo>
                <a:lnTo>
                  <a:pt x="1715" y="1854200"/>
                </a:lnTo>
                <a:lnTo>
                  <a:pt x="323" y="1892300"/>
                </a:lnTo>
                <a:lnTo>
                  <a:pt x="0" y="1943100"/>
                </a:lnTo>
                <a:lnTo>
                  <a:pt x="735" y="1993900"/>
                </a:lnTo>
                <a:lnTo>
                  <a:pt x="2522" y="2032000"/>
                </a:lnTo>
                <a:lnTo>
                  <a:pt x="5350" y="2082800"/>
                </a:lnTo>
                <a:lnTo>
                  <a:pt x="9212" y="2120900"/>
                </a:lnTo>
                <a:lnTo>
                  <a:pt x="14098" y="2171700"/>
                </a:lnTo>
                <a:lnTo>
                  <a:pt x="19999" y="2209800"/>
                </a:lnTo>
                <a:lnTo>
                  <a:pt x="26908" y="2260600"/>
                </a:lnTo>
                <a:lnTo>
                  <a:pt x="34816" y="2298700"/>
                </a:lnTo>
                <a:lnTo>
                  <a:pt x="43713" y="2349500"/>
                </a:lnTo>
                <a:lnTo>
                  <a:pt x="53591" y="2387600"/>
                </a:lnTo>
                <a:lnTo>
                  <a:pt x="64441" y="2438400"/>
                </a:lnTo>
                <a:lnTo>
                  <a:pt x="76255" y="2476500"/>
                </a:lnTo>
                <a:lnTo>
                  <a:pt x="89024" y="2527300"/>
                </a:lnTo>
                <a:lnTo>
                  <a:pt x="102740" y="2565400"/>
                </a:lnTo>
                <a:lnTo>
                  <a:pt x="117392" y="2603500"/>
                </a:lnTo>
                <a:lnTo>
                  <a:pt x="132974" y="2654300"/>
                </a:lnTo>
                <a:lnTo>
                  <a:pt x="149475" y="2692400"/>
                </a:lnTo>
                <a:lnTo>
                  <a:pt x="166888" y="2730500"/>
                </a:lnTo>
                <a:lnTo>
                  <a:pt x="185204" y="2768600"/>
                </a:lnTo>
                <a:lnTo>
                  <a:pt x="204414" y="2819400"/>
                </a:lnTo>
                <a:lnTo>
                  <a:pt x="224509" y="2857500"/>
                </a:lnTo>
                <a:lnTo>
                  <a:pt x="245480" y="2895600"/>
                </a:lnTo>
                <a:lnTo>
                  <a:pt x="267320" y="2933700"/>
                </a:lnTo>
                <a:lnTo>
                  <a:pt x="290018" y="2971800"/>
                </a:lnTo>
                <a:lnTo>
                  <a:pt x="313568" y="3009900"/>
                </a:lnTo>
                <a:lnTo>
                  <a:pt x="337959" y="3048000"/>
                </a:lnTo>
                <a:lnTo>
                  <a:pt x="363183" y="3086100"/>
                </a:lnTo>
                <a:lnTo>
                  <a:pt x="389231" y="3124200"/>
                </a:lnTo>
                <a:lnTo>
                  <a:pt x="416095" y="3162300"/>
                </a:lnTo>
                <a:lnTo>
                  <a:pt x="443767" y="3187700"/>
                </a:lnTo>
                <a:lnTo>
                  <a:pt x="472236" y="3225800"/>
                </a:lnTo>
                <a:lnTo>
                  <a:pt x="501495" y="3263900"/>
                </a:lnTo>
                <a:lnTo>
                  <a:pt x="531535" y="3289300"/>
                </a:lnTo>
                <a:lnTo>
                  <a:pt x="562347" y="3327400"/>
                </a:lnTo>
                <a:lnTo>
                  <a:pt x="593923" y="3352800"/>
                </a:lnTo>
                <a:lnTo>
                  <a:pt x="626253" y="3390900"/>
                </a:lnTo>
                <a:lnTo>
                  <a:pt x="659330" y="3416300"/>
                </a:lnTo>
                <a:lnTo>
                  <a:pt x="693144" y="3454400"/>
                </a:lnTo>
                <a:lnTo>
                  <a:pt x="727687" y="3479800"/>
                </a:lnTo>
                <a:lnTo>
                  <a:pt x="762949" y="3505200"/>
                </a:lnTo>
                <a:lnTo>
                  <a:pt x="798923" y="3543300"/>
                </a:lnTo>
                <a:lnTo>
                  <a:pt x="835600" y="3568700"/>
                </a:lnTo>
                <a:lnTo>
                  <a:pt x="872970" y="3594100"/>
                </a:lnTo>
                <a:lnTo>
                  <a:pt x="911026" y="3619500"/>
                </a:lnTo>
                <a:lnTo>
                  <a:pt x="949758" y="3644900"/>
                </a:lnTo>
                <a:lnTo>
                  <a:pt x="989157" y="3670300"/>
                </a:lnTo>
                <a:lnTo>
                  <a:pt x="1029216" y="3683000"/>
                </a:lnTo>
                <a:lnTo>
                  <a:pt x="1111277" y="3733800"/>
                </a:lnTo>
                <a:lnTo>
                  <a:pt x="1153261" y="3746500"/>
                </a:lnTo>
                <a:lnTo>
                  <a:pt x="1195869" y="3771900"/>
                </a:lnTo>
                <a:lnTo>
                  <a:pt x="1239093" y="3784600"/>
                </a:lnTo>
                <a:lnTo>
                  <a:pt x="1282924" y="3810000"/>
                </a:lnTo>
                <a:lnTo>
                  <a:pt x="1327353" y="3822700"/>
                </a:lnTo>
                <a:lnTo>
                  <a:pt x="1696785" y="3924300"/>
                </a:lnTo>
                <a:lnTo>
                  <a:pt x="2293965" y="3924300"/>
                </a:lnTo>
                <a:lnTo>
                  <a:pt x="2338752" y="3911600"/>
                </a:lnTo>
                <a:lnTo>
                  <a:pt x="2383297" y="3911600"/>
                </a:lnTo>
                <a:lnTo>
                  <a:pt x="2729080" y="3810000"/>
                </a:lnTo>
                <a:lnTo>
                  <a:pt x="2770748" y="3797300"/>
                </a:lnTo>
                <a:lnTo>
                  <a:pt x="2812017" y="3771900"/>
                </a:lnTo>
                <a:lnTo>
                  <a:pt x="2852874" y="3759200"/>
                </a:lnTo>
                <a:lnTo>
                  <a:pt x="2893303" y="3733800"/>
                </a:lnTo>
                <a:lnTo>
                  <a:pt x="2933287" y="3721100"/>
                </a:lnTo>
                <a:lnTo>
                  <a:pt x="2953049" y="3708400"/>
                </a:lnTo>
                <a:lnTo>
                  <a:pt x="1919368" y="3708400"/>
                </a:lnTo>
                <a:lnTo>
                  <a:pt x="1874756" y="3695700"/>
                </a:lnTo>
                <a:lnTo>
                  <a:pt x="1785885" y="3695700"/>
                </a:lnTo>
                <a:lnTo>
                  <a:pt x="1741672" y="3683000"/>
                </a:lnTo>
                <a:lnTo>
                  <a:pt x="1697636" y="3683000"/>
                </a:lnTo>
                <a:lnTo>
                  <a:pt x="1354424" y="3581400"/>
                </a:lnTo>
                <a:lnTo>
                  <a:pt x="1312992" y="3568700"/>
                </a:lnTo>
                <a:lnTo>
                  <a:pt x="1271961" y="3543300"/>
                </a:lnTo>
                <a:lnTo>
                  <a:pt x="1231353" y="3530600"/>
                </a:lnTo>
                <a:lnTo>
                  <a:pt x="1151497" y="3479800"/>
                </a:lnTo>
                <a:lnTo>
                  <a:pt x="1112293" y="3467100"/>
                </a:lnTo>
                <a:lnTo>
                  <a:pt x="1035447" y="3416300"/>
                </a:lnTo>
                <a:lnTo>
                  <a:pt x="997848" y="3390900"/>
                </a:lnTo>
                <a:lnTo>
                  <a:pt x="960829" y="3365500"/>
                </a:lnTo>
                <a:lnTo>
                  <a:pt x="924412" y="3340100"/>
                </a:lnTo>
                <a:lnTo>
                  <a:pt x="888620" y="3302000"/>
                </a:lnTo>
                <a:lnTo>
                  <a:pt x="853474" y="3276600"/>
                </a:lnTo>
                <a:lnTo>
                  <a:pt x="818998" y="3251200"/>
                </a:lnTo>
                <a:lnTo>
                  <a:pt x="785213" y="3213100"/>
                </a:lnTo>
                <a:lnTo>
                  <a:pt x="752141" y="3187700"/>
                </a:lnTo>
                <a:lnTo>
                  <a:pt x="719806" y="3149600"/>
                </a:lnTo>
                <a:lnTo>
                  <a:pt x="688229" y="3111500"/>
                </a:lnTo>
                <a:lnTo>
                  <a:pt x="657433" y="3073400"/>
                </a:lnTo>
                <a:lnTo>
                  <a:pt x="627440" y="3048000"/>
                </a:lnTo>
                <a:lnTo>
                  <a:pt x="598272" y="3009900"/>
                </a:lnTo>
                <a:lnTo>
                  <a:pt x="569952" y="2971800"/>
                </a:lnTo>
                <a:lnTo>
                  <a:pt x="542502" y="2921000"/>
                </a:lnTo>
                <a:lnTo>
                  <a:pt x="516108" y="2882900"/>
                </a:lnTo>
                <a:lnTo>
                  <a:pt x="490938" y="2844800"/>
                </a:lnTo>
                <a:lnTo>
                  <a:pt x="466987" y="2806700"/>
                </a:lnTo>
                <a:lnTo>
                  <a:pt x="444250" y="2768600"/>
                </a:lnTo>
                <a:lnTo>
                  <a:pt x="422725" y="2717800"/>
                </a:lnTo>
                <a:lnTo>
                  <a:pt x="402406" y="2679700"/>
                </a:lnTo>
                <a:lnTo>
                  <a:pt x="383288" y="2641600"/>
                </a:lnTo>
                <a:lnTo>
                  <a:pt x="365369" y="2590800"/>
                </a:lnTo>
                <a:lnTo>
                  <a:pt x="348643" y="2552700"/>
                </a:lnTo>
                <a:lnTo>
                  <a:pt x="333106" y="2501900"/>
                </a:lnTo>
                <a:lnTo>
                  <a:pt x="318754" y="2463800"/>
                </a:lnTo>
                <a:lnTo>
                  <a:pt x="305583" y="2425700"/>
                </a:lnTo>
                <a:lnTo>
                  <a:pt x="293588" y="2374900"/>
                </a:lnTo>
                <a:lnTo>
                  <a:pt x="282765" y="2336800"/>
                </a:lnTo>
                <a:lnTo>
                  <a:pt x="273109" y="2286000"/>
                </a:lnTo>
                <a:lnTo>
                  <a:pt x="264617" y="2247900"/>
                </a:lnTo>
                <a:lnTo>
                  <a:pt x="257284" y="2197100"/>
                </a:lnTo>
                <a:lnTo>
                  <a:pt x="251105" y="2159000"/>
                </a:lnTo>
                <a:lnTo>
                  <a:pt x="246077" y="2108200"/>
                </a:lnTo>
                <a:lnTo>
                  <a:pt x="242195" y="2070100"/>
                </a:lnTo>
                <a:lnTo>
                  <a:pt x="239455" y="2019300"/>
                </a:lnTo>
                <a:lnTo>
                  <a:pt x="237852" y="1981200"/>
                </a:lnTo>
                <a:lnTo>
                  <a:pt x="237383" y="1930400"/>
                </a:lnTo>
                <a:lnTo>
                  <a:pt x="238042" y="1879600"/>
                </a:lnTo>
                <a:lnTo>
                  <a:pt x="239826" y="1841500"/>
                </a:lnTo>
                <a:lnTo>
                  <a:pt x="242730" y="1790700"/>
                </a:lnTo>
                <a:lnTo>
                  <a:pt x="246750" y="1752600"/>
                </a:lnTo>
                <a:lnTo>
                  <a:pt x="251882" y="1701800"/>
                </a:lnTo>
                <a:lnTo>
                  <a:pt x="258122" y="1663700"/>
                </a:lnTo>
                <a:lnTo>
                  <a:pt x="265464" y="1612900"/>
                </a:lnTo>
                <a:lnTo>
                  <a:pt x="273905" y="1574800"/>
                </a:lnTo>
                <a:lnTo>
                  <a:pt x="283441" y="1536700"/>
                </a:lnTo>
                <a:lnTo>
                  <a:pt x="294067" y="1485900"/>
                </a:lnTo>
                <a:lnTo>
                  <a:pt x="305778" y="1447800"/>
                </a:lnTo>
                <a:lnTo>
                  <a:pt x="318571" y="1397000"/>
                </a:lnTo>
                <a:lnTo>
                  <a:pt x="332442" y="1358900"/>
                </a:lnTo>
                <a:lnTo>
                  <a:pt x="347385" y="1320800"/>
                </a:lnTo>
                <a:lnTo>
                  <a:pt x="363397" y="1270000"/>
                </a:lnTo>
                <a:lnTo>
                  <a:pt x="380474" y="1231900"/>
                </a:lnTo>
                <a:lnTo>
                  <a:pt x="398610" y="1193800"/>
                </a:lnTo>
                <a:lnTo>
                  <a:pt x="417802" y="1155700"/>
                </a:lnTo>
                <a:lnTo>
                  <a:pt x="438046" y="1117600"/>
                </a:lnTo>
                <a:lnTo>
                  <a:pt x="459336" y="1066800"/>
                </a:lnTo>
                <a:lnTo>
                  <a:pt x="481670" y="1028700"/>
                </a:lnTo>
                <a:lnTo>
                  <a:pt x="505042" y="990600"/>
                </a:lnTo>
                <a:lnTo>
                  <a:pt x="529448" y="952500"/>
                </a:lnTo>
                <a:lnTo>
                  <a:pt x="554884" y="914400"/>
                </a:lnTo>
                <a:lnTo>
                  <a:pt x="581346" y="876300"/>
                </a:lnTo>
                <a:lnTo>
                  <a:pt x="608829" y="850900"/>
                </a:lnTo>
                <a:lnTo>
                  <a:pt x="637329" y="812800"/>
                </a:lnTo>
                <a:lnTo>
                  <a:pt x="666842" y="774700"/>
                </a:lnTo>
                <a:lnTo>
                  <a:pt x="697363" y="736600"/>
                </a:lnTo>
                <a:lnTo>
                  <a:pt x="728888" y="711200"/>
                </a:lnTo>
                <a:lnTo>
                  <a:pt x="761413" y="673100"/>
                </a:lnTo>
                <a:lnTo>
                  <a:pt x="794934" y="635000"/>
                </a:lnTo>
                <a:lnTo>
                  <a:pt x="829445" y="609600"/>
                </a:lnTo>
                <a:lnTo>
                  <a:pt x="864944" y="584200"/>
                </a:lnTo>
                <a:lnTo>
                  <a:pt x="901425" y="546100"/>
                </a:lnTo>
                <a:lnTo>
                  <a:pt x="938884" y="520700"/>
                </a:lnTo>
                <a:lnTo>
                  <a:pt x="977317" y="495300"/>
                </a:lnTo>
                <a:lnTo>
                  <a:pt x="1016720" y="469900"/>
                </a:lnTo>
                <a:lnTo>
                  <a:pt x="1089999" y="469900"/>
                </a:lnTo>
                <a:lnTo>
                  <a:pt x="1116415" y="266700"/>
                </a:lnTo>
                <a:lnTo>
                  <a:pt x="844000" y="139700"/>
                </a:lnTo>
                <a:close/>
              </a:path>
              <a:path w="4022090" h="3937000">
                <a:moveTo>
                  <a:pt x="2557865" y="0"/>
                </a:moveTo>
                <a:lnTo>
                  <a:pt x="2493349" y="228600"/>
                </a:lnTo>
                <a:lnTo>
                  <a:pt x="2635831" y="266700"/>
                </a:lnTo>
                <a:lnTo>
                  <a:pt x="2682193" y="292100"/>
                </a:lnTo>
                <a:lnTo>
                  <a:pt x="2727949" y="304800"/>
                </a:lnTo>
                <a:lnTo>
                  <a:pt x="2817550" y="355600"/>
                </a:lnTo>
                <a:lnTo>
                  <a:pt x="2904446" y="406400"/>
                </a:lnTo>
                <a:lnTo>
                  <a:pt x="2946821" y="431800"/>
                </a:lnTo>
                <a:lnTo>
                  <a:pt x="2988447" y="457200"/>
                </a:lnTo>
                <a:lnTo>
                  <a:pt x="3029303" y="482600"/>
                </a:lnTo>
                <a:lnTo>
                  <a:pt x="3069364" y="508000"/>
                </a:lnTo>
                <a:lnTo>
                  <a:pt x="3108607" y="533400"/>
                </a:lnTo>
                <a:lnTo>
                  <a:pt x="3147008" y="571500"/>
                </a:lnTo>
                <a:lnTo>
                  <a:pt x="3184543" y="596900"/>
                </a:lnTo>
                <a:lnTo>
                  <a:pt x="3221189" y="635000"/>
                </a:lnTo>
                <a:lnTo>
                  <a:pt x="3256922" y="673100"/>
                </a:lnTo>
                <a:lnTo>
                  <a:pt x="3291719" y="711200"/>
                </a:lnTo>
                <a:lnTo>
                  <a:pt x="3325555" y="736600"/>
                </a:lnTo>
                <a:lnTo>
                  <a:pt x="3358407" y="774700"/>
                </a:lnTo>
                <a:lnTo>
                  <a:pt x="3390252" y="812800"/>
                </a:lnTo>
                <a:lnTo>
                  <a:pt x="3421065" y="850900"/>
                </a:lnTo>
                <a:lnTo>
                  <a:pt x="3450824" y="901700"/>
                </a:lnTo>
                <a:lnTo>
                  <a:pt x="3479504" y="939800"/>
                </a:lnTo>
                <a:lnTo>
                  <a:pt x="3505898" y="977900"/>
                </a:lnTo>
                <a:lnTo>
                  <a:pt x="3531069" y="1016000"/>
                </a:lnTo>
                <a:lnTo>
                  <a:pt x="3555020" y="1054100"/>
                </a:lnTo>
                <a:lnTo>
                  <a:pt x="3577756" y="1104900"/>
                </a:lnTo>
                <a:lnTo>
                  <a:pt x="3599282" y="1143000"/>
                </a:lnTo>
                <a:lnTo>
                  <a:pt x="3619601" y="1181100"/>
                </a:lnTo>
                <a:lnTo>
                  <a:pt x="3638718" y="1231900"/>
                </a:lnTo>
                <a:lnTo>
                  <a:pt x="3656638" y="1270000"/>
                </a:lnTo>
                <a:lnTo>
                  <a:pt x="3673364" y="1308100"/>
                </a:lnTo>
                <a:lnTo>
                  <a:pt x="3688900" y="1358900"/>
                </a:lnTo>
                <a:lnTo>
                  <a:pt x="3703252" y="1397000"/>
                </a:lnTo>
                <a:lnTo>
                  <a:pt x="3716424" y="1447800"/>
                </a:lnTo>
                <a:lnTo>
                  <a:pt x="3728419" y="1485900"/>
                </a:lnTo>
                <a:lnTo>
                  <a:pt x="3739242" y="1536700"/>
                </a:lnTo>
                <a:lnTo>
                  <a:pt x="3748898" y="1574800"/>
                </a:lnTo>
                <a:lnTo>
                  <a:pt x="3757390" y="1625600"/>
                </a:lnTo>
                <a:lnTo>
                  <a:pt x="3764723" y="1663700"/>
                </a:lnTo>
                <a:lnTo>
                  <a:pt x="3770902" y="1714500"/>
                </a:lnTo>
                <a:lnTo>
                  <a:pt x="3775930" y="1752600"/>
                </a:lnTo>
                <a:lnTo>
                  <a:pt x="3779812" y="1803400"/>
                </a:lnTo>
                <a:lnTo>
                  <a:pt x="3782552" y="1841500"/>
                </a:lnTo>
                <a:lnTo>
                  <a:pt x="3784155" y="1892300"/>
                </a:lnTo>
                <a:lnTo>
                  <a:pt x="3784624" y="1930400"/>
                </a:lnTo>
                <a:lnTo>
                  <a:pt x="3783965" y="1981200"/>
                </a:lnTo>
                <a:lnTo>
                  <a:pt x="3782181" y="2019300"/>
                </a:lnTo>
                <a:lnTo>
                  <a:pt x="3779276" y="2070100"/>
                </a:lnTo>
                <a:lnTo>
                  <a:pt x="3775256" y="2108200"/>
                </a:lnTo>
                <a:lnTo>
                  <a:pt x="3770124" y="2159000"/>
                </a:lnTo>
                <a:lnTo>
                  <a:pt x="3763885" y="2197100"/>
                </a:lnTo>
                <a:lnTo>
                  <a:pt x="3756543" y="2247900"/>
                </a:lnTo>
                <a:lnTo>
                  <a:pt x="3748101" y="2286000"/>
                </a:lnTo>
                <a:lnTo>
                  <a:pt x="3738566" y="2336800"/>
                </a:lnTo>
                <a:lnTo>
                  <a:pt x="3727940" y="2374900"/>
                </a:lnTo>
                <a:lnTo>
                  <a:pt x="3716228" y="2425700"/>
                </a:lnTo>
                <a:lnTo>
                  <a:pt x="3703435" y="2463800"/>
                </a:lnTo>
                <a:lnTo>
                  <a:pt x="3689565" y="2501900"/>
                </a:lnTo>
                <a:lnTo>
                  <a:pt x="3674621" y="2552700"/>
                </a:lnTo>
                <a:lnTo>
                  <a:pt x="3658609" y="2590800"/>
                </a:lnTo>
                <a:lnTo>
                  <a:pt x="3641533" y="2628900"/>
                </a:lnTo>
                <a:lnTo>
                  <a:pt x="3623397" y="2667000"/>
                </a:lnTo>
                <a:lnTo>
                  <a:pt x="3604204" y="2717800"/>
                </a:lnTo>
                <a:lnTo>
                  <a:pt x="3583961" y="2755900"/>
                </a:lnTo>
                <a:lnTo>
                  <a:pt x="3562670" y="2794000"/>
                </a:lnTo>
                <a:lnTo>
                  <a:pt x="3540337" y="2832100"/>
                </a:lnTo>
                <a:lnTo>
                  <a:pt x="3516965" y="2870200"/>
                </a:lnTo>
                <a:lnTo>
                  <a:pt x="3492558" y="2908300"/>
                </a:lnTo>
                <a:lnTo>
                  <a:pt x="3467122" y="2946400"/>
                </a:lnTo>
                <a:lnTo>
                  <a:pt x="3440661" y="2984500"/>
                </a:lnTo>
                <a:lnTo>
                  <a:pt x="3413178" y="3022600"/>
                </a:lnTo>
                <a:lnTo>
                  <a:pt x="3384678" y="3060700"/>
                </a:lnTo>
                <a:lnTo>
                  <a:pt x="3355165" y="3086100"/>
                </a:lnTo>
                <a:lnTo>
                  <a:pt x="3324644" y="3124200"/>
                </a:lnTo>
                <a:lnTo>
                  <a:pt x="3293119" y="3162300"/>
                </a:lnTo>
                <a:lnTo>
                  <a:pt x="3260594" y="3187700"/>
                </a:lnTo>
                <a:lnTo>
                  <a:pt x="3227073" y="3225800"/>
                </a:lnTo>
                <a:lnTo>
                  <a:pt x="3192561" y="3251200"/>
                </a:lnTo>
                <a:lnTo>
                  <a:pt x="3157063" y="3289300"/>
                </a:lnTo>
                <a:lnTo>
                  <a:pt x="3120582" y="3314700"/>
                </a:lnTo>
                <a:lnTo>
                  <a:pt x="3083123" y="3340100"/>
                </a:lnTo>
                <a:lnTo>
                  <a:pt x="3044689" y="3378200"/>
                </a:lnTo>
                <a:lnTo>
                  <a:pt x="3005286" y="3403600"/>
                </a:lnTo>
                <a:lnTo>
                  <a:pt x="2965169" y="3429000"/>
                </a:lnTo>
                <a:lnTo>
                  <a:pt x="2842218" y="3505200"/>
                </a:lnTo>
                <a:lnTo>
                  <a:pt x="2800443" y="3517900"/>
                </a:lnTo>
                <a:lnTo>
                  <a:pt x="2758309" y="3543300"/>
                </a:lnTo>
                <a:lnTo>
                  <a:pt x="2715840" y="3556000"/>
                </a:lnTo>
                <a:lnTo>
                  <a:pt x="2673056" y="3581400"/>
                </a:lnTo>
                <a:lnTo>
                  <a:pt x="2322171" y="3683000"/>
                </a:lnTo>
                <a:lnTo>
                  <a:pt x="2277569" y="3683000"/>
                </a:lnTo>
                <a:lnTo>
                  <a:pt x="2232875" y="3695700"/>
                </a:lnTo>
                <a:lnTo>
                  <a:pt x="2143307" y="3695700"/>
                </a:lnTo>
                <a:lnTo>
                  <a:pt x="2098477" y="3708400"/>
                </a:lnTo>
                <a:lnTo>
                  <a:pt x="2953049" y="3708400"/>
                </a:lnTo>
                <a:lnTo>
                  <a:pt x="3011860" y="3670300"/>
                </a:lnTo>
                <a:lnTo>
                  <a:pt x="3050418" y="3657600"/>
                </a:lnTo>
                <a:lnTo>
                  <a:pt x="3126000" y="3606800"/>
                </a:lnTo>
                <a:lnTo>
                  <a:pt x="3162993" y="3581400"/>
                </a:lnTo>
                <a:lnTo>
                  <a:pt x="3199432" y="3556000"/>
                </a:lnTo>
                <a:lnTo>
                  <a:pt x="3235303" y="3530600"/>
                </a:lnTo>
                <a:lnTo>
                  <a:pt x="3270590" y="3505200"/>
                </a:lnTo>
                <a:lnTo>
                  <a:pt x="3305277" y="3467100"/>
                </a:lnTo>
                <a:lnTo>
                  <a:pt x="3339349" y="3441700"/>
                </a:lnTo>
                <a:lnTo>
                  <a:pt x="3372791" y="3416300"/>
                </a:lnTo>
                <a:lnTo>
                  <a:pt x="3405586" y="3378200"/>
                </a:lnTo>
                <a:lnTo>
                  <a:pt x="3437719" y="3352800"/>
                </a:lnTo>
                <a:lnTo>
                  <a:pt x="3469174" y="3314700"/>
                </a:lnTo>
                <a:lnTo>
                  <a:pt x="3499937" y="3289300"/>
                </a:lnTo>
                <a:lnTo>
                  <a:pt x="3529991" y="3251200"/>
                </a:lnTo>
                <a:lnTo>
                  <a:pt x="3559321" y="3213100"/>
                </a:lnTo>
                <a:lnTo>
                  <a:pt x="3587912" y="3175000"/>
                </a:lnTo>
                <a:lnTo>
                  <a:pt x="3615747" y="3149600"/>
                </a:lnTo>
                <a:lnTo>
                  <a:pt x="3642812" y="3111500"/>
                </a:lnTo>
                <a:lnTo>
                  <a:pt x="3669090" y="3073400"/>
                </a:lnTo>
                <a:lnTo>
                  <a:pt x="3694567" y="3035300"/>
                </a:lnTo>
                <a:lnTo>
                  <a:pt x="3719226" y="2997200"/>
                </a:lnTo>
                <a:lnTo>
                  <a:pt x="3743052" y="2959100"/>
                </a:lnTo>
                <a:lnTo>
                  <a:pt x="3766030" y="2908300"/>
                </a:lnTo>
                <a:lnTo>
                  <a:pt x="3788144" y="2870200"/>
                </a:lnTo>
                <a:lnTo>
                  <a:pt x="3809378" y="2832100"/>
                </a:lnTo>
                <a:lnTo>
                  <a:pt x="3829717" y="2794000"/>
                </a:lnTo>
                <a:lnTo>
                  <a:pt x="3849146" y="2743200"/>
                </a:lnTo>
                <a:lnTo>
                  <a:pt x="3867648" y="2705100"/>
                </a:lnTo>
                <a:lnTo>
                  <a:pt x="3885208" y="2654300"/>
                </a:lnTo>
                <a:lnTo>
                  <a:pt x="3901811" y="2616200"/>
                </a:lnTo>
                <a:lnTo>
                  <a:pt x="3917442" y="2565400"/>
                </a:lnTo>
                <a:lnTo>
                  <a:pt x="3932083" y="2527300"/>
                </a:lnTo>
                <a:lnTo>
                  <a:pt x="3945721" y="2476500"/>
                </a:lnTo>
                <a:lnTo>
                  <a:pt x="3958272" y="2438400"/>
                </a:lnTo>
                <a:lnTo>
                  <a:pt x="3969667" y="2387600"/>
                </a:lnTo>
                <a:lnTo>
                  <a:pt x="3979916" y="2336800"/>
                </a:lnTo>
                <a:lnTo>
                  <a:pt x="3989027" y="2298700"/>
                </a:lnTo>
                <a:lnTo>
                  <a:pt x="3997010" y="2247900"/>
                </a:lnTo>
                <a:lnTo>
                  <a:pt x="4003872" y="2197100"/>
                </a:lnTo>
                <a:lnTo>
                  <a:pt x="4009622" y="2159000"/>
                </a:lnTo>
                <a:lnTo>
                  <a:pt x="4014270" y="2108200"/>
                </a:lnTo>
                <a:lnTo>
                  <a:pt x="4017824" y="2057400"/>
                </a:lnTo>
                <a:lnTo>
                  <a:pt x="4020292" y="2019300"/>
                </a:lnTo>
                <a:lnTo>
                  <a:pt x="4021684" y="1968500"/>
                </a:lnTo>
                <a:lnTo>
                  <a:pt x="4022007" y="1917700"/>
                </a:lnTo>
                <a:lnTo>
                  <a:pt x="4021271" y="1879600"/>
                </a:lnTo>
                <a:lnTo>
                  <a:pt x="4019485" y="1828800"/>
                </a:lnTo>
                <a:lnTo>
                  <a:pt x="4016657" y="1790700"/>
                </a:lnTo>
                <a:lnTo>
                  <a:pt x="4012795" y="1739900"/>
                </a:lnTo>
                <a:lnTo>
                  <a:pt x="4007909" y="1689100"/>
                </a:lnTo>
                <a:lnTo>
                  <a:pt x="4002007" y="1651000"/>
                </a:lnTo>
                <a:lnTo>
                  <a:pt x="3995098" y="1600200"/>
                </a:lnTo>
                <a:lnTo>
                  <a:pt x="3987191" y="1562100"/>
                </a:lnTo>
                <a:lnTo>
                  <a:pt x="3978294" y="1511300"/>
                </a:lnTo>
                <a:lnTo>
                  <a:pt x="3968416" y="1473200"/>
                </a:lnTo>
                <a:lnTo>
                  <a:pt x="3957565" y="1422400"/>
                </a:lnTo>
                <a:lnTo>
                  <a:pt x="3945751" y="1384300"/>
                </a:lnTo>
                <a:lnTo>
                  <a:pt x="3932982" y="1346200"/>
                </a:lnTo>
                <a:lnTo>
                  <a:pt x="3919267" y="1295400"/>
                </a:lnTo>
                <a:lnTo>
                  <a:pt x="3904614" y="1257300"/>
                </a:lnTo>
                <a:lnTo>
                  <a:pt x="3889033" y="1219200"/>
                </a:lnTo>
                <a:lnTo>
                  <a:pt x="3872531" y="1168400"/>
                </a:lnTo>
                <a:lnTo>
                  <a:pt x="3855118" y="1130300"/>
                </a:lnTo>
                <a:lnTo>
                  <a:pt x="3836803" y="1092200"/>
                </a:lnTo>
                <a:lnTo>
                  <a:pt x="3817593" y="1054100"/>
                </a:lnTo>
                <a:lnTo>
                  <a:pt x="3797498" y="1016000"/>
                </a:lnTo>
                <a:lnTo>
                  <a:pt x="3776527" y="965200"/>
                </a:lnTo>
                <a:lnTo>
                  <a:pt x="3754687" y="927100"/>
                </a:lnTo>
                <a:lnTo>
                  <a:pt x="3731988" y="889000"/>
                </a:lnTo>
                <a:lnTo>
                  <a:pt x="3708439" y="850900"/>
                </a:lnTo>
                <a:lnTo>
                  <a:pt x="3684048" y="812800"/>
                </a:lnTo>
                <a:lnTo>
                  <a:pt x="3658824" y="774700"/>
                </a:lnTo>
                <a:lnTo>
                  <a:pt x="3632776" y="749300"/>
                </a:lnTo>
                <a:lnTo>
                  <a:pt x="3605911" y="711200"/>
                </a:lnTo>
                <a:lnTo>
                  <a:pt x="3578240" y="673100"/>
                </a:lnTo>
                <a:lnTo>
                  <a:pt x="3549771" y="635000"/>
                </a:lnTo>
                <a:lnTo>
                  <a:pt x="3520512" y="609600"/>
                </a:lnTo>
                <a:lnTo>
                  <a:pt x="3490472" y="571500"/>
                </a:lnTo>
                <a:lnTo>
                  <a:pt x="3459659" y="533400"/>
                </a:lnTo>
                <a:lnTo>
                  <a:pt x="3428084" y="508000"/>
                </a:lnTo>
                <a:lnTo>
                  <a:pt x="3395753" y="469900"/>
                </a:lnTo>
                <a:lnTo>
                  <a:pt x="3362677" y="444500"/>
                </a:lnTo>
                <a:lnTo>
                  <a:pt x="3328863" y="419100"/>
                </a:lnTo>
                <a:lnTo>
                  <a:pt x="3294320" y="381000"/>
                </a:lnTo>
                <a:lnTo>
                  <a:pt x="3259058" y="355600"/>
                </a:lnTo>
                <a:lnTo>
                  <a:pt x="3223084" y="330200"/>
                </a:lnTo>
                <a:lnTo>
                  <a:pt x="3186407" y="304800"/>
                </a:lnTo>
                <a:lnTo>
                  <a:pt x="3149037" y="279400"/>
                </a:lnTo>
                <a:lnTo>
                  <a:pt x="3110981" y="254000"/>
                </a:lnTo>
                <a:lnTo>
                  <a:pt x="3072249" y="228600"/>
                </a:lnTo>
                <a:lnTo>
                  <a:pt x="3032849" y="203200"/>
                </a:lnTo>
                <a:lnTo>
                  <a:pt x="2992790" y="177800"/>
                </a:lnTo>
                <a:lnTo>
                  <a:pt x="2952081" y="152400"/>
                </a:lnTo>
                <a:lnTo>
                  <a:pt x="2910730" y="139700"/>
                </a:lnTo>
                <a:lnTo>
                  <a:pt x="2826138" y="88900"/>
                </a:lnTo>
                <a:lnTo>
                  <a:pt x="2739083" y="63500"/>
                </a:lnTo>
                <a:lnTo>
                  <a:pt x="2694654" y="38100"/>
                </a:lnTo>
                <a:lnTo>
                  <a:pt x="2557865" y="0"/>
                </a:lnTo>
                <a:close/>
              </a:path>
              <a:path w="4022090" h="3937000">
                <a:moveTo>
                  <a:pt x="1089999" y="469900"/>
                </a:moveTo>
                <a:lnTo>
                  <a:pt x="1016720" y="469900"/>
                </a:lnTo>
                <a:lnTo>
                  <a:pt x="1076791" y="571500"/>
                </a:lnTo>
                <a:lnTo>
                  <a:pt x="1089999" y="469900"/>
                </a:lnTo>
                <a:close/>
              </a:path>
            </a:pathLst>
          </a:custGeom>
          <a:solidFill>
            <a:srgbClr val="F8D6CD"/>
          </a:solidFill>
        </p:spPr>
        <p:txBody>
          <a:bodyPr wrap="square" lIns="0" tIns="0" rIns="0" bIns="0" rtlCol="0"/>
          <a:lstStyle/>
          <a:p>
            <a:endParaRPr/>
          </a:p>
        </p:txBody>
      </p:sp>
      <p:sp>
        <p:nvSpPr>
          <p:cNvPr id="5" name="object 3"/>
          <p:cNvSpPr/>
          <p:nvPr/>
        </p:nvSpPr>
        <p:spPr>
          <a:xfrm>
            <a:off x="2950464" y="2148839"/>
            <a:ext cx="1766315" cy="772667"/>
          </a:xfrm>
          <a:prstGeom prst="rect">
            <a:avLst/>
          </a:prstGeom>
          <a:blipFill>
            <a:blip r:embed="rId2" cstate="print"/>
            <a:stretch>
              <a:fillRect/>
            </a:stretch>
          </a:blipFill>
        </p:spPr>
        <p:txBody>
          <a:bodyPr wrap="square" lIns="0" tIns="0" rIns="0" bIns="0" rtlCol="0"/>
          <a:lstStyle/>
          <a:p>
            <a:endParaRPr/>
          </a:p>
        </p:txBody>
      </p:sp>
      <p:sp>
        <p:nvSpPr>
          <p:cNvPr id="6" name="object 4"/>
          <p:cNvSpPr/>
          <p:nvPr/>
        </p:nvSpPr>
        <p:spPr>
          <a:xfrm>
            <a:off x="3008376" y="2269235"/>
            <a:ext cx="1648968" cy="569976"/>
          </a:xfrm>
          <a:prstGeom prst="rect">
            <a:avLst/>
          </a:prstGeom>
          <a:blipFill>
            <a:blip r:embed="rId3" cstate="print"/>
            <a:stretch>
              <a:fillRect/>
            </a:stretch>
          </a:blipFill>
        </p:spPr>
        <p:txBody>
          <a:bodyPr wrap="square" lIns="0" tIns="0" rIns="0" bIns="0" rtlCol="0"/>
          <a:lstStyle/>
          <a:p>
            <a:endParaRPr/>
          </a:p>
        </p:txBody>
      </p:sp>
      <p:sp>
        <p:nvSpPr>
          <p:cNvPr id="7" name="object 5"/>
          <p:cNvSpPr/>
          <p:nvPr/>
        </p:nvSpPr>
        <p:spPr>
          <a:xfrm>
            <a:off x="3009900" y="2188464"/>
            <a:ext cx="1647825" cy="655320"/>
          </a:xfrm>
          <a:custGeom>
            <a:avLst/>
            <a:gdLst/>
            <a:ahLst/>
            <a:cxnLst/>
            <a:rect l="l" t="t" r="r" b="b"/>
            <a:pathLst>
              <a:path w="1647825" h="655319">
                <a:moveTo>
                  <a:pt x="1538224" y="0"/>
                </a:moveTo>
                <a:lnTo>
                  <a:pt x="109219" y="0"/>
                </a:lnTo>
                <a:lnTo>
                  <a:pt x="66704" y="8582"/>
                </a:lnTo>
                <a:lnTo>
                  <a:pt x="31988" y="31988"/>
                </a:lnTo>
                <a:lnTo>
                  <a:pt x="8582" y="66704"/>
                </a:lnTo>
                <a:lnTo>
                  <a:pt x="0" y="109220"/>
                </a:lnTo>
                <a:lnTo>
                  <a:pt x="0" y="546100"/>
                </a:lnTo>
                <a:lnTo>
                  <a:pt x="8582" y="588615"/>
                </a:lnTo>
                <a:lnTo>
                  <a:pt x="31988" y="623331"/>
                </a:lnTo>
                <a:lnTo>
                  <a:pt x="66704" y="646737"/>
                </a:lnTo>
                <a:lnTo>
                  <a:pt x="109219" y="655320"/>
                </a:lnTo>
                <a:lnTo>
                  <a:pt x="1538224" y="655320"/>
                </a:lnTo>
                <a:lnTo>
                  <a:pt x="1580739" y="646737"/>
                </a:lnTo>
                <a:lnTo>
                  <a:pt x="1615455" y="623331"/>
                </a:lnTo>
                <a:lnTo>
                  <a:pt x="1638861" y="588615"/>
                </a:lnTo>
                <a:lnTo>
                  <a:pt x="1647444" y="546100"/>
                </a:lnTo>
                <a:lnTo>
                  <a:pt x="1647444" y="109220"/>
                </a:lnTo>
                <a:lnTo>
                  <a:pt x="1638861" y="66704"/>
                </a:lnTo>
                <a:lnTo>
                  <a:pt x="1615455" y="31988"/>
                </a:lnTo>
                <a:lnTo>
                  <a:pt x="1580739" y="8582"/>
                </a:lnTo>
                <a:lnTo>
                  <a:pt x="1538224" y="0"/>
                </a:lnTo>
                <a:close/>
              </a:path>
            </a:pathLst>
          </a:custGeom>
          <a:solidFill>
            <a:srgbClr val="00B050"/>
          </a:solidFill>
        </p:spPr>
        <p:txBody>
          <a:bodyPr wrap="square" lIns="0" tIns="0" rIns="0" bIns="0" rtlCol="0"/>
          <a:lstStyle/>
          <a:p>
            <a:endParaRPr/>
          </a:p>
        </p:txBody>
      </p:sp>
      <p:sp>
        <p:nvSpPr>
          <p:cNvPr id="8" name="object 6"/>
          <p:cNvSpPr/>
          <p:nvPr/>
        </p:nvSpPr>
        <p:spPr>
          <a:xfrm>
            <a:off x="4610100" y="3015995"/>
            <a:ext cx="1764792" cy="772667"/>
          </a:xfrm>
          <a:prstGeom prst="rect">
            <a:avLst/>
          </a:prstGeom>
          <a:blipFill>
            <a:blip r:embed="rId4" cstate="print"/>
            <a:stretch>
              <a:fillRect/>
            </a:stretch>
          </a:blipFill>
        </p:spPr>
        <p:txBody>
          <a:bodyPr wrap="square" lIns="0" tIns="0" rIns="0" bIns="0" rtlCol="0"/>
          <a:lstStyle/>
          <a:p>
            <a:endParaRPr/>
          </a:p>
        </p:txBody>
      </p:sp>
      <p:sp>
        <p:nvSpPr>
          <p:cNvPr id="9" name="object 7"/>
          <p:cNvSpPr/>
          <p:nvPr/>
        </p:nvSpPr>
        <p:spPr>
          <a:xfrm>
            <a:off x="4648200" y="3020567"/>
            <a:ext cx="1687068" cy="801623"/>
          </a:xfrm>
          <a:prstGeom prst="rect">
            <a:avLst/>
          </a:prstGeom>
          <a:blipFill>
            <a:blip r:embed="rId5" cstate="print"/>
            <a:stretch>
              <a:fillRect/>
            </a:stretch>
          </a:blipFill>
        </p:spPr>
        <p:txBody>
          <a:bodyPr wrap="square" lIns="0" tIns="0" rIns="0" bIns="0" rtlCol="0"/>
          <a:lstStyle/>
          <a:p>
            <a:endParaRPr/>
          </a:p>
        </p:txBody>
      </p:sp>
      <p:sp>
        <p:nvSpPr>
          <p:cNvPr id="10" name="object 8"/>
          <p:cNvSpPr/>
          <p:nvPr/>
        </p:nvSpPr>
        <p:spPr>
          <a:xfrm>
            <a:off x="4669535" y="3055620"/>
            <a:ext cx="1645920" cy="655320"/>
          </a:xfrm>
          <a:custGeom>
            <a:avLst/>
            <a:gdLst/>
            <a:ahLst/>
            <a:cxnLst/>
            <a:rect l="l" t="t" r="r" b="b"/>
            <a:pathLst>
              <a:path w="1645920" h="655320">
                <a:moveTo>
                  <a:pt x="1536700" y="0"/>
                </a:moveTo>
                <a:lnTo>
                  <a:pt x="109219" y="0"/>
                </a:lnTo>
                <a:lnTo>
                  <a:pt x="66704" y="8582"/>
                </a:lnTo>
                <a:lnTo>
                  <a:pt x="31988" y="31988"/>
                </a:lnTo>
                <a:lnTo>
                  <a:pt x="8582" y="66704"/>
                </a:lnTo>
                <a:lnTo>
                  <a:pt x="0" y="109219"/>
                </a:lnTo>
                <a:lnTo>
                  <a:pt x="0" y="546100"/>
                </a:lnTo>
                <a:lnTo>
                  <a:pt x="8582" y="588615"/>
                </a:lnTo>
                <a:lnTo>
                  <a:pt x="31988" y="623331"/>
                </a:lnTo>
                <a:lnTo>
                  <a:pt x="66704" y="646737"/>
                </a:lnTo>
                <a:lnTo>
                  <a:pt x="109219" y="655319"/>
                </a:lnTo>
                <a:lnTo>
                  <a:pt x="1536700" y="655319"/>
                </a:lnTo>
                <a:lnTo>
                  <a:pt x="1579215" y="646737"/>
                </a:lnTo>
                <a:lnTo>
                  <a:pt x="1613931" y="623331"/>
                </a:lnTo>
                <a:lnTo>
                  <a:pt x="1637337" y="588615"/>
                </a:lnTo>
                <a:lnTo>
                  <a:pt x="1645919" y="546100"/>
                </a:lnTo>
                <a:lnTo>
                  <a:pt x="1645919" y="109219"/>
                </a:lnTo>
                <a:lnTo>
                  <a:pt x="1637337" y="66704"/>
                </a:lnTo>
                <a:lnTo>
                  <a:pt x="1613931" y="31988"/>
                </a:lnTo>
                <a:lnTo>
                  <a:pt x="1579215" y="8582"/>
                </a:lnTo>
                <a:lnTo>
                  <a:pt x="1536700" y="0"/>
                </a:lnTo>
                <a:close/>
              </a:path>
            </a:pathLst>
          </a:custGeom>
          <a:solidFill>
            <a:srgbClr val="00B050"/>
          </a:solidFill>
        </p:spPr>
        <p:txBody>
          <a:bodyPr wrap="square" lIns="0" tIns="0" rIns="0" bIns="0" rtlCol="0"/>
          <a:lstStyle/>
          <a:p>
            <a:endParaRPr/>
          </a:p>
        </p:txBody>
      </p:sp>
      <p:sp>
        <p:nvSpPr>
          <p:cNvPr id="11" name="object 9"/>
          <p:cNvSpPr txBox="1"/>
          <p:nvPr/>
        </p:nvSpPr>
        <p:spPr>
          <a:xfrm>
            <a:off x="4823771" y="3110357"/>
            <a:ext cx="1348740" cy="502284"/>
          </a:xfrm>
          <a:prstGeom prst="rect">
            <a:avLst/>
          </a:prstGeom>
        </p:spPr>
        <p:txBody>
          <a:bodyPr vert="horz" wrap="square" lIns="0" tIns="0" rIns="0" bIns="0" rtlCol="0">
            <a:spAutoFit/>
          </a:bodyPr>
          <a:lstStyle/>
          <a:p>
            <a:pPr marR="1905" algn="ctr">
              <a:lnSpc>
                <a:spcPts val="1935"/>
              </a:lnSpc>
            </a:pPr>
            <a:r>
              <a:rPr sz="1700" b="1" spc="-5" dirty="0">
                <a:solidFill>
                  <a:srgbClr val="FFFFFF"/>
                </a:solidFill>
                <a:latin typeface="Arial"/>
                <a:cs typeface="Arial"/>
              </a:rPr>
              <a:t>2.</a:t>
            </a:r>
            <a:endParaRPr sz="1700" dirty="0">
              <a:latin typeface="Arial"/>
              <a:cs typeface="Arial"/>
            </a:endParaRPr>
          </a:p>
          <a:p>
            <a:pPr algn="ctr">
              <a:lnSpc>
                <a:spcPts val="1935"/>
              </a:lnSpc>
            </a:pPr>
            <a:r>
              <a:rPr sz="1700" b="1" spc="-90" dirty="0">
                <a:solidFill>
                  <a:srgbClr val="FFFFFF"/>
                </a:solidFill>
                <a:latin typeface="Arial"/>
                <a:cs typeface="Arial"/>
              </a:rPr>
              <a:t>Programación</a:t>
            </a:r>
            <a:endParaRPr sz="1700" dirty="0">
              <a:latin typeface="Arial"/>
              <a:cs typeface="Arial"/>
            </a:endParaRPr>
          </a:p>
        </p:txBody>
      </p:sp>
      <p:sp>
        <p:nvSpPr>
          <p:cNvPr id="12" name="object 10"/>
          <p:cNvSpPr/>
          <p:nvPr/>
        </p:nvSpPr>
        <p:spPr>
          <a:xfrm>
            <a:off x="4541520" y="4352544"/>
            <a:ext cx="2139696" cy="774192"/>
          </a:xfrm>
          <a:prstGeom prst="rect">
            <a:avLst/>
          </a:prstGeom>
          <a:blipFill>
            <a:blip r:embed="rId6" cstate="print"/>
            <a:stretch>
              <a:fillRect/>
            </a:stretch>
          </a:blipFill>
        </p:spPr>
        <p:txBody>
          <a:bodyPr wrap="square" lIns="0" tIns="0" rIns="0" bIns="0" rtlCol="0"/>
          <a:lstStyle/>
          <a:p>
            <a:endParaRPr/>
          </a:p>
        </p:txBody>
      </p:sp>
      <p:sp>
        <p:nvSpPr>
          <p:cNvPr id="13" name="object 11"/>
          <p:cNvSpPr/>
          <p:nvPr/>
        </p:nvSpPr>
        <p:spPr>
          <a:xfrm>
            <a:off x="4535423" y="4474464"/>
            <a:ext cx="2150364" cy="569976"/>
          </a:xfrm>
          <a:prstGeom prst="rect">
            <a:avLst/>
          </a:prstGeom>
          <a:blipFill>
            <a:blip r:embed="rId7" cstate="print"/>
            <a:stretch>
              <a:fillRect/>
            </a:stretch>
          </a:blipFill>
        </p:spPr>
        <p:txBody>
          <a:bodyPr wrap="square" lIns="0" tIns="0" rIns="0" bIns="0" rtlCol="0"/>
          <a:lstStyle/>
          <a:p>
            <a:endParaRPr/>
          </a:p>
        </p:txBody>
      </p:sp>
      <p:sp>
        <p:nvSpPr>
          <p:cNvPr id="14" name="object 12"/>
          <p:cNvSpPr/>
          <p:nvPr/>
        </p:nvSpPr>
        <p:spPr>
          <a:xfrm>
            <a:off x="4600955" y="4392167"/>
            <a:ext cx="2021205" cy="657225"/>
          </a:xfrm>
          <a:custGeom>
            <a:avLst/>
            <a:gdLst/>
            <a:ahLst/>
            <a:cxnLst/>
            <a:rect l="l" t="t" r="r" b="b"/>
            <a:pathLst>
              <a:path w="2021204" h="657225">
                <a:moveTo>
                  <a:pt x="1911350" y="0"/>
                </a:moveTo>
                <a:lnTo>
                  <a:pt x="109474" y="0"/>
                </a:lnTo>
                <a:lnTo>
                  <a:pt x="66865" y="8604"/>
                </a:lnTo>
                <a:lnTo>
                  <a:pt x="32067" y="32067"/>
                </a:lnTo>
                <a:lnTo>
                  <a:pt x="8604" y="66865"/>
                </a:lnTo>
                <a:lnTo>
                  <a:pt x="0" y="109473"/>
                </a:lnTo>
                <a:lnTo>
                  <a:pt x="0" y="547369"/>
                </a:lnTo>
                <a:lnTo>
                  <a:pt x="8604" y="589978"/>
                </a:lnTo>
                <a:lnTo>
                  <a:pt x="32067" y="624776"/>
                </a:lnTo>
                <a:lnTo>
                  <a:pt x="66865" y="648239"/>
                </a:lnTo>
                <a:lnTo>
                  <a:pt x="109474" y="656843"/>
                </a:lnTo>
                <a:lnTo>
                  <a:pt x="1911350" y="656843"/>
                </a:lnTo>
                <a:lnTo>
                  <a:pt x="1953958" y="648239"/>
                </a:lnTo>
                <a:lnTo>
                  <a:pt x="1988756" y="624776"/>
                </a:lnTo>
                <a:lnTo>
                  <a:pt x="2012219" y="589978"/>
                </a:lnTo>
                <a:lnTo>
                  <a:pt x="2020824" y="547369"/>
                </a:lnTo>
                <a:lnTo>
                  <a:pt x="2020824" y="109473"/>
                </a:lnTo>
                <a:lnTo>
                  <a:pt x="2012219" y="66865"/>
                </a:lnTo>
                <a:lnTo>
                  <a:pt x="1988756" y="32067"/>
                </a:lnTo>
                <a:lnTo>
                  <a:pt x="1953958" y="8604"/>
                </a:lnTo>
                <a:lnTo>
                  <a:pt x="1911350" y="0"/>
                </a:lnTo>
                <a:close/>
              </a:path>
            </a:pathLst>
          </a:custGeom>
          <a:solidFill>
            <a:srgbClr val="00B050"/>
          </a:solidFill>
        </p:spPr>
        <p:txBody>
          <a:bodyPr wrap="square" lIns="0" tIns="0" rIns="0" bIns="0" rtlCol="0"/>
          <a:lstStyle/>
          <a:p>
            <a:endParaRPr/>
          </a:p>
        </p:txBody>
      </p:sp>
      <p:sp>
        <p:nvSpPr>
          <p:cNvPr id="15" name="object 13"/>
          <p:cNvSpPr txBox="1"/>
          <p:nvPr/>
        </p:nvSpPr>
        <p:spPr>
          <a:xfrm>
            <a:off x="4711446" y="4563998"/>
            <a:ext cx="1811020" cy="269875"/>
          </a:xfrm>
          <a:prstGeom prst="rect">
            <a:avLst/>
          </a:prstGeom>
        </p:spPr>
        <p:txBody>
          <a:bodyPr vert="horz" wrap="square" lIns="0" tIns="0" rIns="0" bIns="0" rtlCol="0">
            <a:spAutoFit/>
          </a:bodyPr>
          <a:lstStyle/>
          <a:p>
            <a:pPr marL="12700">
              <a:lnSpc>
                <a:spcPct val="100000"/>
              </a:lnSpc>
            </a:pPr>
            <a:r>
              <a:rPr sz="1700" b="1" spc="-5" dirty="0">
                <a:solidFill>
                  <a:srgbClr val="FFFFFF"/>
                </a:solidFill>
                <a:latin typeface="Arial"/>
                <a:cs typeface="Arial"/>
              </a:rPr>
              <a:t>3.</a:t>
            </a:r>
            <a:r>
              <a:rPr sz="1700" b="1" spc="-90" dirty="0">
                <a:solidFill>
                  <a:srgbClr val="FFFFFF"/>
                </a:solidFill>
                <a:latin typeface="Arial"/>
                <a:cs typeface="Arial"/>
              </a:rPr>
              <a:t> </a:t>
            </a:r>
            <a:r>
              <a:rPr sz="1700" b="1" spc="-105" dirty="0">
                <a:solidFill>
                  <a:srgbClr val="FFFFFF"/>
                </a:solidFill>
                <a:latin typeface="Arial"/>
                <a:cs typeface="Arial"/>
              </a:rPr>
              <a:t>Presupuestación</a:t>
            </a:r>
            <a:endParaRPr sz="1700">
              <a:latin typeface="Arial"/>
              <a:cs typeface="Arial"/>
            </a:endParaRPr>
          </a:p>
        </p:txBody>
      </p:sp>
      <p:sp>
        <p:nvSpPr>
          <p:cNvPr id="16" name="object 14"/>
          <p:cNvSpPr/>
          <p:nvPr/>
        </p:nvSpPr>
        <p:spPr>
          <a:xfrm>
            <a:off x="4024884" y="5590032"/>
            <a:ext cx="1766315" cy="774192"/>
          </a:xfrm>
          <a:prstGeom prst="rect">
            <a:avLst/>
          </a:prstGeom>
          <a:blipFill>
            <a:blip r:embed="rId8" cstate="print"/>
            <a:stretch>
              <a:fillRect/>
            </a:stretch>
          </a:blipFill>
        </p:spPr>
        <p:txBody>
          <a:bodyPr wrap="square" lIns="0" tIns="0" rIns="0" bIns="0" rtlCol="0"/>
          <a:lstStyle/>
          <a:p>
            <a:endParaRPr/>
          </a:p>
        </p:txBody>
      </p:sp>
      <p:sp>
        <p:nvSpPr>
          <p:cNvPr id="17" name="object 15"/>
          <p:cNvSpPr/>
          <p:nvPr/>
        </p:nvSpPr>
        <p:spPr>
          <a:xfrm>
            <a:off x="4110228" y="5596128"/>
            <a:ext cx="1653539" cy="800100"/>
          </a:xfrm>
          <a:prstGeom prst="rect">
            <a:avLst/>
          </a:prstGeom>
          <a:blipFill>
            <a:blip r:embed="rId9" cstate="print"/>
            <a:stretch>
              <a:fillRect/>
            </a:stretch>
          </a:blipFill>
        </p:spPr>
        <p:txBody>
          <a:bodyPr wrap="square" lIns="0" tIns="0" rIns="0" bIns="0" rtlCol="0"/>
          <a:lstStyle/>
          <a:p>
            <a:endParaRPr/>
          </a:p>
        </p:txBody>
      </p:sp>
      <p:sp>
        <p:nvSpPr>
          <p:cNvPr id="18" name="object 16"/>
          <p:cNvSpPr/>
          <p:nvPr/>
        </p:nvSpPr>
        <p:spPr>
          <a:xfrm>
            <a:off x="4084320" y="5629655"/>
            <a:ext cx="1647825" cy="657225"/>
          </a:xfrm>
          <a:custGeom>
            <a:avLst/>
            <a:gdLst/>
            <a:ahLst/>
            <a:cxnLst/>
            <a:rect l="l" t="t" r="r" b="b"/>
            <a:pathLst>
              <a:path w="1647825" h="657225">
                <a:moveTo>
                  <a:pt x="1537969" y="0"/>
                </a:moveTo>
                <a:lnTo>
                  <a:pt x="109474" y="0"/>
                </a:lnTo>
                <a:lnTo>
                  <a:pt x="66865" y="8602"/>
                </a:lnTo>
                <a:lnTo>
                  <a:pt x="32067" y="32062"/>
                </a:lnTo>
                <a:lnTo>
                  <a:pt x="8604" y="66860"/>
                </a:lnTo>
                <a:lnTo>
                  <a:pt x="0" y="109474"/>
                </a:lnTo>
                <a:lnTo>
                  <a:pt x="0" y="547370"/>
                </a:lnTo>
                <a:lnTo>
                  <a:pt x="8604" y="589983"/>
                </a:lnTo>
                <a:lnTo>
                  <a:pt x="32067" y="624781"/>
                </a:lnTo>
                <a:lnTo>
                  <a:pt x="66865" y="648241"/>
                </a:lnTo>
                <a:lnTo>
                  <a:pt x="109474" y="656844"/>
                </a:lnTo>
                <a:lnTo>
                  <a:pt x="1537969" y="656844"/>
                </a:lnTo>
                <a:lnTo>
                  <a:pt x="1580578" y="648241"/>
                </a:lnTo>
                <a:lnTo>
                  <a:pt x="1615376" y="624781"/>
                </a:lnTo>
                <a:lnTo>
                  <a:pt x="1638839" y="589983"/>
                </a:lnTo>
                <a:lnTo>
                  <a:pt x="1647443" y="547370"/>
                </a:lnTo>
                <a:lnTo>
                  <a:pt x="1647443" y="109474"/>
                </a:lnTo>
                <a:lnTo>
                  <a:pt x="1638839" y="66860"/>
                </a:lnTo>
                <a:lnTo>
                  <a:pt x="1615376" y="32062"/>
                </a:lnTo>
                <a:lnTo>
                  <a:pt x="1580578" y="8602"/>
                </a:lnTo>
                <a:lnTo>
                  <a:pt x="1537969" y="0"/>
                </a:lnTo>
                <a:close/>
              </a:path>
            </a:pathLst>
          </a:custGeom>
          <a:solidFill>
            <a:srgbClr val="00B050"/>
          </a:solidFill>
        </p:spPr>
        <p:txBody>
          <a:bodyPr wrap="square" lIns="0" tIns="0" rIns="0" bIns="0" rtlCol="0"/>
          <a:lstStyle/>
          <a:p>
            <a:endParaRPr/>
          </a:p>
        </p:txBody>
      </p:sp>
      <p:sp>
        <p:nvSpPr>
          <p:cNvPr id="19" name="object 17"/>
          <p:cNvSpPr txBox="1"/>
          <p:nvPr/>
        </p:nvSpPr>
        <p:spPr>
          <a:xfrm>
            <a:off x="4286503" y="5716625"/>
            <a:ext cx="1255395" cy="470534"/>
          </a:xfrm>
          <a:prstGeom prst="rect">
            <a:avLst/>
          </a:prstGeom>
        </p:spPr>
        <p:txBody>
          <a:bodyPr vert="horz" wrap="square" lIns="0" tIns="0" rIns="0" bIns="0" rtlCol="0">
            <a:spAutoFit/>
          </a:bodyPr>
          <a:lstStyle/>
          <a:p>
            <a:pPr marL="262255" marR="5080" indent="-250190">
              <a:lnSpc>
                <a:spcPts val="1820"/>
              </a:lnSpc>
            </a:pPr>
            <a:r>
              <a:rPr sz="1700" b="1" spc="-5" dirty="0">
                <a:solidFill>
                  <a:srgbClr val="FFFFFF"/>
                </a:solidFill>
                <a:latin typeface="Arial"/>
                <a:cs typeface="Arial"/>
              </a:rPr>
              <a:t>4. </a:t>
            </a:r>
            <a:r>
              <a:rPr sz="1700" b="1" spc="-75" dirty="0">
                <a:solidFill>
                  <a:srgbClr val="FFFFFF"/>
                </a:solidFill>
                <a:latin typeface="Arial"/>
                <a:cs typeface="Arial"/>
              </a:rPr>
              <a:t>Ejercicio</a:t>
            </a:r>
            <a:r>
              <a:rPr sz="1700" b="1" spc="-150" dirty="0">
                <a:solidFill>
                  <a:srgbClr val="FFFFFF"/>
                </a:solidFill>
                <a:latin typeface="Arial"/>
                <a:cs typeface="Arial"/>
              </a:rPr>
              <a:t> </a:t>
            </a:r>
            <a:r>
              <a:rPr sz="1700" b="1" dirty="0">
                <a:solidFill>
                  <a:srgbClr val="FFFFFF"/>
                </a:solidFill>
                <a:latin typeface="Arial"/>
                <a:cs typeface="Arial"/>
              </a:rPr>
              <a:t>y  </a:t>
            </a:r>
            <a:r>
              <a:rPr sz="1700" b="1" spc="-60" dirty="0">
                <a:solidFill>
                  <a:srgbClr val="FFFFFF"/>
                </a:solidFill>
                <a:latin typeface="Arial"/>
                <a:cs typeface="Arial"/>
              </a:rPr>
              <a:t>Control</a:t>
            </a:r>
            <a:endParaRPr sz="1700">
              <a:latin typeface="Arial"/>
              <a:cs typeface="Arial"/>
            </a:endParaRPr>
          </a:p>
        </p:txBody>
      </p:sp>
      <p:sp>
        <p:nvSpPr>
          <p:cNvPr id="20" name="object 18"/>
          <p:cNvSpPr/>
          <p:nvPr/>
        </p:nvSpPr>
        <p:spPr>
          <a:xfrm>
            <a:off x="1876044" y="5590032"/>
            <a:ext cx="1766316" cy="774192"/>
          </a:xfrm>
          <a:prstGeom prst="rect">
            <a:avLst/>
          </a:prstGeom>
          <a:blipFill>
            <a:blip r:embed="rId8" cstate="print"/>
            <a:stretch>
              <a:fillRect/>
            </a:stretch>
          </a:blipFill>
        </p:spPr>
        <p:txBody>
          <a:bodyPr wrap="square" lIns="0" tIns="0" rIns="0" bIns="0" rtlCol="0"/>
          <a:lstStyle/>
          <a:p>
            <a:endParaRPr/>
          </a:p>
        </p:txBody>
      </p:sp>
      <p:sp>
        <p:nvSpPr>
          <p:cNvPr id="21" name="object 19"/>
          <p:cNvSpPr/>
          <p:nvPr/>
        </p:nvSpPr>
        <p:spPr>
          <a:xfrm>
            <a:off x="1868423" y="5711952"/>
            <a:ext cx="1780031" cy="568452"/>
          </a:xfrm>
          <a:prstGeom prst="rect">
            <a:avLst/>
          </a:prstGeom>
          <a:blipFill>
            <a:blip r:embed="rId10" cstate="print"/>
            <a:stretch>
              <a:fillRect/>
            </a:stretch>
          </a:blipFill>
        </p:spPr>
        <p:txBody>
          <a:bodyPr wrap="square" lIns="0" tIns="0" rIns="0" bIns="0" rtlCol="0"/>
          <a:lstStyle/>
          <a:p>
            <a:endParaRPr/>
          </a:p>
        </p:txBody>
      </p:sp>
      <p:sp>
        <p:nvSpPr>
          <p:cNvPr id="22" name="object 20"/>
          <p:cNvSpPr/>
          <p:nvPr/>
        </p:nvSpPr>
        <p:spPr>
          <a:xfrm>
            <a:off x="1935479" y="5629655"/>
            <a:ext cx="1647825" cy="657225"/>
          </a:xfrm>
          <a:custGeom>
            <a:avLst/>
            <a:gdLst/>
            <a:ahLst/>
            <a:cxnLst/>
            <a:rect l="l" t="t" r="r" b="b"/>
            <a:pathLst>
              <a:path w="1647825" h="657225">
                <a:moveTo>
                  <a:pt x="1537970" y="0"/>
                </a:moveTo>
                <a:lnTo>
                  <a:pt x="109474" y="0"/>
                </a:lnTo>
                <a:lnTo>
                  <a:pt x="66865" y="8602"/>
                </a:lnTo>
                <a:lnTo>
                  <a:pt x="32067" y="32062"/>
                </a:lnTo>
                <a:lnTo>
                  <a:pt x="8604" y="66860"/>
                </a:lnTo>
                <a:lnTo>
                  <a:pt x="0" y="109474"/>
                </a:lnTo>
                <a:lnTo>
                  <a:pt x="0" y="547370"/>
                </a:lnTo>
                <a:lnTo>
                  <a:pt x="8604" y="589983"/>
                </a:lnTo>
                <a:lnTo>
                  <a:pt x="32067" y="624781"/>
                </a:lnTo>
                <a:lnTo>
                  <a:pt x="66865" y="648241"/>
                </a:lnTo>
                <a:lnTo>
                  <a:pt x="109474" y="656844"/>
                </a:lnTo>
                <a:lnTo>
                  <a:pt x="1537970" y="656844"/>
                </a:lnTo>
                <a:lnTo>
                  <a:pt x="1580578" y="648241"/>
                </a:lnTo>
                <a:lnTo>
                  <a:pt x="1615376" y="624781"/>
                </a:lnTo>
                <a:lnTo>
                  <a:pt x="1638839" y="589983"/>
                </a:lnTo>
                <a:lnTo>
                  <a:pt x="1647444" y="547370"/>
                </a:lnTo>
                <a:lnTo>
                  <a:pt x="1647444" y="109474"/>
                </a:lnTo>
                <a:lnTo>
                  <a:pt x="1638839" y="66860"/>
                </a:lnTo>
                <a:lnTo>
                  <a:pt x="1615376" y="32062"/>
                </a:lnTo>
                <a:lnTo>
                  <a:pt x="1580578" y="8602"/>
                </a:lnTo>
                <a:lnTo>
                  <a:pt x="1537970" y="0"/>
                </a:lnTo>
                <a:close/>
              </a:path>
            </a:pathLst>
          </a:custGeom>
          <a:solidFill>
            <a:srgbClr val="00B050"/>
          </a:solidFill>
        </p:spPr>
        <p:txBody>
          <a:bodyPr wrap="square" lIns="0" tIns="0" rIns="0" bIns="0" rtlCol="0"/>
          <a:lstStyle/>
          <a:p>
            <a:endParaRPr/>
          </a:p>
        </p:txBody>
      </p:sp>
      <p:sp>
        <p:nvSpPr>
          <p:cNvPr id="23" name="object 21"/>
          <p:cNvSpPr txBox="1"/>
          <p:nvPr/>
        </p:nvSpPr>
        <p:spPr>
          <a:xfrm>
            <a:off x="2044954" y="5801461"/>
            <a:ext cx="1441450" cy="269875"/>
          </a:xfrm>
          <a:prstGeom prst="rect">
            <a:avLst/>
          </a:prstGeom>
        </p:spPr>
        <p:txBody>
          <a:bodyPr vert="horz" wrap="square" lIns="0" tIns="0" rIns="0" bIns="0" rtlCol="0">
            <a:spAutoFit/>
          </a:bodyPr>
          <a:lstStyle/>
          <a:p>
            <a:pPr marL="12700">
              <a:lnSpc>
                <a:spcPct val="100000"/>
              </a:lnSpc>
            </a:pPr>
            <a:r>
              <a:rPr sz="1700" b="1" spc="-5" dirty="0">
                <a:solidFill>
                  <a:srgbClr val="FFFFFF"/>
                </a:solidFill>
                <a:latin typeface="Arial"/>
                <a:cs typeface="Arial"/>
              </a:rPr>
              <a:t>5.</a:t>
            </a:r>
            <a:r>
              <a:rPr sz="1700" b="1" spc="-80" dirty="0">
                <a:solidFill>
                  <a:srgbClr val="FFFFFF"/>
                </a:solidFill>
                <a:latin typeface="Arial"/>
                <a:cs typeface="Arial"/>
              </a:rPr>
              <a:t> </a:t>
            </a:r>
            <a:r>
              <a:rPr sz="1700" b="1" spc="-90" dirty="0">
                <a:solidFill>
                  <a:srgbClr val="FFFFFF"/>
                </a:solidFill>
                <a:latin typeface="Arial"/>
                <a:cs typeface="Arial"/>
              </a:rPr>
              <a:t>Seguimiento</a:t>
            </a:r>
            <a:endParaRPr sz="1700">
              <a:latin typeface="Arial"/>
              <a:cs typeface="Arial"/>
            </a:endParaRPr>
          </a:p>
        </p:txBody>
      </p:sp>
      <p:sp>
        <p:nvSpPr>
          <p:cNvPr id="24" name="object 22"/>
          <p:cNvSpPr/>
          <p:nvPr/>
        </p:nvSpPr>
        <p:spPr>
          <a:xfrm>
            <a:off x="1168908" y="4379976"/>
            <a:ext cx="1764791" cy="772668"/>
          </a:xfrm>
          <a:prstGeom prst="rect">
            <a:avLst/>
          </a:prstGeom>
          <a:blipFill>
            <a:blip r:embed="rId4" cstate="print"/>
            <a:stretch>
              <a:fillRect/>
            </a:stretch>
          </a:blipFill>
        </p:spPr>
        <p:txBody>
          <a:bodyPr wrap="square" lIns="0" tIns="0" rIns="0" bIns="0" rtlCol="0"/>
          <a:lstStyle/>
          <a:p>
            <a:endParaRPr/>
          </a:p>
        </p:txBody>
      </p:sp>
      <p:sp>
        <p:nvSpPr>
          <p:cNvPr id="25" name="object 23"/>
          <p:cNvSpPr/>
          <p:nvPr/>
        </p:nvSpPr>
        <p:spPr>
          <a:xfrm>
            <a:off x="1234439" y="4500371"/>
            <a:ext cx="1632204" cy="569976"/>
          </a:xfrm>
          <a:prstGeom prst="rect">
            <a:avLst/>
          </a:prstGeom>
          <a:blipFill>
            <a:blip r:embed="rId11" cstate="print"/>
            <a:stretch>
              <a:fillRect/>
            </a:stretch>
          </a:blipFill>
        </p:spPr>
        <p:txBody>
          <a:bodyPr wrap="square" lIns="0" tIns="0" rIns="0" bIns="0" rtlCol="0"/>
          <a:lstStyle/>
          <a:p>
            <a:endParaRPr/>
          </a:p>
        </p:txBody>
      </p:sp>
      <p:sp>
        <p:nvSpPr>
          <p:cNvPr id="26" name="object 24"/>
          <p:cNvSpPr/>
          <p:nvPr/>
        </p:nvSpPr>
        <p:spPr>
          <a:xfrm>
            <a:off x="1228344" y="4419600"/>
            <a:ext cx="1645920" cy="655320"/>
          </a:xfrm>
          <a:custGeom>
            <a:avLst/>
            <a:gdLst/>
            <a:ahLst/>
            <a:cxnLst/>
            <a:rect l="l" t="t" r="r" b="b"/>
            <a:pathLst>
              <a:path w="1645920" h="655320">
                <a:moveTo>
                  <a:pt x="1536700" y="0"/>
                </a:moveTo>
                <a:lnTo>
                  <a:pt x="109219" y="0"/>
                </a:lnTo>
                <a:lnTo>
                  <a:pt x="66704" y="8582"/>
                </a:lnTo>
                <a:lnTo>
                  <a:pt x="31988" y="31988"/>
                </a:lnTo>
                <a:lnTo>
                  <a:pt x="8582" y="66704"/>
                </a:lnTo>
                <a:lnTo>
                  <a:pt x="0" y="109219"/>
                </a:lnTo>
                <a:lnTo>
                  <a:pt x="0" y="546100"/>
                </a:lnTo>
                <a:lnTo>
                  <a:pt x="8582" y="588615"/>
                </a:lnTo>
                <a:lnTo>
                  <a:pt x="31988" y="623331"/>
                </a:lnTo>
                <a:lnTo>
                  <a:pt x="66704" y="646737"/>
                </a:lnTo>
                <a:lnTo>
                  <a:pt x="109219" y="655319"/>
                </a:lnTo>
                <a:lnTo>
                  <a:pt x="1536700" y="655319"/>
                </a:lnTo>
                <a:lnTo>
                  <a:pt x="1579215" y="646737"/>
                </a:lnTo>
                <a:lnTo>
                  <a:pt x="1613931" y="623331"/>
                </a:lnTo>
                <a:lnTo>
                  <a:pt x="1637337" y="588615"/>
                </a:lnTo>
                <a:lnTo>
                  <a:pt x="1645920" y="546100"/>
                </a:lnTo>
                <a:lnTo>
                  <a:pt x="1645920" y="109219"/>
                </a:lnTo>
                <a:lnTo>
                  <a:pt x="1637337" y="66704"/>
                </a:lnTo>
                <a:lnTo>
                  <a:pt x="1613931" y="31988"/>
                </a:lnTo>
                <a:lnTo>
                  <a:pt x="1579215" y="8582"/>
                </a:lnTo>
                <a:lnTo>
                  <a:pt x="1536700" y="0"/>
                </a:lnTo>
                <a:close/>
              </a:path>
            </a:pathLst>
          </a:custGeom>
          <a:solidFill>
            <a:srgbClr val="00B050"/>
          </a:solidFill>
        </p:spPr>
        <p:txBody>
          <a:bodyPr wrap="square" lIns="0" tIns="0" rIns="0" bIns="0" rtlCol="0"/>
          <a:lstStyle/>
          <a:p>
            <a:endParaRPr/>
          </a:p>
        </p:txBody>
      </p:sp>
      <p:sp>
        <p:nvSpPr>
          <p:cNvPr id="27" name="object 25"/>
          <p:cNvSpPr txBox="1"/>
          <p:nvPr/>
        </p:nvSpPr>
        <p:spPr>
          <a:xfrm>
            <a:off x="1409446" y="4590160"/>
            <a:ext cx="1295400" cy="269875"/>
          </a:xfrm>
          <a:prstGeom prst="rect">
            <a:avLst/>
          </a:prstGeom>
        </p:spPr>
        <p:txBody>
          <a:bodyPr vert="horz" wrap="square" lIns="0" tIns="0" rIns="0" bIns="0" rtlCol="0">
            <a:spAutoFit/>
          </a:bodyPr>
          <a:lstStyle/>
          <a:p>
            <a:pPr marL="12700">
              <a:lnSpc>
                <a:spcPct val="100000"/>
              </a:lnSpc>
            </a:pPr>
            <a:r>
              <a:rPr sz="1700" b="1" spc="-5" dirty="0">
                <a:solidFill>
                  <a:srgbClr val="FFFFFF"/>
                </a:solidFill>
                <a:latin typeface="Arial"/>
                <a:cs typeface="Arial"/>
              </a:rPr>
              <a:t>6.</a:t>
            </a:r>
            <a:r>
              <a:rPr sz="1700" b="1" spc="-100" dirty="0">
                <a:solidFill>
                  <a:srgbClr val="FFFFFF"/>
                </a:solidFill>
                <a:latin typeface="Arial"/>
                <a:cs typeface="Arial"/>
              </a:rPr>
              <a:t> </a:t>
            </a:r>
            <a:r>
              <a:rPr sz="1700" b="1" spc="-90" dirty="0">
                <a:solidFill>
                  <a:srgbClr val="FFFFFF"/>
                </a:solidFill>
                <a:latin typeface="Arial"/>
                <a:cs typeface="Arial"/>
              </a:rPr>
              <a:t>Evaluación</a:t>
            </a:r>
            <a:endParaRPr sz="1700">
              <a:latin typeface="Arial"/>
              <a:cs typeface="Arial"/>
            </a:endParaRPr>
          </a:p>
        </p:txBody>
      </p:sp>
      <p:sp>
        <p:nvSpPr>
          <p:cNvPr id="28" name="object 26"/>
          <p:cNvSpPr/>
          <p:nvPr/>
        </p:nvSpPr>
        <p:spPr>
          <a:xfrm>
            <a:off x="1286255" y="3041904"/>
            <a:ext cx="1766316" cy="772668"/>
          </a:xfrm>
          <a:prstGeom prst="rect">
            <a:avLst/>
          </a:prstGeom>
          <a:blipFill>
            <a:blip r:embed="rId2" cstate="print"/>
            <a:stretch>
              <a:fillRect/>
            </a:stretch>
          </a:blipFill>
        </p:spPr>
        <p:txBody>
          <a:bodyPr wrap="square" lIns="0" tIns="0" rIns="0" bIns="0" rtlCol="0"/>
          <a:lstStyle/>
          <a:p>
            <a:endParaRPr/>
          </a:p>
        </p:txBody>
      </p:sp>
      <p:sp>
        <p:nvSpPr>
          <p:cNvPr id="29" name="object 27"/>
          <p:cNvSpPr/>
          <p:nvPr/>
        </p:nvSpPr>
        <p:spPr>
          <a:xfrm>
            <a:off x="1385316" y="3048000"/>
            <a:ext cx="1624584" cy="800100"/>
          </a:xfrm>
          <a:prstGeom prst="rect">
            <a:avLst/>
          </a:prstGeom>
          <a:blipFill>
            <a:blip r:embed="rId12" cstate="print"/>
            <a:stretch>
              <a:fillRect/>
            </a:stretch>
          </a:blipFill>
        </p:spPr>
        <p:txBody>
          <a:bodyPr wrap="square" lIns="0" tIns="0" rIns="0" bIns="0" rtlCol="0"/>
          <a:lstStyle/>
          <a:p>
            <a:endParaRPr/>
          </a:p>
        </p:txBody>
      </p:sp>
      <p:sp>
        <p:nvSpPr>
          <p:cNvPr id="30" name="object 28"/>
          <p:cNvSpPr/>
          <p:nvPr/>
        </p:nvSpPr>
        <p:spPr>
          <a:xfrm>
            <a:off x="1345691" y="3081527"/>
            <a:ext cx="1647825" cy="655320"/>
          </a:xfrm>
          <a:custGeom>
            <a:avLst/>
            <a:gdLst/>
            <a:ahLst/>
            <a:cxnLst/>
            <a:rect l="l" t="t" r="r" b="b"/>
            <a:pathLst>
              <a:path w="1647825" h="655320">
                <a:moveTo>
                  <a:pt x="1538224" y="0"/>
                </a:moveTo>
                <a:lnTo>
                  <a:pt x="109220" y="0"/>
                </a:lnTo>
                <a:lnTo>
                  <a:pt x="66704" y="8582"/>
                </a:lnTo>
                <a:lnTo>
                  <a:pt x="31988" y="31988"/>
                </a:lnTo>
                <a:lnTo>
                  <a:pt x="8582" y="66704"/>
                </a:lnTo>
                <a:lnTo>
                  <a:pt x="0" y="109220"/>
                </a:lnTo>
                <a:lnTo>
                  <a:pt x="0" y="546100"/>
                </a:lnTo>
                <a:lnTo>
                  <a:pt x="8582" y="588615"/>
                </a:lnTo>
                <a:lnTo>
                  <a:pt x="31988" y="623331"/>
                </a:lnTo>
                <a:lnTo>
                  <a:pt x="66704" y="646737"/>
                </a:lnTo>
                <a:lnTo>
                  <a:pt x="109220" y="655320"/>
                </a:lnTo>
                <a:lnTo>
                  <a:pt x="1538224" y="655320"/>
                </a:lnTo>
                <a:lnTo>
                  <a:pt x="1580739" y="646737"/>
                </a:lnTo>
                <a:lnTo>
                  <a:pt x="1615455" y="623331"/>
                </a:lnTo>
                <a:lnTo>
                  <a:pt x="1638861" y="588615"/>
                </a:lnTo>
                <a:lnTo>
                  <a:pt x="1647444" y="546100"/>
                </a:lnTo>
                <a:lnTo>
                  <a:pt x="1647444" y="109220"/>
                </a:lnTo>
                <a:lnTo>
                  <a:pt x="1638861" y="66704"/>
                </a:lnTo>
                <a:lnTo>
                  <a:pt x="1615455" y="31988"/>
                </a:lnTo>
                <a:lnTo>
                  <a:pt x="1580739" y="8582"/>
                </a:lnTo>
                <a:lnTo>
                  <a:pt x="1538224" y="0"/>
                </a:lnTo>
                <a:close/>
              </a:path>
            </a:pathLst>
          </a:custGeom>
          <a:solidFill>
            <a:srgbClr val="00B050"/>
          </a:solidFill>
        </p:spPr>
        <p:txBody>
          <a:bodyPr wrap="square" lIns="0" tIns="0" rIns="0" bIns="0" rtlCol="0"/>
          <a:lstStyle/>
          <a:p>
            <a:endParaRPr/>
          </a:p>
        </p:txBody>
      </p:sp>
      <p:sp>
        <p:nvSpPr>
          <p:cNvPr id="31" name="object 29"/>
          <p:cNvSpPr txBox="1"/>
          <p:nvPr/>
        </p:nvSpPr>
        <p:spPr>
          <a:xfrm>
            <a:off x="1561591" y="3136646"/>
            <a:ext cx="1226185" cy="501650"/>
          </a:xfrm>
          <a:prstGeom prst="rect">
            <a:avLst/>
          </a:prstGeom>
        </p:spPr>
        <p:txBody>
          <a:bodyPr vert="horz" wrap="square" lIns="0" tIns="0" rIns="0" bIns="0" rtlCol="0">
            <a:spAutoFit/>
          </a:bodyPr>
          <a:lstStyle/>
          <a:p>
            <a:pPr algn="ctr">
              <a:lnSpc>
                <a:spcPts val="1930"/>
              </a:lnSpc>
            </a:pPr>
            <a:r>
              <a:rPr sz="1700" b="1" spc="-5" dirty="0">
                <a:solidFill>
                  <a:srgbClr val="FFFFFF"/>
                </a:solidFill>
                <a:latin typeface="Arial"/>
                <a:cs typeface="Arial"/>
              </a:rPr>
              <a:t>7.</a:t>
            </a:r>
            <a:r>
              <a:rPr sz="1700" b="1" spc="-100" dirty="0">
                <a:solidFill>
                  <a:srgbClr val="FFFFFF"/>
                </a:solidFill>
                <a:latin typeface="Arial"/>
                <a:cs typeface="Arial"/>
              </a:rPr>
              <a:t> </a:t>
            </a:r>
            <a:r>
              <a:rPr sz="1700" b="1" spc="-75" dirty="0">
                <a:solidFill>
                  <a:srgbClr val="FFFFFF"/>
                </a:solidFill>
                <a:latin typeface="Arial"/>
                <a:cs typeface="Arial"/>
              </a:rPr>
              <a:t>Rendición</a:t>
            </a:r>
            <a:endParaRPr sz="1700" dirty="0">
              <a:latin typeface="Arial"/>
              <a:cs typeface="Arial"/>
            </a:endParaRPr>
          </a:p>
          <a:p>
            <a:pPr marL="23495" algn="ctr">
              <a:lnSpc>
                <a:spcPts val="1930"/>
              </a:lnSpc>
            </a:pPr>
            <a:r>
              <a:rPr sz="1700" b="1" spc="-25" dirty="0">
                <a:solidFill>
                  <a:srgbClr val="FFFFFF"/>
                </a:solidFill>
                <a:latin typeface="Arial"/>
                <a:cs typeface="Arial"/>
              </a:rPr>
              <a:t>de</a:t>
            </a:r>
            <a:r>
              <a:rPr sz="1700" b="1" spc="-235" dirty="0">
                <a:solidFill>
                  <a:srgbClr val="FFFFFF"/>
                </a:solidFill>
                <a:latin typeface="Arial"/>
                <a:cs typeface="Arial"/>
              </a:rPr>
              <a:t> </a:t>
            </a:r>
            <a:r>
              <a:rPr sz="1700" b="1" spc="-70" dirty="0">
                <a:solidFill>
                  <a:srgbClr val="FFFFFF"/>
                </a:solidFill>
                <a:latin typeface="Arial"/>
                <a:cs typeface="Arial"/>
              </a:rPr>
              <a:t>cuentas</a:t>
            </a:r>
            <a:endParaRPr sz="1700" dirty="0">
              <a:latin typeface="Arial"/>
              <a:cs typeface="Arial"/>
            </a:endParaRPr>
          </a:p>
        </p:txBody>
      </p:sp>
      <p:sp>
        <p:nvSpPr>
          <p:cNvPr id="32" name="object 30"/>
          <p:cNvSpPr/>
          <p:nvPr/>
        </p:nvSpPr>
        <p:spPr>
          <a:xfrm>
            <a:off x="594359" y="2343911"/>
            <a:ext cx="367284" cy="3669791"/>
          </a:xfrm>
          <a:prstGeom prst="rect">
            <a:avLst/>
          </a:prstGeom>
          <a:blipFill>
            <a:blip r:embed="rId13" cstate="print"/>
            <a:stretch>
              <a:fillRect/>
            </a:stretch>
          </a:blipFill>
        </p:spPr>
        <p:txBody>
          <a:bodyPr wrap="square" lIns="0" tIns="0" rIns="0" bIns="0" rtlCol="0"/>
          <a:lstStyle/>
          <a:p>
            <a:endParaRPr/>
          </a:p>
        </p:txBody>
      </p:sp>
      <p:sp>
        <p:nvSpPr>
          <p:cNvPr id="33" name="object 31"/>
          <p:cNvSpPr txBox="1"/>
          <p:nvPr/>
        </p:nvSpPr>
        <p:spPr>
          <a:xfrm>
            <a:off x="6620891" y="4503503"/>
            <a:ext cx="2354060" cy="2031325"/>
          </a:xfrm>
          <a:prstGeom prst="rect">
            <a:avLst/>
          </a:prstGeom>
        </p:spPr>
        <p:txBody>
          <a:bodyPr vert="horz" wrap="square" lIns="0" tIns="0" rIns="0" bIns="0" rtlCol="0">
            <a:spAutoFit/>
          </a:bodyPr>
          <a:lstStyle/>
          <a:p>
            <a:pPr marL="12700" marR="5080" algn="r">
              <a:lnSpc>
                <a:spcPct val="100000"/>
              </a:lnSpc>
            </a:pPr>
            <a:r>
              <a:rPr sz="2200" b="1" spc="-100" dirty="0">
                <a:cs typeface="Arial"/>
              </a:rPr>
              <a:t>Participación </a:t>
            </a:r>
            <a:r>
              <a:rPr sz="2200" b="1" spc="-90" dirty="0">
                <a:cs typeface="Arial"/>
              </a:rPr>
              <a:t>coordinada</a:t>
            </a:r>
            <a:r>
              <a:rPr sz="2200" spc="-90" dirty="0">
                <a:cs typeface="Arial"/>
              </a:rPr>
              <a:t>, </a:t>
            </a:r>
            <a:r>
              <a:rPr sz="2200" spc="-5" dirty="0">
                <a:cs typeface="Arial"/>
              </a:rPr>
              <a:t>en un  </a:t>
            </a:r>
            <a:r>
              <a:rPr sz="2200" dirty="0">
                <a:cs typeface="Arial"/>
              </a:rPr>
              <a:t>mismo </a:t>
            </a:r>
            <a:r>
              <a:rPr sz="2200" spc="-5" dirty="0">
                <a:cs typeface="Arial"/>
              </a:rPr>
              <a:t>equipo de trabajo de las  áreas responsables de </a:t>
            </a:r>
            <a:r>
              <a:rPr sz="2200" spc="-10" dirty="0">
                <a:cs typeface="Arial"/>
              </a:rPr>
              <a:t>los  </a:t>
            </a:r>
            <a:r>
              <a:rPr sz="2200" spc="-5" dirty="0">
                <a:cs typeface="Arial"/>
              </a:rPr>
              <a:t>programas.</a:t>
            </a:r>
            <a:endParaRPr sz="2200" dirty="0">
              <a:cs typeface="Arial"/>
            </a:endParaRPr>
          </a:p>
        </p:txBody>
      </p:sp>
      <p:sp>
        <p:nvSpPr>
          <p:cNvPr id="34" name="object 32"/>
          <p:cNvSpPr txBox="1"/>
          <p:nvPr/>
        </p:nvSpPr>
        <p:spPr>
          <a:xfrm>
            <a:off x="6620891" y="2022692"/>
            <a:ext cx="2354060" cy="2369880"/>
          </a:xfrm>
          <a:prstGeom prst="rect">
            <a:avLst/>
          </a:prstGeom>
        </p:spPr>
        <p:txBody>
          <a:bodyPr vert="horz" wrap="square" lIns="0" tIns="0" rIns="0" bIns="0" rtlCol="0">
            <a:spAutoFit/>
          </a:bodyPr>
          <a:lstStyle/>
          <a:p>
            <a:pPr marL="12700" marR="5080" algn="r">
              <a:lnSpc>
                <a:spcPct val="100000"/>
              </a:lnSpc>
            </a:pPr>
            <a:r>
              <a:rPr sz="2200" b="1" spc="-85" dirty="0">
                <a:cs typeface="Arial"/>
              </a:rPr>
              <a:t>Orientado </a:t>
            </a:r>
            <a:r>
              <a:rPr sz="2200" b="1" spc="-65" dirty="0">
                <a:cs typeface="Arial"/>
              </a:rPr>
              <a:t>al </a:t>
            </a:r>
            <a:r>
              <a:rPr sz="2200" b="1" spc="-125" dirty="0">
                <a:cs typeface="Arial"/>
              </a:rPr>
              <a:t>logro </a:t>
            </a:r>
            <a:r>
              <a:rPr sz="2200" b="1" spc="-65" dirty="0">
                <a:cs typeface="Arial"/>
              </a:rPr>
              <a:t>de </a:t>
            </a:r>
            <a:r>
              <a:rPr sz="2200" b="1" spc="-105" dirty="0">
                <a:cs typeface="Arial"/>
              </a:rPr>
              <a:t>resultados  </a:t>
            </a:r>
            <a:r>
              <a:rPr sz="2200" spc="-5" dirty="0">
                <a:cs typeface="Arial"/>
              </a:rPr>
              <a:t>mediante la vinculación de sus  </a:t>
            </a:r>
            <a:r>
              <a:rPr sz="2200" spc="-10" dirty="0">
                <a:cs typeface="Arial"/>
              </a:rPr>
              <a:t>etapas </a:t>
            </a:r>
            <a:r>
              <a:rPr sz="2200" spc="-5" dirty="0">
                <a:cs typeface="Arial"/>
              </a:rPr>
              <a:t>y </a:t>
            </a:r>
            <a:r>
              <a:rPr sz="2200" dirty="0">
                <a:cs typeface="Arial"/>
              </a:rPr>
              <a:t>de </a:t>
            </a:r>
            <a:r>
              <a:rPr sz="2200" spc="-5" dirty="0">
                <a:cs typeface="Arial"/>
              </a:rPr>
              <a:t>los resultados  obtenidos en cada una de</a:t>
            </a:r>
            <a:r>
              <a:rPr sz="2200" spc="10" dirty="0">
                <a:cs typeface="Arial"/>
              </a:rPr>
              <a:t> </a:t>
            </a:r>
            <a:r>
              <a:rPr sz="2200" spc="-5" dirty="0">
                <a:cs typeface="Arial"/>
              </a:rPr>
              <a:t>ellas.</a:t>
            </a:r>
            <a:endParaRPr sz="2200" dirty="0">
              <a:cs typeface="Arial"/>
            </a:endParaRPr>
          </a:p>
        </p:txBody>
      </p:sp>
      <p:sp>
        <p:nvSpPr>
          <p:cNvPr id="35" name="object 33"/>
          <p:cNvSpPr txBox="1"/>
          <p:nvPr/>
        </p:nvSpPr>
        <p:spPr>
          <a:xfrm>
            <a:off x="319836" y="129666"/>
            <a:ext cx="8656384" cy="2534027"/>
          </a:xfrm>
          <a:prstGeom prst="rect">
            <a:avLst/>
          </a:prstGeom>
        </p:spPr>
        <p:txBody>
          <a:bodyPr vert="horz" wrap="square" lIns="0" tIns="0" rIns="0" bIns="0" rtlCol="0">
            <a:spAutoFit/>
          </a:bodyPr>
          <a:lstStyle/>
          <a:p>
            <a:pPr marL="12700">
              <a:lnSpc>
                <a:spcPct val="100000"/>
              </a:lnSpc>
            </a:pPr>
            <a:r>
              <a:rPr sz="2200" b="1" spc="-25" dirty="0">
                <a:cs typeface="Arial"/>
              </a:rPr>
              <a:t>CICLO</a:t>
            </a:r>
            <a:r>
              <a:rPr sz="2200" b="1" spc="-120" dirty="0">
                <a:cs typeface="Arial"/>
              </a:rPr>
              <a:t> </a:t>
            </a:r>
            <a:r>
              <a:rPr sz="2200" b="1" spc="-10" dirty="0">
                <a:cs typeface="Arial"/>
              </a:rPr>
              <a:t>PRESUPUESTARIO</a:t>
            </a:r>
            <a:endParaRPr sz="2200" b="1" dirty="0">
              <a:cs typeface="Arial"/>
            </a:endParaRPr>
          </a:p>
          <a:p>
            <a:pPr>
              <a:lnSpc>
                <a:spcPct val="100000"/>
              </a:lnSpc>
              <a:spcBef>
                <a:spcPts val="20"/>
              </a:spcBef>
            </a:pPr>
            <a:endParaRPr sz="2350" dirty="0">
              <a:latin typeface="Times New Roman"/>
              <a:cs typeface="Times New Roman"/>
            </a:endParaRPr>
          </a:p>
          <a:p>
            <a:pPr marL="152400" marR="5080" algn="just">
              <a:lnSpc>
                <a:spcPct val="100000"/>
              </a:lnSpc>
            </a:pPr>
            <a:r>
              <a:rPr sz="2200" spc="-5" dirty="0">
                <a:cs typeface="Arial"/>
              </a:rPr>
              <a:t>Para que la </a:t>
            </a:r>
            <a:r>
              <a:rPr sz="2200" spc="-110" dirty="0">
                <a:cs typeface="Arial"/>
              </a:rPr>
              <a:t>administración </a:t>
            </a:r>
            <a:r>
              <a:rPr sz="2200" spc="-65" dirty="0">
                <a:cs typeface="Arial"/>
              </a:rPr>
              <a:t>de </a:t>
            </a:r>
            <a:r>
              <a:rPr sz="2200" spc="-130" dirty="0">
                <a:cs typeface="Arial"/>
              </a:rPr>
              <a:t>los </a:t>
            </a:r>
            <a:r>
              <a:rPr sz="2200" spc="-110" dirty="0">
                <a:cs typeface="Arial"/>
              </a:rPr>
              <a:t>recursos </a:t>
            </a:r>
            <a:r>
              <a:rPr sz="2200" spc="-125" dirty="0">
                <a:cs typeface="Arial"/>
              </a:rPr>
              <a:t>públicos </a:t>
            </a:r>
            <a:r>
              <a:rPr sz="2200" spc="-10" dirty="0">
                <a:cs typeface="Arial"/>
              </a:rPr>
              <a:t>se </a:t>
            </a:r>
            <a:r>
              <a:rPr sz="2200" spc="-5" dirty="0">
                <a:cs typeface="Arial"/>
              </a:rPr>
              <a:t>realice con </a:t>
            </a:r>
            <a:r>
              <a:rPr sz="2200" spc="-10" dirty="0">
                <a:cs typeface="Arial"/>
              </a:rPr>
              <a:t>base </a:t>
            </a:r>
            <a:r>
              <a:rPr sz="2200" spc="-5" dirty="0">
                <a:cs typeface="Arial"/>
              </a:rPr>
              <a:t>en </a:t>
            </a:r>
            <a:r>
              <a:rPr sz="2200" dirty="0">
                <a:cs typeface="Arial"/>
              </a:rPr>
              <a:t>criterios </a:t>
            </a:r>
            <a:r>
              <a:rPr sz="2200" spc="-5" dirty="0">
                <a:cs typeface="Arial"/>
              </a:rPr>
              <a:t>de  eficiencia, eficacia, </a:t>
            </a:r>
            <a:r>
              <a:rPr sz="2200" spc="-10" dirty="0">
                <a:cs typeface="Arial"/>
              </a:rPr>
              <a:t>economía, </a:t>
            </a:r>
            <a:r>
              <a:rPr sz="2200" spc="-5" dirty="0">
                <a:cs typeface="Arial"/>
              </a:rPr>
              <a:t>racionalidad, austeridad, transparencia, control y rendición  de cuentas, existe un proceso llamado Ciclo</a:t>
            </a:r>
            <a:r>
              <a:rPr sz="2200" spc="120" dirty="0">
                <a:cs typeface="Arial"/>
              </a:rPr>
              <a:t> </a:t>
            </a:r>
            <a:r>
              <a:rPr sz="2200" spc="-5" dirty="0">
                <a:cs typeface="Arial"/>
              </a:rPr>
              <a:t>Presupuestario.</a:t>
            </a:r>
            <a:endParaRPr sz="2200" dirty="0">
              <a:cs typeface="Arial"/>
            </a:endParaRPr>
          </a:p>
          <a:p>
            <a:pPr marL="2877185">
              <a:lnSpc>
                <a:spcPct val="100000"/>
              </a:lnSpc>
              <a:spcBef>
                <a:spcPts val="1735"/>
              </a:spcBef>
            </a:pPr>
            <a:r>
              <a:rPr sz="1700" spc="-5" dirty="0" smtClean="0">
                <a:latin typeface="Arial"/>
                <a:cs typeface="Arial"/>
              </a:rPr>
              <a:t>1</a:t>
            </a:r>
            <a:r>
              <a:rPr sz="1700" spc="-5" dirty="0">
                <a:latin typeface="Arial"/>
                <a:cs typeface="Arial"/>
              </a:rPr>
              <a:t>.</a:t>
            </a:r>
            <a:r>
              <a:rPr sz="1700" spc="-65" dirty="0">
                <a:latin typeface="Arial"/>
                <a:cs typeface="Arial"/>
              </a:rPr>
              <a:t> </a:t>
            </a:r>
            <a:r>
              <a:rPr sz="1700" spc="-80" dirty="0">
                <a:latin typeface="Arial"/>
                <a:cs typeface="Arial"/>
              </a:rPr>
              <a:t>Planeación</a:t>
            </a:r>
            <a:endParaRPr sz="1700" dirty="0">
              <a:latin typeface="Arial"/>
              <a:cs typeface="Arial"/>
            </a:endParaRPr>
          </a:p>
        </p:txBody>
      </p:sp>
    </p:spTree>
    <p:extLst>
      <p:ext uri="{BB962C8B-B14F-4D97-AF65-F5344CB8AC3E}">
        <p14:creationId xmlns:p14="http://schemas.microsoft.com/office/powerpoint/2010/main" val="396077852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72"/>
          <p:cNvSpPr txBox="1"/>
          <p:nvPr/>
        </p:nvSpPr>
        <p:spPr>
          <a:xfrm>
            <a:off x="1285821" y="253068"/>
            <a:ext cx="1151046" cy="139700"/>
          </a:xfrm>
          <a:prstGeom prst="rect">
            <a:avLst/>
          </a:prstGeom>
          <a:solidFill>
            <a:schemeClr val="bg1">
              <a:lumMod val="85000"/>
            </a:schemeClr>
          </a:solidFill>
        </p:spPr>
        <p:txBody>
          <a:bodyPr wrap="square" lIns="0" tIns="0" rIns="0" bIns="0" rtlCol="0">
            <a:noAutofit/>
          </a:bodyPr>
          <a:lstStyle/>
          <a:p>
            <a:pPr marL="12700">
              <a:lnSpc>
                <a:spcPts val="1019"/>
              </a:lnSpc>
              <a:spcBef>
                <a:spcPts val="51"/>
              </a:spcBef>
            </a:pPr>
            <a:r>
              <a:rPr sz="900" spc="0" dirty="0" smtClean="0">
                <a:latin typeface="Arial"/>
                <a:cs typeface="Arial"/>
              </a:rPr>
              <a:t>Re</a:t>
            </a:r>
            <a:r>
              <a:rPr sz="900" spc="0" dirty="0" smtClean="0">
                <a:solidFill>
                  <a:srgbClr val="1C1717"/>
                </a:solidFill>
                <a:latin typeface="Arial"/>
                <a:cs typeface="Arial"/>
              </a:rPr>
              <a:t>s</a:t>
            </a:r>
            <a:r>
              <a:rPr sz="900" spc="0" dirty="0" smtClean="0">
                <a:solidFill>
                  <a:srgbClr val="010101"/>
                </a:solidFill>
                <a:latin typeface="Arial"/>
                <a:cs typeface="Arial"/>
              </a:rPr>
              <a:t>um</a:t>
            </a:r>
            <a:r>
              <a:rPr sz="900" spc="0" dirty="0" smtClean="0">
                <a:solidFill>
                  <a:srgbClr val="1C1717"/>
                </a:solidFill>
                <a:latin typeface="Arial"/>
                <a:cs typeface="Arial"/>
              </a:rPr>
              <a:t>e</a:t>
            </a:r>
            <a:r>
              <a:rPr sz="900" spc="0" dirty="0" smtClean="0">
                <a:solidFill>
                  <a:srgbClr val="010101"/>
                </a:solidFill>
                <a:latin typeface="Arial"/>
                <a:cs typeface="Arial"/>
              </a:rPr>
              <a:t>n   </a:t>
            </a:r>
            <a:r>
              <a:rPr sz="900" spc="30" dirty="0" smtClean="0">
                <a:solidFill>
                  <a:srgbClr val="010101"/>
                </a:solidFill>
                <a:latin typeface="Arial"/>
                <a:cs typeface="Arial"/>
              </a:rPr>
              <a:t> </a:t>
            </a:r>
            <a:r>
              <a:rPr sz="900" spc="0" dirty="0" smtClean="0">
                <a:solidFill>
                  <a:srgbClr val="010101"/>
                </a:solidFill>
                <a:latin typeface="Arial"/>
                <a:cs typeface="Arial"/>
              </a:rPr>
              <a:t>Nar</a:t>
            </a:r>
            <a:r>
              <a:rPr sz="900" spc="0" dirty="0" smtClean="0">
                <a:solidFill>
                  <a:srgbClr val="1C1717"/>
                </a:solidFill>
                <a:latin typeface="Arial"/>
                <a:cs typeface="Arial"/>
              </a:rPr>
              <a:t>ra</a:t>
            </a:r>
            <a:r>
              <a:rPr sz="900" spc="0" dirty="0" smtClean="0">
                <a:solidFill>
                  <a:srgbClr val="010101"/>
                </a:solidFill>
                <a:latin typeface="Arial"/>
                <a:cs typeface="Arial"/>
              </a:rPr>
              <a:t>tivo</a:t>
            </a:r>
            <a:endParaRPr sz="900" dirty="0">
              <a:latin typeface="Arial"/>
              <a:cs typeface="Arial"/>
            </a:endParaRPr>
          </a:p>
        </p:txBody>
      </p:sp>
      <p:sp>
        <p:nvSpPr>
          <p:cNvPr id="5" name="object 71"/>
          <p:cNvSpPr txBox="1"/>
          <p:nvPr/>
        </p:nvSpPr>
        <p:spPr>
          <a:xfrm>
            <a:off x="3041525" y="269496"/>
            <a:ext cx="539875" cy="139700"/>
          </a:xfrm>
          <a:prstGeom prst="rect">
            <a:avLst/>
          </a:prstGeom>
          <a:solidFill>
            <a:schemeClr val="bg1">
              <a:lumMod val="85000"/>
            </a:schemeClr>
          </a:solidFill>
        </p:spPr>
        <p:txBody>
          <a:bodyPr wrap="square" lIns="0" tIns="0" rIns="0" bIns="0" rtlCol="0">
            <a:noAutofit/>
          </a:bodyPr>
          <a:lstStyle/>
          <a:p>
            <a:pPr marL="12700">
              <a:lnSpc>
                <a:spcPts val="1019"/>
              </a:lnSpc>
              <a:spcBef>
                <a:spcPts val="51"/>
              </a:spcBef>
            </a:pPr>
            <a:r>
              <a:rPr sz="900" dirty="0" smtClean="0">
                <a:solidFill>
                  <a:srgbClr val="010101"/>
                </a:solidFill>
                <a:latin typeface="Arial"/>
                <a:cs typeface="Arial"/>
              </a:rPr>
              <a:t>I</a:t>
            </a:r>
            <a:r>
              <a:rPr sz="900" dirty="0" smtClean="0">
                <a:solidFill>
                  <a:srgbClr val="1C1717"/>
                </a:solidFill>
                <a:latin typeface="Arial"/>
                <a:cs typeface="Arial"/>
              </a:rPr>
              <a:t>n</a:t>
            </a:r>
            <a:r>
              <a:rPr sz="900" dirty="0" smtClean="0">
                <a:solidFill>
                  <a:srgbClr val="010101"/>
                </a:solidFill>
                <a:latin typeface="Arial"/>
                <a:cs typeface="Arial"/>
              </a:rPr>
              <a:t>d</a:t>
            </a:r>
            <a:r>
              <a:rPr sz="900" dirty="0" smtClean="0">
                <a:solidFill>
                  <a:srgbClr val="1C1717"/>
                </a:solidFill>
                <a:latin typeface="Arial"/>
                <a:cs typeface="Arial"/>
              </a:rPr>
              <a:t>ic</a:t>
            </a:r>
            <a:r>
              <a:rPr sz="900" dirty="0" smtClean="0">
                <a:solidFill>
                  <a:srgbClr val="010101"/>
                </a:solidFill>
                <a:latin typeface="Arial"/>
                <a:cs typeface="Arial"/>
              </a:rPr>
              <a:t>ador</a:t>
            </a:r>
            <a:endParaRPr sz="900" dirty="0">
              <a:latin typeface="Arial"/>
              <a:cs typeface="Arial"/>
            </a:endParaRPr>
          </a:p>
        </p:txBody>
      </p:sp>
      <p:sp>
        <p:nvSpPr>
          <p:cNvPr id="6" name="object 70"/>
          <p:cNvSpPr txBox="1"/>
          <p:nvPr/>
        </p:nvSpPr>
        <p:spPr>
          <a:xfrm>
            <a:off x="7960436" y="277313"/>
            <a:ext cx="617053" cy="139700"/>
          </a:xfrm>
          <a:prstGeom prst="rect">
            <a:avLst/>
          </a:prstGeom>
          <a:solidFill>
            <a:schemeClr val="bg1">
              <a:lumMod val="85000"/>
            </a:schemeClr>
          </a:solidFill>
        </p:spPr>
        <p:txBody>
          <a:bodyPr wrap="square" lIns="0" tIns="0" rIns="0" bIns="0" rtlCol="0">
            <a:noAutofit/>
          </a:bodyPr>
          <a:lstStyle/>
          <a:p>
            <a:pPr marL="12700">
              <a:lnSpc>
                <a:spcPts val="1019"/>
              </a:lnSpc>
              <a:spcBef>
                <a:spcPts val="51"/>
              </a:spcBef>
            </a:pPr>
            <a:r>
              <a:rPr sz="900" dirty="0" smtClean="0">
                <a:solidFill>
                  <a:srgbClr val="010101"/>
                </a:solidFill>
                <a:latin typeface="Arial"/>
                <a:cs typeface="Arial"/>
              </a:rPr>
              <a:t>Supue</a:t>
            </a:r>
            <a:r>
              <a:rPr sz="900" dirty="0" smtClean="0">
                <a:solidFill>
                  <a:srgbClr val="1C1717"/>
                </a:solidFill>
                <a:latin typeface="Arial"/>
                <a:cs typeface="Arial"/>
              </a:rPr>
              <a:t>st</a:t>
            </a:r>
            <a:r>
              <a:rPr sz="900" dirty="0" smtClean="0">
                <a:solidFill>
                  <a:srgbClr val="010101"/>
                </a:solidFill>
                <a:latin typeface="Arial"/>
                <a:cs typeface="Arial"/>
              </a:rPr>
              <a:t>o</a:t>
            </a:r>
            <a:r>
              <a:rPr sz="900" dirty="0" smtClean="0">
                <a:solidFill>
                  <a:srgbClr val="1C1717"/>
                </a:solidFill>
                <a:latin typeface="Arial"/>
                <a:cs typeface="Arial"/>
              </a:rPr>
              <a:t>s</a:t>
            </a:r>
            <a:endParaRPr sz="900" dirty="0">
              <a:latin typeface="Arial"/>
              <a:cs typeface="Arial"/>
            </a:endParaRPr>
          </a:p>
        </p:txBody>
      </p:sp>
      <p:sp>
        <p:nvSpPr>
          <p:cNvPr id="7" name="object 69"/>
          <p:cNvSpPr txBox="1"/>
          <p:nvPr/>
        </p:nvSpPr>
        <p:spPr>
          <a:xfrm>
            <a:off x="6606372" y="184128"/>
            <a:ext cx="693738" cy="316680"/>
          </a:xfrm>
          <a:prstGeom prst="rect">
            <a:avLst/>
          </a:prstGeom>
          <a:solidFill>
            <a:schemeClr val="bg1">
              <a:lumMod val="85000"/>
            </a:schemeClr>
          </a:solidFill>
        </p:spPr>
        <p:txBody>
          <a:bodyPr wrap="square" lIns="0" tIns="0" rIns="0" bIns="0" rtlCol="0">
            <a:noAutofit/>
          </a:bodyPr>
          <a:lstStyle/>
          <a:p>
            <a:pPr marL="24500" marR="17145">
              <a:lnSpc>
                <a:spcPts val="1019"/>
              </a:lnSpc>
              <a:spcBef>
                <a:spcPts val="51"/>
              </a:spcBef>
            </a:pPr>
            <a:r>
              <a:rPr sz="900" spc="0" dirty="0" smtClean="0">
                <a:solidFill>
                  <a:srgbClr val="010101"/>
                </a:solidFill>
                <a:latin typeface="Arial"/>
                <a:cs typeface="Arial"/>
              </a:rPr>
              <a:t>M</a:t>
            </a:r>
            <a:r>
              <a:rPr sz="900" spc="0" dirty="0" smtClean="0">
                <a:solidFill>
                  <a:srgbClr val="1C1717"/>
                </a:solidFill>
                <a:latin typeface="Arial"/>
                <a:cs typeface="Arial"/>
              </a:rPr>
              <a:t>e</a:t>
            </a:r>
            <a:r>
              <a:rPr sz="900" spc="0" dirty="0" smtClean="0">
                <a:solidFill>
                  <a:srgbClr val="010101"/>
                </a:solidFill>
                <a:latin typeface="Arial"/>
                <a:cs typeface="Arial"/>
              </a:rPr>
              <a:t>dio  </a:t>
            </a:r>
            <a:r>
              <a:rPr sz="900" spc="240" dirty="0" smtClean="0">
                <a:solidFill>
                  <a:srgbClr val="010101"/>
                </a:solidFill>
                <a:latin typeface="Arial"/>
                <a:cs typeface="Arial"/>
              </a:rPr>
              <a:t> </a:t>
            </a:r>
            <a:r>
              <a:rPr sz="900" spc="0" dirty="0" smtClean="0">
                <a:solidFill>
                  <a:srgbClr val="010101"/>
                </a:solidFill>
                <a:latin typeface="Arial"/>
                <a:cs typeface="Arial"/>
              </a:rPr>
              <a:t>de</a:t>
            </a:r>
            <a:endParaRPr sz="900" dirty="0">
              <a:latin typeface="Arial"/>
              <a:cs typeface="Arial"/>
            </a:endParaRPr>
          </a:p>
          <a:p>
            <a:pPr marL="12700">
              <a:lnSpc>
                <a:spcPct val="95825"/>
              </a:lnSpc>
              <a:spcBef>
                <a:spcPts val="304"/>
              </a:spcBef>
            </a:pPr>
            <a:r>
              <a:rPr sz="900" dirty="0" smtClean="0">
                <a:solidFill>
                  <a:srgbClr val="010101"/>
                </a:solidFill>
                <a:latin typeface="Arial"/>
                <a:cs typeface="Arial"/>
              </a:rPr>
              <a:t>V</a:t>
            </a:r>
            <a:r>
              <a:rPr sz="900" dirty="0" smtClean="0">
                <a:solidFill>
                  <a:srgbClr val="1C1717"/>
                </a:solidFill>
                <a:latin typeface="Arial"/>
                <a:cs typeface="Arial"/>
              </a:rPr>
              <a:t>er</a:t>
            </a:r>
            <a:r>
              <a:rPr sz="900" dirty="0" smtClean="0">
                <a:solidFill>
                  <a:srgbClr val="010101"/>
                </a:solidFill>
                <a:latin typeface="Arial"/>
                <a:cs typeface="Arial"/>
              </a:rPr>
              <a:t>ifi</a:t>
            </a:r>
            <a:r>
              <a:rPr sz="900" dirty="0" smtClean="0">
                <a:solidFill>
                  <a:srgbClr val="1C1717"/>
                </a:solidFill>
                <a:latin typeface="Arial"/>
                <a:cs typeface="Arial"/>
              </a:rPr>
              <a:t>c</a:t>
            </a:r>
            <a:r>
              <a:rPr sz="900" dirty="0" smtClean="0">
                <a:solidFill>
                  <a:srgbClr val="010101"/>
                </a:solidFill>
                <a:latin typeface="Arial"/>
                <a:cs typeface="Arial"/>
              </a:rPr>
              <a:t>a</a:t>
            </a:r>
            <a:r>
              <a:rPr sz="900" dirty="0" smtClean="0">
                <a:solidFill>
                  <a:srgbClr val="1C1717"/>
                </a:solidFill>
                <a:latin typeface="Arial"/>
                <a:cs typeface="Arial"/>
              </a:rPr>
              <a:t>ció</a:t>
            </a:r>
            <a:r>
              <a:rPr sz="900" dirty="0" smtClean="0">
                <a:solidFill>
                  <a:srgbClr val="010101"/>
                </a:solidFill>
                <a:latin typeface="Arial"/>
                <a:cs typeface="Arial"/>
              </a:rPr>
              <a:t>n</a:t>
            </a:r>
            <a:endParaRPr sz="900" dirty="0">
              <a:latin typeface="Arial"/>
              <a:cs typeface="Arial"/>
            </a:endParaRPr>
          </a:p>
        </p:txBody>
      </p:sp>
      <p:sp>
        <p:nvSpPr>
          <p:cNvPr id="8" name="object 68"/>
          <p:cNvSpPr txBox="1"/>
          <p:nvPr/>
        </p:nvSpPr>
        <p:spPr>
          <a:xfrm>
            <a:off x="5674274" y="431900"/>
            <a:ext cx="666369" cy="139700"/>
          </a:xfrm>
          <a:prstGeom prst="rect">
            <a:avLst/>
          </a:prstGeom>
        </p:spPr>
        <p:txBody>
          <a:bodyPr wrap="square" lIns="0" tIns="0" rIns="0" bIns="0" rtlCol="0">
            <a:noAutofit/>
          </a:bodyPr>
          <a:lstStyle/>
          <a:p>
            <a:pPr marL="12700">
              <a:lnSpc>
                <a:spcPts val="1019"/>
              </a:lnSpc>
              <a:spcBef>
                <a:spcPts val="51"/>
              </a:spcBef>
            </a:pPr>
            <a:r>
              <a:rPr sz="900" dirty="0" smtClean="0">
                <a:solidFill>
                  <a:srgbClr val="010101"/>
                </a:solidFill>
                <a:latin typeface="Arial"/>
                <a:cs typeface="Arial"/>
              </a:rPr>
              <a:t>P</a:t>
            </a:r>
            <a:r>
              <a:rPr sz="900" dirty="0" smtClean="0">
                <a:solidFill>
                  <a:srgbClr val="1C1717"/>
                </a:solidFill>
                <a:latin typeface="Arial"/>
                <a:cs typeface="Arial"/>
              </a:rPr>
              <a:t>er</a:t>
            </a:r>
            <a:r>
              <a:rPr sz="900" dirty="0" smtClean="0">
                <a:solidFill>
                  <a:srgbClr val="342828"/>
                </a:solidFill>
                <a:latin typeface="Arial"/>
                <a:cs typeface="Arial"/>
              </a:rPr>
              <a:t>i</a:t>
            </a:r>
            <a:r>
              <a:rPr sz="900" dirty="0" smtClean="0">
                <a:solidFill>
                  <a:srgbClr val="1C1717"/>
                </a:solidFill>
                <a:latin typeface="Arial"/>
                <a:cs typeface="Arial"/>
              </a:rPr>
              <a:t>odic</a:t>
            </a:r>
            <a:r>
              <a:rPr sz="900" dirty="0" smtClean="0">
                <a:solidFill>
                  <a:srgbClr val="010101"/>
                </a:solidFill>
                <a:latin typeface="Arial"/>
                <a:cs typeface="Arial"/>
              </a:rPr>
              <a:t>id</a:t>
            </a:r>
            <a:r>
              <a:rPr sz="900" dirty="0" smtClean="0">
                <a:solidFill>
                  <a:srgbClr val="1C1717"/>
                </a:solidFill>
                <a:latin typeface="Arial"/>
                <a:cs typeface="Arial"/>
              </a:rPr>
              <a:t>a</a:t>
            </a:r>
            <a:r>
              <a:rPr sz="900" dirty="0" smtClean="0">
                <a:solidFill>
                  <a:srgbClr val="010101"/>
                </a:solidFill>
                <a:latin typeface="Arial"/>
                <a:cs typeface="Arial"/>
              </a:rPr>
              <a:t>d</a:t>
            </a:r>
            <a:endParaRPr sz="900">
              <a:latin typeface="Arial"/>
              <a:cs typeface="Arial"/>
            </a:endParaRPr>
          </a:p>
        </p:txBody>
      </p:sp>
      <p:sp>
        <p:nvSpPr>
          <p:cNvPr id="9" name="object 66"/>
          <p:cNvSpPr txBox="1"/>
          <p:nvPr/>
        </p:nvSpPr>
        <p:spPr>
          <a:xfrm>
            <a:off x="4500303" y="443699"/>
            <a:ext cx="413585" cy="139700"/>
          </a:xfrm>
          <a:prstGeom prst="rect">
            <a:avLst/>
          </a:prstGeom>
        </p:spPr>
        <p:txBody>
          <a:bodyPr wrap="square" lIns="0" tIns="0" rIns="0" bIns="0" rtlCol="0">
            <a:noAutofit/>
          </a:bodyPr>
          <a:lstStyle/>
          <a:p>
            <a:pPr marL="12700">
              <a:lnSpc>
                <a:spcPts val="1019"/>
              </a:lnSpc>
              <a:spcBef>
                <a:spcPts val="51"/>
              </a:spcBef>
            </a:pPr>
            <a:r>
              <a:rPr sz="900" spc="0" dirty="0" smtClean="0">
                <a:solidFill>
                  <a:srgbClr val="1C1717"/>
                </a:solidFill>
                <a:latin typeface="Arial"/>
                <a:cs typeface="Arial"/>
              </a:rPr>
              <a:t>Cá</a:t>
            </a:r>
            <a:r>
              <a:rPr sz="900" spc="0" dirty="0" smtClean="0">
                <a:solidFill>
                  <a:srgbClr val="010101"/>
                </a:solidFill>
                <a:latin typeface="Arial"/>
                <a:cs typeface="Arial"/>
              </a:rPr>
              <a:t>lc</a:t>
            </a:r>
            <a:r>
              <a:rPr sz="900" spc="0" dirty="0" smtClean="0">
                <a:solidFill>
                  <a:srgbClr val="1C1717"/>
                </a:solidFill>
                <a:latin typeface="Arial"/>
                <a:cs typeface="Arial"/>
              </a:rPr>
              <a:t>u</a:t>
            </a:r>
            <a:r>
              <a:rPr sz="900" spc="0" dirty="0" smtClean="0">
                <a:solidFill>
                  <a:srgbClr val="010101"/>
                </a:solidFill>
                <a:latin typeface="Arial"/>
                <a:cs typeface="Arial"/>
              </a:rPr>
              <a:t>lo</a:t>
            </a:r>
            <a:endParaRPr sz="900">
              <a:latin typeface="Arial"/>
              <a:cs typeface="Arial"/>
            </a:endParaRPr>
          </a:p>
        </p:txBody>
      </p:sp>
      <p:sp>
        <p:nvSpPr>
          <p:cNvPr id="10" name="object 65"/>
          <p:cNvSpPr txBox="1"/>
          <p:nvPr/>
        </p:nvSpPr>
        <p:spPr>
          <a:xfrm>
            <a:off x="5638882" y="687081"/>
            <a:ext cx="352973" cy="152400"/>
          </a:xfrm>
          <a:prstGeom prst="rect">
            <a:avLst/>
          </a:prstGeom>
        </p:spPr>
        <p:txBody>
          <a:bodyPr wrap="square" lIns="0" tIns="0" rIns="0" bIns="0" rtlCol="0">
            <a:noAutofit/>
          </a:bodyPr>
          <a:lstStyle/>
          <a:p>
            <a:pPr marL="12700">
              <a:lnSpc>
                <a:spcPts val="1120"/>
              </a:lnSpc>
              <a:spcBef>
                <a:spcPts val="55"/>
              </a:spcBef>
            </a:pPr>
            <a:r>
              <a:rPr sz="1000" spc="0" dirty="0" smtClean="0">
                <a:latin typeface="Arial"/>
                <a:cs typeface="Arial"/>
              </a:rPr>
              <a:t>Anual</a:t>
            </a:r>
            <a:endParaRPr sz="1000">
              <a:latin typeface="Arial"/>
              <a:cs typeface="Arial"/>
            </a:endParaRPr>
          </a:p>
        </p:txBody>
      </p:sp>
      <p:sp>
        <p:nvSpPr>
          <p:cNvPr id="11" name="object 64"/>
          <p:cNvSpPr txBox="1"/>
          <p:nvPr/>
        </p:nvSpPr>
        <p:spPr>
          <a:xfrm>
            <a:off x="1208467" y="697372"/>
            <a:ext cx="1210322" cy="307290"/>
          </a:xfrm>
          <a:prstGeom prst="rect">
            <a:avLst/>
          </a:prstGeom>
        </p:spPr>
        <p:txBody>
          <a:bodyPr wrap="square" lIns="0" tIns="0" rIns="0" bIns="0" rtlCol="0">
            <a:noAutofit/>
          </a:bodyPr>
          <a:lstStyle/>
          <a:p>
            <a:pPr marL="12700">
              <a:lnSpc>
                <a:spcPts val="1019"/>
              </a:lnSpc>
              <a:spcBef>
                <a:spcPts val="51"/>
              </a:spcBef>
            </a:pPr>
            <a:r>
              <a:rPr sz="900" dirty="0" smtClean="0">
                <a:latin typeface="Arial"/>
                <a:cs typeface="Arial"/>
              </a:rPr>
              <a:t>Contribuir</a:t>
            </a:r>
            <a:r>
              <a:rPr lang="es-MX" sz="900" dirty="0">
                <a:latin typeface="Arial"/>
                <a:cs typeface="Arial"/>
              </a:rPr>
              <a:t> </a:t>
            </a:r>
            <a:r>
              <a:rPr lang="es-MX" sz="900" dirty="0" smtClean="0">
                <a:latin typeface="Arial"/>
                <a:cs typeface="Arial"/>
              </a:rPr>
              <a:t>a</a:t>
            </a:r>
            <a:r>
              <a:rPr sz="900" spc="-4" dirty="0" smtClean="0">
                <a:latin typeface="Arial"/>
                <a:cs typeface="Arial"/>
              </a:rPr>
              <a:t> </a:t>
            </a:r>
            <a:r>
              <a:rPr sz="900" spc="0" dirty="0" smtClean="0">
                <a:latin typeface="Arial"/>
                <a:cs typeface="Arial"/>
              </a:rPr>
              <a:t>disminuir</a:t>
            </a:r>
            <a:endParaRPr sz="900" dirty="0">
              <a:latin typeface="Arial"/>
              <a:cs typeface="Arial"/>
            </a:endParaRPr>
          </a:p>
          <a:p>
            <a:pPr marL="18596" marR="17144">
              <a:lnSpc>
                <a:spcPct val="95825"/>
              </a:lnSpc>
              <a:spcBef>
                <a:spcPts val="119"/>
              </a:spcBef>
            </a:pPr>
            <a:r>
              <a:rPr sz="1000" spc="0" dirty="0" smtClean="0">
                <a:latin typeface="Arial"/>
                <a:cs typeface="Arial"/>
              </a:rPr>
              <a:t>la</a:t>
            </a:r>
            <a:r>
              <a:rPr sz="1000" spc="-34" dirty="0" smtClean="0">
                <a:latin typeface="Arial"/>
                <a:cs typeface="Arial"/>
              </a:rPr>
              <a:t> </a:t>
            </a:r>
            <a:r>
              <a:rPr sz="1000" spc="0" dirty="0" smtClean="0">
                <a:latin typeface="Arial"/>
                <a:cs typeface="Arial"/>
              </a:rPr>
              <a:t>marginación</a:t>
            </a:r>
            <a:endParaRPr sz="1000" dirty="0">
              <a:latin typeface="Arial"/>
              <a:cs typeface="Arial"/>
            </a:endParaRPr>
          </a:p>
        </p:txBody>
      </p:sp>
      <p:sp>
        <p:nvSpPr>
          <p:cNvPr id="12" name="object 63"/>
          <p:cNvSpPr txBox="1"/>
          <p:nvPr/>
        </p:nvSpPr>
        <p:spPr>
          <a:xfrm>
            <a:off x="2695099" y="697372"/>
            <a:ext cx="1025285" cy="472472"/>
          </a:xfrm>
          <a:prstGeom prst="rect">
            <a:avLst/>
          </a:prstGeom>
        </p:spPr>
        <p:txBody>
          <a:bodyPr wrap="square" lIns="0" tIns="0" rIns="0" bIns="0" rtlCol="0">
            <a:noAutofit/>
          </a:bodyPr>
          <a:lstStyle/>
          <a:p>
            <a:pPr marL="12705" marR="19050">
              <a:lnSpc>
                <a:spcPts val="1019"/>
              </a:lnSpc>
              <a:spcBef>
                <a:spcPts val="51"/>
              </a:spcBef>
            </a:pPr>
            <a:r>
              <a:rPr sz="900" spc="0" dirty="0" smtClean="0">
                <a:latin typeface="Arial"/>
                <a:cs typeface="Arial"/>
              </a:rPr>
              <a:t>Disminución  </a:t>
            </a:r>
            <a:r>
              <a:rPr sz="900" spc="206" dirty="0" smtClean="0">
                <a:latin typeface="Arial"/>
                <a:cs typeface="Arial"/>
              </a:rPr>
              <a:t> </a:t>
            </a:r>
            <a:r>
              <a:rPr sz="900" spc="0" dirty="0" smtClean="0">
                <a:latin typeface="Arial"/>
                <a:cs typeface="Arial"/>
              </a:rPr>
              <a:t>del</a:t>
            </a:r>
            <a:endParaRPr sz="900">
              <a:latin typeface="Arial"/>
              <a:cs typeface="Arial"/>
            </a:endParaRPr>
          </a:p>
          <a:p>
            <a:pPr marL="12700" marR="19050">
              <a:lnSpc>
                <a:spcPct val="95825"/>
              </a:lnSpc>
              <a:spcBef>
                <a:spcPts val="119"/>
              </a:spcBef>
            </a:pPr>
            <a:r>
              <a:rPr sz="1000" spc="0" dirty="0" smtClean="0">
                <a:latin typeface="Arial"/>
                <a:cs typeface="Arial"/>
              </a:rPr>
              <a:t>Índice</a:t>
            </a:r>
            <a:r>
              <a:rPr sz="1000" spc="-19" dirty="0" smtClean="0">
                <a:latin typeface="Arial"/>
                <a:cs typeface="Arial"/>
              </a:rPr>
              <a:t> </a:t>
            </a:r>
            <a:r>
              <a:rPr sz="1000" spc="0" dirty="0" smtClean="0">
                <a:latin typeface="Arial"/>
                <a:cs typeface="Arial"/>
              </a:rPr>
              <a:t>de</a:t>
            </a:r>
            <a:endParaRPr sz="1000">
              <a:latin typeface="Arial"/>
              <a:cs typeface="Arial"/>
            </a:endParaRPr>
          </a:p>
          <a:p>
            <a:pPr marL="12703">
              <a:lnSpc>
                <a:spcPct val="95825"/>
              </a:lnSpc>
              <a:spcBef>
                <a:spcPts val="150"/>
              </a:spcBef>
            </a:pPr>
            <a:r>
              <a:rPr sz="1000" spc="0" dirty="0" smtClean="0">
                <a:latin typeface="Arial"/>
                <a:cs typeface="Arial"/>
              </a:rPr>
              <a:t>Marginación</a:t>
            </a:r>
            <a:r>
              <a:rPr sz="1000" spc="176" dirty="0" smtClean="0">
                <a:latin typeface="Arial"/>
                <a:cs typeface="Arial"/>
              </a:rPr>
              <a:t> </a:t>
            </a:r>
            <a:r>
              <a:rPr sz="1000" spc="0" dirty="0" smtClean="0">
                <a:latin typeface="Arial"/>
                <a:cs typeface="Arial"/>
              </a:rPr>
              <a:t>(IM)</a:t>
            </a:r>
            <a:endParaRPr sz="1000">
              <a:latin typeface="Arial"/>
              <a:cs typeface="Arial"/>
            </a:endParaRPr>
          </a:p>
        </p:txBody>
      </p:sp>
      <p:sp>
        <p:nvSpPr>
          <p:cNvPr id="13" name="object 62"/>
          <p:cNvSpPr txBox="1"/>
          <p:nvPr/>
        </p:nvSpPr>
        <p:spPr>
          <a:xfrm>
            <a:off x="4146345" y="699596"/>
            <a:ext cx="871127" cy="302657"/>
          </a:xfrm>
          <a:prstGeom prst="rect">
            <a:avLst/>
          </a:prstGeom>
        </p:spPr>
        <p:txBody>
          <a:bodyPr wrap="square" lIns="0" tIns="0" rIns="0" bIns="0" rtlCol="0">
            <a:noAutofit/>
          </a:bodyPr>
          <a:lstStyle/>
          <a:p>
            <a:pPr marL="12700">
              <a:lnSpc>
                <a:spcPts val="1120"/>
              </a:lnSpc>
              <a:spcBef>
                <a:spcPts val="55"/>
              </a:spcBef>
            </a:pPr>
            <a:r>
              <a:rPr sz="1000" spc="0" dirty="0" smtClean="0">
                <a:latin typeface="Times New Roman"/>
                <a:cs typeface="Times New Roman"/>
              </a:rPr>
              <a:t>((/Mtf</a:t>
            </a:r>
            <a:r>
              <a:rPr sz="1000" spc="166" dirty="0" smtClean="0">
                <a:latin typeface="Times New Roman"/>
                <a:cs typeface="Times New Roman"/>
              </a:rPr>
              <a:t> </a:t>
            </a:r>
            <a:r>
              <a:rPr sz="900" i="1" spc="0" dirty="0" smtClean="0">
                <a:latin typeface="Arial"/>
                <a:cs typeface="Arial"/>
              </a:rPr>
              <a:t>IMt-1)-</a:t>
            </a:r>
            <a:endParaRPr sz="900">
              <a:latin typeface="Arial"/>
              <a:cs typeface="Arial"/>
            </a:endParaRPr>
          </a:p>
          <a:p>
            <a:pPr marL="431548" marR="19050">
              <a:lnSpc>
                <a:spcPct val="95825"/>
              </a:lnSpc>
              <a:spcBef>
                <a:spcPts val="89"/>
              </a:spcBef>
            </a:pPr>
            <a:r>
              <a:rPr sz="900" spc="0" dirty="0" smtClean="0">
                <a:latin typeface="Arial"/>
                <a:cs typeface="Arial"/>
              </a:rPr>
              <a:t>X</a:t>
            </a:r>
            <a:r>
              <a:rPr sz="900" spc="33" dirty="0" smtClean="0">
                <a:latin typeface="Arial"/>
                <a:cs typeface="Arial"/>
              </a:rPr>
              <a:t> </a:t>
            </a:r>
            <a:r>
              <a:rPr sz="900" spc="0" dirty="0" smtClean="0">
                <a:latin typeface="Arial"/>
                <a:cs typeface="Arial"/>
              </a:rPr>
              <a:t>100</a:t>
            </a:r>
            <a:endParaRPr sz="900">
              <a:latin typeface="Arial"/>
              <a:cs typeface="Arial"/>
            </a:endParaRPr>
          </a:p>
        </p:txBody>
      </p:sp>
      <p:sp>
        <p:nvSpPr>
          <p:cNvPr id="14" name="object 61"/>
          <p:cNvSpPr txBox="1"/>
          <p:nvPr/>
        </p:nvSpPr>
        <p:spPr>
          <a:xfrm>
            <a:off x="5166933" y="699596"/>
            <a:ext cx="168220" cy="152400"/>
          </a:xfrm>
          <a:prstGeom prst="rect">
            <a:avLst/>
          </a:prstGeom>
        </p:spPr>
        <p:txBody>
          <a:bodyPr wrap="square" lIns="0" tIns="0" rIns="0" bIns="0" rtlCol="0">
            <a:noAutofit/>
          </a:bodyPr>
          <a:lstStyle/>
          <a:p>
            <a:pPr marL="12700">
              <a:lnSpc>
                <a:spcPts val="1120"/>
              </a:lnSpc>
              <a:spcBef>
                <a:spcPts val="55"/>
              </a:spcBef>
            </a:pPr>
            <a:r>
              <a:rPr sz="1000" spc="0" dirty="0" smtClean="0">
                <a:latin typeface="Times New Roman"/>
                <a:cs typeface="Times New Roman"/>
              </a:rPr>
              <a:t>1)</a:t>
            </a:r>
            <a:endParaRPr sz="1000">
              <a:latin typeface="Times New Roman"/>
              <a:cs typeface="Times New Roman"/>
            </a:endParaRPr>
          </a:p>
        </p:txBody>
      </p:sp>
      <p:sp>
        <p:nvSpPr>
          <p:cNvPr id="15" name="object 60"/>
          <p:cNvSpPr txBox="1"/>
          <p:nvPr/>
        </p:nvSpPr>
        <p:spPr>
          <a:xfrm>
            <a:off x="6612266" y="698880"/>
            <a:ext cx="936228" cy="329380"/>
          </a:xfrm>
          <a:prstGeom prst="rect">
            <a:avLst/>
          </a:prstGeom>
        </p:spPr>
        <p:txBody>
          <a:bodyPr wrap="square" lIns="0" tIns="0" rIns="0" bIns="0" rtlCol="0">
            <a:noAutofit/>
          </a:bodyPr>
          <a:lstStyle/>
          <a:p>
            <a:pPr marL="18609">
              <a:lnSpc>
                <a:spcPts val="1120"/>
              </a:lnSpc>
              <a:spcBef>
                <a:spcPts val="55"/>
              </a:spcBef>
            </a:pPr>
            <a:r>
              <a:rPr sz="1000" spc="0" dirty="0" smtClean="0">
                <a:latin typeface="Arial"/>
                <a:cs typeface="Arial"/>
              </a:rPr>
              <a:t>INEGI,</a:t>
            </a:r>
            <a:r>
              <a:rPr sz="1000" spc="26" dirty="0" smtClean="0">
                <a:latin typeface="Arial"/>
                <a:cs typeface="Arial"/>
              </a:rPr>
              <a:t> </a:t>
            </a:r>
            <a:r>
              <a:rPr sz="1000" spc="0" dirty="0" smtClean="0">
                <a:latin typeface="Arial"/>
                <a:cs typeface="Arial"/>
              </a:rPr>
              <a:t>CON</a:t>
            </a:r>
            <a:r>
              <a:rPr lang="es-MX" sz="1000" spc="0" dirty="0" smtClean="0">
                <a:latin typeface="Arial"/>
                <a:cs typeface="Arial"/>
              </a:rPr>
              <a:t>A</a:t>
            </a:r>
            <a:r>
              <a:rPr sz="1000" spc="0" dirty="0" smtClean="0">
                <a:latin typeface="Arial"/>
                <a:cs typeface="Arial"/>
              </a:rPr>
              <a:t>PO</a:t>
            </a:r>
            <a:r>
              <a:rPr sz="1000" spc="0" dirty="0" smtClean="0">
                <a:latin typeface="Arial"/>
                <a:cs typeface="Arial"/>
              </a:rPr>
              <a:t>,</a:t>
            </a:r>
            <a:endParaRPr sz="1000" dirty="0">
              <a:latin typeface="Arial"/>
              <a:cs typeface="Arial"/>
            </a:endParaRPr>
          </a:p>
          <a:p>
            <a:pPr marL="12700" marR="19050">
              <a:lnSpc>
                <a:spcPct val="95825"/>
              </a:lnSpc>
              <a:spcBef>
                <a:spcPts val="184"/>
              </a:spcBef>
            </a:pPr>
            <a:r>
              <a:rPr sz="1000" dirty="0" smtClean="0">
                <a:latin typeface="Arial"/>
                <a:cs typeface="Arial"/>
              </a:rPr>
              <a:t>CONEVAL</a:t>
            </a:r>
            <a:endParaRPr sz="1000" dirty="0">
              <a:latin typeface="Arial"/>
              <a:cs typeface="Arial"/>
            </a:endParaRPr>
          </a:p>
        </p:txBody>
      </p:sp>
      <p:sp>
        <p:nvSpPr>
          <p:cNvPr id="16" name="object 58"/>
          <p:cNvSpPr txBox="1"/>
          <p:nvPr/>
        </p:nvSpPr>
        <p:spPr>
          <a:xfrm>
            <a:off x="104605" y="709171"/>
            <a:ext cx="795147" cy="366742"/>
          </a:xfrm>
          <a:prstGeom prst="rect">
            <a:avLst/>
          </a:prstGeom>
          <a:solidFill>
            <a:schemeClr val="bg1">
              <a:lumMod val="85000"/>
            </a:schemeClr>
          </a:solidFill>
        </p:spPr>
        <p:txBody>
          <a:bodyPr wrap="square" lIns="0" tIns="0" rIns="0" bIns="0" rtlCol="0">
            <a:noAutofit/>
          </a:bodyPr>
          <a:lstStyle/>
          <a:p>
            <a:pPr marL="12700" algn="ctr">
              <a:lnSpc>
                <a:spcPts val="1019"/>
              </a:lnSpc>
              <a:spcBef>
                <a:spcPts val="51"/>
              </a:spcBef>
            </a:pPr>
            <a:endParaRPr lang="es-MX" sz="1400" spc="0" dirty="0" smtClean="0">
              <a:solidFill>
                <a:srgbClr val="010101"/>
              </a:solidFill>
              <a:latin typeface="Arial"/>
              <a:cs typeface="Arial"/>
            </a:endParaRPr>
          </a:p>
          <a:p>
            <a:pPr marL="12700">
              <a:lnSpc>
                <a:spcPts val="1019"/>
              </a:lnSpc>
              <a:spcBef>
                <a:spcPts val="51"/>
              </a:spcBef>
            </a:pPr>
            <a:r>
              <a:rPr sz="1400" spc="0" dirty="0" smtClean="0">
                <a:solidFill>
                  <a:srgbClr val="010101"/>
                </a:solidFill>
                <a:latin typeface="Arial"/>
                <a:cs typeface="Arial"/>
              </a:rPr>
              <a:t>Fi</a:t>
            </a:r>
            <a:r>
              <a:rPr sz="1400" spc="0" dirty="0" smtClean="0">
                <a:solidFill>
                  <a:srgbClr val="1C1717"/>
                </a:solidFill>
                <a:latin typeface="Arial"/>
                <a:cs typeface="Arial"/>
              </a:rPr>
              <a:t>n</a:t>
            </a:r>
            <a:endParaRPr sz="1400" dirty="0">
              <a:latin typeface="Arial"/>
              <a:cs typeface="Arial"/>
            </a:endParaRPr>
          </a:p>
        </p:txBody>
      </p:sp>
      <p:sp>
        <p:nvSpPr>
          <p:cNvPr id="17" name="object 57"/>
          <p:cNvSpPr txBox="1"/>
          <p:nvPr/>
        </p:nvSpPr>
        <p:spPr>
          <a:xfrm>
            <a:off x="1202573" y="1312412"/>
            <a:ext cx="1194465" cy="642046"/>
          </a:xfrm>
          <a:prstGeom prst="rect">
            <a:avLst/>
          </a:prstGeom>
        </p:spPr>
        <p:txBody>
          <a:bodyPr wrap="square" lIns="0" tIns="0" rIns="0" bIns="0" rtlCol="0">
            <a:noAutofit/>
          </a:bodyPr>
          <a:lstStyle/>
          <a:p>
            <a:pPr marL="24500">
              <a:lnSpc>
                <a:spcPts val="1120"/>
              </a:lnSpc>
              <a:spcBef>
                <a:spcPts val="55"/>
              </a:spcBef>
            </a:pPr>
            <a:r>
              <a:rPr sz="1000" spc="0" dirty="0" smtClean="0">
                <a:latin typeface="Arial"/>
                <a:cs typeface="Arial"/>
              </a:rPr>
              <a:t>Disminuir</a:t>
            </a:r>
            <a:r>
              <a:rPr sz="1000" spc="201" dirty="0" smtClean="0">
                <a:latin typeface="Arial"/>
                <a:cs typeface="Arial"/>
              </a:rPr>
              <a:t> </a:t>
            </a:r>
            <a:r>
              <a:rPr sz="1000" spc="0" dirty="0" smtClean="0">
                <a:latin typeface="Arial"/>
                <a:cs typeface="Arial"/>
              </a:rPr>
              <a:t>la</a:t>
            </a:r>
            <a:r>
              <a:rPr sz="1000" spc="-77" dirty="0" smtClean="0">
                <a:latin typeface="Arial"/>
                <a:cs typeface="Arial"/>
              </a:rPr>
              <a:t> </a:t>
            </a:r>
            <a:r>
              <a:rPr sz="1000" spc="0" dirty="0" smtClean="0">
                <a:latin typeface="Arial"/>
                <a:cs typeface="Arial"/>
              </a:rPr>
              <a:t>tasa</a:t>
            </a:r>
            <a:r>
              <a:rPr sz="1000" spc="64" dirty="0" smtClean="0">
                <a:latin typeface="Arial"/>
                <a:cs typeface="Arial"/>
              </a:rPr>
              <a:t> </a:t>
            </a:r>
            <a:r>
              <a:rPr sz="1000" spc="0" dirty="0" smtClean="0">
                <a:latin typeface="Arial"/>
                <a:cs typeface="Arial"/>
              </a:rPr>
              <a:t>de</a:t>
            </a:r>
            <a:endParaRPr sz="1000" dirty="0">
              <a:latin typeface="Arial"/>
              <a:cs typeface="Arial"/>
            </a:endParaRPr>
          </a:p>
          <a:p>
            <a:pPr marL="18585" marR="6616" indent="-5885">
              <a:lnSpc>
                <a:spcPts val="1149"/>
              </a:lnSpc>
              <a:spcBef>
                <a:spcPts val="94"/>
              </a:spcBef>
            </a:pPr>
            <a:r>
              <a:rPr sz="1000" spc="0" dirty="0" smtClean="0">
                <a:latin typeface="Arial"/>
                <a:cs typeface="Arial"/>
              </a:rPr>
              <a:t>vivienda</a:t>
            </a:r>
            <a:r>
              <a:rPr sz="1000" spc="237" dirty="0" smtClean="0">
                <a:latin typeface="Arial"/>
                <a:cs typeface="Arial"/>
              </a:rPr>
              <a:t> </a:t>
            </a:r>
            <a:r>
              <a:rPr sz="1000" spc="0" dirty="0" smtClean="0">
                <a:latin typeface="Arial"/>
                <a:cs typeface="Arial"/>
              </a:rPr>
              <a:t>con</a:t>
            </a:r>
            <a:r>
              <a:rPr sz="1000" spc="-29" dirty="0" smtClean="0">
                <a:latin typeface="Arial"/>
                <a:cs typeface="Arial"/>
              </a:rPr>
              <a:t> </a:t>
            </a:r>
            <a:r>
              <a:rPr sz="1000" spc="0" dirty="0" smtClean="0">
                <a:latin typeface="Arial"/>
                <a:cs typeface="Arial"/>
              </a:rPr>
              <a:t>techos </a:t>
            </a:r>
            <a:endParaRPr sz="1000" dirty="0">
              <a:latin typeface="Arial"/>
              <a:cs typeface="Arial"/>
            </a:endParaRPr>
          </a:p>
          <a:p>
            <a:pPr marL="18585" marR="6616">
              <a:lnSpc>
                <a:spcPts val="1149"/>
              </a:lnSpc>
              <a:spcBef>
                <a:spcPts val="127"/>
              </a:spcBef>
            </a:pPr>
            <a:r>
              <a:rPr sz="1000" spc="0" dirty="0" smtClean="0">
                <a:latin typeface="Arial"/>
                <a:cs typeface="Arial"/>
              </a:rPr>
              <a:t>inadecuados</a:t>
            </a:r>
            <a:r>
              <a:rPr sz="1000" spc="47" dirty="0" smtClean="0">
                <a:latin typeface="Arial"/>
                <a:cs typeface="Arial"/>
              </a:rPr>
              <a:t> </a:t>
            </a:r>
            <a:r>
              <a:rPr sz="1000" spc="0" dirty="0" smtClean="0">
                <a:latin typeface="Arial"/>
                <a:cs typeface="Arial"/>
              </a:rPr>
              <a:t>o </a:t>
            </a:r>
            <a:endParaRPr sz="1000" dirty="0">
              <a:latin typeface="Arial"/>
              <a:cs typeface="Arial"/>
            </a:endParaRPr>
          </a:p>
          <a:p>
            <a:pPr marL="18585" marR="6616">
              <a:lnSpc>
                <a:spcPts val="1149"/>
              </a:lnSpc>
              <a:spcBef>
                <a:spcPts val="127"/>
              </a:spcBef>
            </a:pPr>
            <a:r>
              <a:rPr sz="1000" spc="0" dirty="0" smtClean="0">
                <a:latin typeface="Arial"/>
                <a:cs typeface="Arial"/>
              </a:rPr>
              <a:t>deteriorados</a:t>
            </a:r>
            <a:endParaRPr sz="1000" dirty="0">
              <a:latin typeface="Arial"/>
              <a:cs typeface="Arial"/>
            </a:endParaRPr>
          </a:p>
        </p:txBody>
      </p:sp>
      <p:sp>
        <p:nvSpPr>
          <p:cNvPr id="18" name="object 56"/>
          <p:cNvSpPr txBox="1"/>
          <p:nvPr/>
        </p:nvSpPr>
        <p:spPr>
          <a:xfrm>
            <a:off x="2695101" y="1312412"/>
            <a:ext cx="1151783" cy="476864"/>
          </a:xfrm>
          <a:prstGeom prst="rect">
            <a:avLst/>
          </a:prstGeom>
        </p:spPr>
        <p:txBody>
          <a:bodyPr wrap="square" lIns="0" tIns="0" rIns="0" bIns="0" rtlCol="0">
            <a:noAutofit/>
          </a:bodyPr>
          <a:lstStyle/>
          <a:p>
            <a:pPr marL="12710">
              <a:lnSpc>
                <a:spcPts val="1120"/>
              </a:lnSpc>
              <a:spcBef>
                <a:spcPts val="55"/>
              </a:spcBef>
            </a:pPr>
            <a:r>
              <a:rPr sz="1000" spc="0" dirty="0" smtClean="0">
                <a:latin typeface="Arial"/>
                <a:cs typeface="Arial"/>
              </a:rPr>
              <a:t>índice</a:t>
            </a:r>
            <a:r>
              <a:rPr sz="1000" spc="-19" dirty="0" smtClean="0">
                <a:latin typeface="Arial"/>
                <a:cs typeface="Arial"/>
              </a:rPr>
              <a:t> </a:t>
            </a:r>
            <a:r>
              <a:rPr sz="1000" spc="0" dirty="0" smtClean="0">
                <a:latin typeface="Arial"/>
                <a:cs typeface="Arial"/>
              </a:rPr>
              <a:t>de</a:t>
            </a:r>
            <a:r>
              <a:rPr sz="1000" spc="4" dirty="0" smtClean="0">
                <a:latin typeface="Arial"/>
                <a:cs typeface="Arial"/>
              </a:rPr>
              <a:t> </a:t>
            </a:r>
            <a:r>
              <a:rPr sz="1000" spc="0" dirty="0" smtClean="0">
                <a:latin typeface="Arial"/>
                <a:cs typeface="Arial"/>
              </a:rPr>
              <a:t>Viviendas</a:t>
            </a:r>
            <a:endParaRPr sz="1000">
              <a:latin typeface="Arial"/>
              <a:cs typeface="Arial"/>
            </a:endParaRPr>
          </a:p>
          <a:p>
            <a:pPr marL="12708" marR="19050">
              <a:lnSpc>
                <a:spcPct val="95825"/>
              </a:lnSpc>
              <a:spcBef>
                <a:spcPts val="94"/>
              </a:spcBef>
            </a:pPr>
            <a:r>
              <a:rPr sz="1000" spc="0" dirty="0" smtClean="0">
                <a:latin typeface="Arial"/>
                <a:cs typeface="Arial"/>
              </a:rPr>
              <a:t>Mejoradas</a:t>
            </a:r>
            <a:r>
              <a:rPr sz="1000" spc="166" dirty="0" smtClean="0">
                <a:latin typeface="Arial"/>
                <a:cs typeface="Arial"/>
              </a:rPr>
              <a:t> </a:t>
            </a:r>
            <a:r>
              <a:rPr sz="1000" spc="0" dirty="0" smtClean="0">
                <a:latin typeface="Arial"/>
                <a:cs typeface="Arial"/>
              </a:rPr>
              <a:t>con</a:t>
            </a:r>
            <a:endParaRPr sz="1000">
              <a:latin typeface="Arial"/>
              <a:cs typeface="Arial"/>
            </a:endParaRPr>
          </a:p>
          <a:p>
            <a:pPr marL="12700" marR="19050">
              <a:lnSpc>
                <a:spcPct val="95825"/>
              </a:lnSpc>
              <a:spcBef>
                <a:spcPts val="105"/>
              </a:spcBef>
            </a:pPr>
            <a:r>
              <a:rPr sz="1000" dirty="0" smtClean="0">
                <a:latin typeface="Arial"/>
                <a:cs typeface="Arial"/>
              </a:rPr>
              <a:t>Lámina</a:t>
            </a:r>
            <a:endParaRPr sz="1000">
              <a:latin typeface="Arial"/>
              <a:cs typeface="Arial"/>
            </a:endParaRPr>
          </a:p>
        </p:txBody>
      </p:sp>
      <p:sp>
        <p:nvSpPr>
          <p:cNvPr id="19" name="object 55"/>
          <p:cNvSpPr txBox="1"/>
          <p:nvPr/>
        </p:nvSpPr>
        <p:spPr>
          <a:xfrm>
            <a:off x="5638889" y="1312412"/>
            <a:ext cx="364550" cy="152400"/>
          </a:xfrm>
          <a:prstGeom prst="rect">
            <a:avLst/>
          </a:prstGeom>
        </p:spPr>
        <p:txBody>
          <a:bodyPr wrap="square" lIns="0" tIns="0" rIns="0" bIns="0" rtlCol="0">
            <a:noAutofit/>
          </a:bodyPr>
          <a:lstStyle/>
          <a:p>
            <a:pPr marL="12700">
              <a:lnSpc>
                <a:spcPts val="1120"/>
              </a:lnSpc>
              <a:spcBef>
                <a:spcPts val="55"/>
              </a:spcBef>
            </a:pPr>
            <a:r>
              <a:rPr sz="1000" spc="0" dirty="0" smtClean="0">
                <a:latin typeface="Arial"/>
                <a:cs typeface="Arial"/>
              </a:rPr>
              <a:t>Anual</a:t>
            </a:r>
            <a:endParaRPr sz="1000">
              <a:latin typeface="Arial"/>
              <a:cs typeface="Arial"/>
            </a:endParaRPr>
          </a:p>
        </p:txBody>
      </p:sp>
      <p:sp>
        <p:nvSpPr>
          <p:cNvPr id="20" name="object 54"/>
          <p:cNvSpPr txBox="1"/>
          <p:nvPr/>
        </p:nvSpPr>
        <p:spPr>
          <a:xfrm>
            <a:off x="79750" y="1464811"/>
            <a:ext cx="820002" cy="312761"/>
          </a:xfrm>
          <a:prstGeom prst="rect">
            <a:avLst/>
          </a:prstGeom>
          <a:solidFill>
            <a:schemeClr val="bg1">
              <a:lumMod val="85000"/>
            </a:schemeClr>
          </a:solidFill>
        </p:spPr>
        <p:txBody>
          <a:bodyPr wrap="square" lIns="0" tIns="0" rIns="0" bIns="0" rtlCol="0">
            <a:noAutofit/>
          </a:bodyPr>
          <a:lstStyle/>
          <a:p>
            <a:pPr marL="12700">
              <a:lnSpc>
                <a:spcPts val="1120"/>
              </a:lnSpc>
              <a:spcBef>
                <a:spcPts val="55"/>
              </a:spcBef>
            </a:pPr>
            <a:endParaRPr lang="es-MX" sz="1400" dirty="0" smtClean="0">
              <a:solidFill>
                <a:srgbClr val="010101"/>
              </a:solidFill>
              <a:latin typeface="Arial"/>
              <a:cs typeface="Arial"/>
            </a:endParaRPr>
          </a:p>
          <a:p>
            <a:pPr marL="12700">
              <a:lnSpc>
                <a:spcPts val="1120"/>
              </a:lnSpc>
              <a:spcBef>
                <a:spcPts val="55"/>
              </a:spcBef>
            </a:pPr>
            <a:r>
              <a:rPr sz="1400" dirty="0" smtClean="0">
                <a:solidFill>
                  <a:srgbClr val="010101"/>
                </a:solidFill>
                <a:latin typeface="Arial"/>
                <a:cs typeface="Arial"/>
              </a:rPr>
              <a:t>Pr</a:t>
            </a:r>
            <a:r>
              <a:rPr sz="1400" dirty="0" smtClean="0">
                <a:solidFill>
                  <a:srgbClr val="1C1717"/>
                </a:solidFill>
                <a:latin typeface="Arial"/>
                <a:cs typeface="Arial"/>
              </a:rPr>
              <a:t>o</a:t>
            </a:r>
            <a:r>
              <a:rPr sz="1400" dirty="0" smtClean="0">
                <a:solidFill>
                  <a:srgbClr val="010101"/>
                </a:solidFill>
                <a:latin typeface="Arial"/>
                <a:cs typeface="Arial"/>
              </a:rPr>
              <a:t>p</a:t>
            </a:r>
            <a:r>
              <a:rPr sz="1400" dirty="0" smtClean="0">
                <a:solidFill>
                  <a:srgbClr val="1C1717"/>
                </a:solidFill>
                <a:latin typeface="Arial"/>
                <a:cs typeface="Arial"/>
              </a:rPr>
              <a:t>ó</a:t>
            </a:r>
            <a:r>
              <a:rPr sz="1400" dirty="0" smtClean="0">
                <a:solidFill>
                  <a:srgbClr val="342828"/>
                </a:solidFill>
                <a:latin typeface="Arial"/>
                <a:cs typeface="Arial"/>
              </a:rPr>
              <a:t>s</a:t>
            </a:r>
            <a:r>
              <a:rPr sz="1400" dirty="0" smtClean="0">
                <a:solidFill>
                  <a:srgbClr val="1C1717"/>
                </a:solidFill>
                <a:latin typeface="Arial"/>
                <a:cs typeface="Arial"/>
              </a:rPr>
              <a:t>i</a:t>
            </a:r>
            <a:r>
              <a:rPr sz="1400" dirty="0" smtClean="0">
                <a:solidFill>
                  <a:srgbClr val="010101"/>
                </a:solidFill>
                <a:latin typeface="Arial"/>
                <a:cs typeface="Arial"/>
              </a:rPr>
              <a:t>t</a:t>
            </a:r>
            <a:r>
              <a:rPr sz="1400" dirty="0" smtClean="0">
                <a:solidFill>
                  <a:srgbClr val="1C1717"/>
                </a:solidFill>
                <a:latin typeface="Arial"/>
                <a:cs typeface="Arial"/>
              </a:rPr>
              <a:t>o</a:t>
            </a:r>
            <a:endParaRPr sz="1400" dirty="0">
              <a:latin typeface="Arial"/>
              <a:cs typeface="Arial"/>
            </a:endParaRPr>
          </a:p>
        </p:txBody>
      </p:sp>
      <p:sp>
        <p:nvSpPr>
          <p:cNvPr id="21" name="object 53"/>
          <p:cNvSpPr txBox="1"/>
          <p:nvPr/>
        </p:nvSpPr>
        <p:spPr>
          <a:xfrm>
            <a:off x="6612272" y="1324211"/>
            <a:ext cx="781518" cy="683342"/>
          </a:xfrm>
          <a:prstGeom prst="rect">
            <a:avLst/>
          </a:prstGeom>
        </p:spPr>
        <p:txBody>
          <a:bodyPr wrap="square" lIns="0" tIns="0" rIns="0" bIns="0" rtlCol="0">
            <a:noAutofit/>
          </a:bodyPr>
          <a:lstStyle/>
          <a:p>
            <a:pPr marL="18609">
              <a:lnSpc>
                <a:spcPts val="1120"/>
              </a:lnSpc>
              <a:spcBef>
                <a:spcPts val="55"/>
              </a:spcBef>
            </a:pPr>
            <a:r>
              <a:rPr sz="1000" spc="0" dirty="0" smtClean="0">
                <a:latin typeface="Arial"/>
                <a:cs typeface="Arial"/>
              </a:rPr>
              <a:t>Informes </a:t>
            </a:r>
            <a:r>
              <a:rPr sz="1000" spc="204" dirty="0" smtClean="0">
                <a:latin typeface="Arial"/>
                <a:cs typeface="Arial"/>
              </a:rPr>
              <a:t> </a:t>
            </a:r>
            <a:r>
              <a:rPr sz="1000" spc="0" dirty="0" smtClean="0">
                <a:latin typeface="Arial"/>
                <a:cs typeface="Arial"/>
              </a:rPr>
              <a:t>de</a:t>
            </a:r>
            <a:endParaRPr sz="1000">
              <a:latin typeface="Arial"/>
              <a:cs typeface="Arial"/>
            </a:endParaRPr>
          </a:p>
          <a:p>
            <a:pPr marL="12700" marR="56873" indent="2">
              <a:lnSpc>
                <a:spcPts val="1390"/>
              </a:lnSpc>
              <a:spcBef>
                <a:spcPts val="83"/>
              </a:spcBef>
            </a:pPr>
            <a:r>
              <a:rPr sz="1000" spc="0" dirty="0" smtClean="0">
                <a:latin typeface="Arial"/>
                <a:cs typeface="Arial"/>
              </a:rPr>
              <a:t>Gobierno, Estadísticas Oficiales</a:t>
            </a:r>
            <a:endParaRPr sz="1000">
              <a:latin typeface="Arial"/>
              <a:cs typeface="Arial"/>
            </a:endParaRPr>
          </a:p>
        </p:txBody>
      </p:sp>
      <p:sp>
        <p:nvSpPr>
          <p:cNvPr id="22" name="object 52"/>
          <p:cNvSpPr txBox="1"/>
          <p:nvPr/>
        </p:nvSpPr>
        <p:spPr>
          <a:xfrm>
            <a:off x="7916026" y="1324211"/>
            <a:ext cx="767857" cy="506361"/>
          </a:xfrm>
          <a:prstGeom prst="rect">
            <a:avLst/>
          </a:prstGeom>
        </p:spPr>
        <p:txBody>
          <a:bodyPr wrap="square" lIns="0" tIns="0" rIns="0" bIns="0" rtlCol="0">
            <a:noAutofit/>
          </a:bodyPr>
          <a:lstStyle/>
          <a:p>
            <a:pPr marL="18613" marR="9205">
              <a:lnSpc>
                <a:spcPts val="1120"/>
              </a:lnSpc>
              <a:spcBef>
                <a:spcPts val="55"/>
              </a:spcBef>
            </a:pPr>
            <a:r>
              <a:rPr sz="1000" dirty="0" smtClean="0">
                <a:latin typeface="Arial"/>
                <a:cs typeface="Arial"/>
              </a:rPr>
              <a:t>Medidas</a:t>
            </a:r>
            <a:endParaRPr sz="1000">
              <a:latin typeface="Arial"/>
              <a:cs typeface="Arial"/>
            </a:endParaRPr>
          </a:p>
          <a:p>
            <a:pPr marL="12700" indent="5">
              <a:lnSpc>
                <a:spcPct val="116666"/>
              </a:lnSpc>
              <a:spcBef>
                <a:spcPts val="224"/>
              </a:spcBef>
            </a:pPr>
            <a:r>
              <a:rPr sz="1000" dirty="0" smtClean="0">
                <a:latin typeface="Arial"/>
                <a:cs typeface="Arial"/>
              </a:rPr>
              <a:t>preventivas ciudadanas</a:t>
            </a:r>
            <a:endParaRPr sz="1000">
              <a:latin typeface="Arial"/>
              <a:cs typeface="Arial"/>
            </a:endParaRPr>
          </a:p>
        </p:txBody>
      </p:sp>
      <p:sp>
        <p:nvSpPr>
          <p:cNvPr id="23" name="object 51"/>
          <p:cNvSpPr txBox="1"/>
          <p:nvPr/>
        </p:nvSpPr>
        <p:spPr>
          <a:xfrm>
            <a:off x="4022466" y="1351683"/>
            <a:ext cx="1283023" cy="733277"/>
          </a:xfrm>
          <a:prstGeom prst="rect">
            <a:avLst/>
          </a:prstGeom>
        </p:spPr>
        <p:txBody>
          <a:bodyPr wrap="square" lIns="0" tIns="0" rIns="0" bIns="0" rtlCol="0">
            <a:noAutofit/>
          </a:bodyPr>
          <a:lstStyle/>
          <a:p>
            <a:pPr marR="63927" algn="r">
              <a:lnSpc>
                <a:spcPts val="1195"/>
              </a:lnSpc>
              <a:spcBef>
                <a:spcPts val="59"/>
              </a:spcBef>
            </a:pPr>
            <a:r>
              <a:rPr sz="1800" i="1" spc="0" baseline="-4831" dirty="0" smtClean="0">
                <a:latin typeface="Times New Roman"/>
                <a:cs typeface="Times New Roman"/>
              </a:rPr>
              <a:t>(   </a:t>
            </a:r>
            <a:r>
              <a:rPr sz="1800" i="1" spc="209" baseline="-4831" dirty="0" smtClean="0">
                <a:latin typeface="Times New Roman"/>
                <a:cs typeface="Times New Roman"/>
              </a:rPr>
              <a:t> </a:t>
            </a:r>
            <a:r>
              <a:rPr sz="1800" i="1" spc="0" baseline="-4831" dirty="0" smtClean="0">
                <a:latin typeface="Times New Roman"/>
                <a:cs typeface="Times New Roman"/>
              </a:rPr>
              <a:t>Viviendas</a:t>
            </a:r>
            <a:r>
              <a:rPr sz="1800" i="1" spc="-19" baseline="-4831" dirty="0" smtClean="0">
                <a:latin typeface="Times New Roman"/>
                <a:cs typeface="Times New Roman"/>
              </a:rPr>
              <a:t> </a:t>
            </a:r>
            <a:r>
              <a:rPr sz="1800" i="1" spc="0" baseline="-4831" dirty="0" smtClean="0">
                <a:latin typeface="Times New Roman"/>
                <a:cs typeface="Times New Roman"/>
              </a:rPr>
              <a:t>con</a:t>
            </a:r>
            <a:endParaRPr sz="1200">
              <a:latin typeface="Times New Roman"/>
              <a:cs typeface="Times New Roman"/>
            </a:endParaRPr>
          </a:p>
          <a:p>
            <a:pPr marR="51731" algn="r">
              <a:lnSpc>
                <a:spcPts val="940"/>
              </a:lnSpc>
            </a:pPr>
            <a:r>
              <a:rPr sz="1100" i="1" spc="0" dirty="0" smtClean="0">
                <a:latin typeface="Times New Roman"/>
                <a:cs typeface="Times New Roman"/>
              </a:rPr>
              <a:t>Techo</a:t>
            </a:r>
            <a:r>
              <a:rPr sz="1100" i="1" spc="107" dirty="0" smtClean="0">
                <a:latin typeface="Times New Roman"/>
                <a:cs typeface="Times New Roman"/>
              </a:rPr>
              <a:t> </a:t>
            </a:r>
            <a:r>
              <a:rPr sz="1100" i="1" spc="0" dirty="0" smtClean="0">
                <a:latin typeface="Times New Roman"/>
                <a:cs typeface="Times New Roman"/>
              </a:rPr>
              <a:t>de</a:t>
            </a:r>
            <a:r>
              <a:rPr sz="1100" i="1" spc="268" dirty="0" smtClean="0">
                <a:latin typeface="Times New Roman"/>
                <a:cs typeface="Times New Roman"/>
              </a:rPr>
              <a:t> </a:t>
            </a:r>
            <a:r>
              <a:rPr sz="1100" i="1" spc="0" dirty="0" smtClean="0">
                <a:latin typeface="Times New Roman"/>
                <a:cs typeface="Times New Roman"/>
              </a:rPr>
              <a:t>Lámina</a:t>
            </a:r>
            <a:endParaRPr sz="1100">
              <a:latin typeface="Times New Roman"/>
              <a:cs typeface="Times New Roman"/>
            </a:endParaRPr>
          </a:p>
          <a:p>
            <a:pPr marL="219584" marR="69718" algn="ctr">
              <a:lnSpc>
                <a:spcPts val="1075"/>
              </a:lnSpc>
              <a:spcBef>
                <a:spcPts val="6"/>
              </a:spcBef>
            </a:pPr>
            <a:r>
              <a:rPr sz="1100" i="1" spc="0" dirty="0" smtClean="0">
                <a:latin typeface="Times New Roman"/>
                <a:cs typeface="Times New Roman"/>
              </a:rPr>
              <a:t>Viviendas  </a:t>
            </a:r>
            <a:r>
              <a:rPr sz="1100" i="1" spc="38" dirty="0" smtClean="0">
                <a:latin typeface="Times New Roman"/>
                <a:cs typeface="Times New Roman"/>
              </a:rPr>
              <a:t> </a:t>
            </a:r>
            <a:r>
              <a:rPr sz="1100" i="1" spc="0" dirty="0" smtClean="0">
                <a:latin typeface="Times New Roman"/>
                <a:cs typeface="Times New Roman"/>
              </a:rPr>
              <a:t>con</a:t>
            </a:r>
            <a:endParaRPr sz="1100">
              <a:latin typeface="Times New Roman"/>
              <a:cs typeface="Times New Roman"/>
            </a:endParaRPr>
          </a:p>
          <a:p>
            <a:pPr marR="12700" algn="r">
              <a:lnSpc>
                <a:spcPct val="95825"/>
              </a:lnSpc>
            </a:pPr>
            <a:r>
              <a:rPr sz="1100" i="1" spc="0" dirty="0" smtClean="0">
                <a:latin typeface="Times New Roman"/>
                <a:cs typeface="Times New Roman"/>
              </a:rPr>
              <a:t>Techo </a:t>
            </a:r>
            <a:r>
              <a:rPr sz="1100" i="1" spc="203" dirty="0" smtClean="0">
                <a:latin typeface="Times New Roman"/>
                <a:cs typeface="Times New Roman"/>
              </a:rPr>
              <a:t> </a:t>
            </a:r>
            <a:r>
              <a:rPr sz="1100" i="1" spc="0" dirty="0" smtClean="0">
                <a:latin typeface="Times New Roman"/>
                <a:cs typeface="Times New Roman"/>
              </a:rPr>
              <a:t>Defectuoso</a:t>
            </a:r>
            <a:endParaRPr sz="1100">
              <a:latin typeface="Times New Roman"/>
              <a:cs typeface="Times New Roman"/>
            </a:endParaRPr>
          </a:p>
          <a:p>
            <a:pPr marR="22502" algn="r">
              <a:lnSpc>
                <a:spcPct val="95825"/>
              </a:lnSpc>
              <a:spcBef>
                <a:spcPts val="35"/>
              </a:spcBef>
            </a:pPr>
            <a:r>
              <a:rPr sz="800" spc="0" dirty="0" smtClean="0">
                <a:latin typeface="Arial"/>
                <a:cs typeface="Arial"/>
              </a:rPr>
              <a:t>X</a:t>
            </a:r>
            <a:r>
              <a:rPr sz="800" spc="219" dirty="0" smtClean="0">
                <a:latin typeface="Arial"/>
                <a:cs typeface="Arial"/>
              </a:rPr>
              <a:t> </a:t>
            </a:r>
            <a:r>
              <a:rPr sz="1000" spc="0" dirty="0" smtClean="0">
                <a:latin typeface="Times New Roman"/>
                <a:cs typeface="Times New Roman"/>
              </a:rPr>
              <a:t>100</a:t>
            </a:r>
            <a:endParaRPr sz="1000">
              <a:latin typeface="Times New Roman"/>
              <a:cs typeface="Times New Roman"/>
            </a:endParaRPr>
          </a:p>
        </p:txBody>
      </p:sp>
      <p:sp>
        <p:nvSpPr>
          <p:cNvPr id="24" name="object 50"/>
          <p:cNvSpPr txBox="1"/>
          <p:nvPr/>
        </p:nvSpPr>
        <p:spPr>
          <a:xfrm>
            <a:off x="5343921" y="1351683"/>
            <a:ext cx="104084" cy="177800"/>
          </a:xfrm>
          <a:prstGeom prst="rect">
            <a:avLst/>
          </a:prstGeom>
        </p:spPr>
        <p:txBody>
          <a:bodyPr wrap="square" lIns="0" tIns="0" rIns="0" bIns="0" rtlCol="0">
            <a:noAutofit/>
          </a:bodyPr>
          <a:lstStyle/>
          <a:p>
            <a:pPr marL="12700">
              <a:lnSpc>
                <a:spcPts val="1325"/>
              </a:lnSpc>
              <a:spcBef>
                <a:spcPts val="66"/>
              </a:spcBef>
            </a:pPr>
            <a:r>
              <a:rPr sz="1200" i="1" spc="0" dirty="0" smtClean="0">
                <a:latin typeface="Times New Roman"/>
                <a:cs typeface="Times New Roman"/>
              </a:rPr>
              <a:t>)</a:t>
            </a:r>
            <a:endParaRPr sz="1200">
              <a:latin typeface="Times New Roman"/>
              <a:cs typeface="Times New Roman"/>
            </a:endParaRPr>
          </a:p>
        </p:txBody>
      </p:sp>
      <p:sp>
        <p:nvSpPr>
          <p:cNvPr id="25" name="object 49"/>
          <p:cNvSpPr txBox="1"/>
          <p:nvPr/>
        </p:nvSpPr>
        <p:spPr>
          <a:xfrm>
            <a:off x="1208447" y="2141036"/>
            <a:ext cx="93946" cy="686305"/>
          </a:xfrm>
          <a:prstGeom prst="rect">
            <a:avLst/>
          </a:prstGeom>
        </p:spPr>
        <p:txBody>
          <a:bodyPr wrap="square" lIns="0" tIns="0" rIns="0" bIns="0" rtlCol="0">
            <a:noAutofit/>
          </a:bodyPr>
          <a:lstStyle/>
          <a:p>
            <a:pPr marL="12706">
              <a:lnSpc>
                <a:spcPts val="1630"/>
              </a:lnSpc>
              <a:spcBef>
                <a:spcPts val="81"/>
              </a:spcBef>
            </a:pPr>
            <a:r>
              <a:rPr lang="es-MX" sz="1100" dirty="0">
                <a:latin typeface="Times New Roman"/>
                <a:cs typeface="Times New Roman"/>
              </a:rPr>
              <a:t>1</a:t>
            </a:r>
            <a:endParaRPr sz="1100" dirty="0">
              <a:latin typeface="Times New Roman"/>
              <a:cs typeface="Times New Roman"/>
            </a:endParaRPr>
          </a:p>
          <a:p>
            <a:pPr marL="12700" marR="6101">
              <a:lnSpc>
                <a:spcPct val="95825"/>
              </a:lnSpc>
              <a:spcBef>
                <a:spcPts val="935"/>
              </a:spcBef>
            </a:pPr>
            <a:r>
              <a:rPr lang="es-MX" sz="1050" dirty="0">
                <a:latin typeface="Times New Roman"/>
                <a:cs typeface="Times New Roman"/>
              </a:rPr>
              <a:t>2</a:t>
            </a:r>
            <a:endParaRPr sz="1050" dirty="0">
              <a:latin typeface="Times New Roman"/>
              <a:cs typeface="Times New Roman"/>
            </a:endParaRPr>
          </a:p>
          <a:p>
            <a:pPr marL="12707" marR="6094">
              <a:lnSpc>
                <a:spcPts val="1300"/>
              </a:lnSpc>
              <a:spcBef>
                <a:spcPts val="65"/>
              </a:spcBef>
            </a:pPr>
            <a:r>
              <a:rPr lang="es-MX" sz="1050" dirty="0">
                <a:latin typeface="Times New Roman"/>
                <a:cs typeface="Times New Roman"/>
              </a:rPr>
              <a:t>3</a:t>
            </a:r>
            <a:endParaRPr sz="1050" dirty="0">
              <a:latin typeface="Times New Roman"/>
              <a:cs typeface="Times New Roman"/>
            </a:endParaRPr>
          </a:p>
        </p:txBody>
      </p:sp>
      <p:sp>
        <p:nvSpPr>
          <p:cNvPr id="26" name="object 48"/>
          <p:cNvSpPr txBox="1"/>
          <p:nvPr/>
        </p:nvSpPr>
        <p:spPr>
          <a:xfrm>
            <a:off x="1497516" y="2179617"/>
            <a:ext cx="979648" cy="642046"/>
          </a:xfrm>
          <a:prstGeom prst="rect">
            <a:avLst/>
          </a:prstGeom>
        </p:spPr>
        <p:txBody>
          <a:bodyPr wrap="square" lIns="0" tIns="0" rIns="0" bIns="0" rtlCol="0">
            <a:noAutofit/>
          </a:bodyPr>
          <a:lstStyle/>
          <a:p>
            <a:pPr marL="12706" marR="9205">
              <a:lnSpc>
                <a:spcPts val="1120"/>
              </a:lnSpc>
              <a:spcBef>
                <a:spcPts val="55"/>
              </a:spcBef>
            </a:pPr>
            <a:r>
              <a:rPr sz="1000" spc="0" dirty="0" smtClean="0">
                <a:latin typeface="Arial"/>
                <a:cs typeface="Arial"/>
              </a:rPr>
              <a:t>Padrón</a:t>
            </a:r>
            <a:r>
              <a:rPr sz="1000" spc="-14" dirty="0" smtClean="0">
                <a:latin typeface="Arial"/>
                <a:cs typeface="Arial"/>
              </a:rPr>
              <a:t> </a:t>
            </a:r>
            <a:r>
              <a:rPr sz="1000" spc="0" dirty="0" smtClean="0">
                <a:latin typeface="Arial"/>
                <a:cs typeface="Arial"/>
              </a:rPr>
              <a:t>de</a:t>
            </a:r>
            <a:endParaRPr sz="1000">
              <a:latin typeface="Arial"/>
              <a:cs typeface="Arial"/>
            </a:endParaRPr>
          </a:p>
          <a:p>
            <a:pPr marL="12700" indent="5904">
              <a:lnSpc>
                <a:spcPts val="1149"/>
              </a:lnSpc>
              <a:spcBef>
                <a:spcPts val="94"/>
              </a:spcBef>
            </a:pPr>
            <a:r>
              <a:rPr sz="1000" dirty="0" smtClean="0">
                <a:latin typeface="Arial"/>
                <a:cs typeface="Arial"/>
              </a:rPr>
              <a:t>Beneficiarios </a:t>
            </a:r>
            <a:endParaRPr sz="1000">
              <a:latin typeface="Arial"/>
              <a:cs typeface="Arial"/>
            </a:endParaRPr>
          </a:p>
          <a:p>
            <a:pPr marL="12700">
              <a:lnSpc>
                <a:spcPts val="1149"/>
              </a:lnSpc>
              <a:spcBef>
                <a:spcPts val="127"/>
              </a:spcBef>
            </a:pPr>
            <a:r>
              <a:rPr sz="1000" spc="0" dirty="0" smtClean="0">
                <a:latin typeface="Arial"/>
                <a:cs typeface="Arial"/>
              </a:rPr>
              <a:t>Capacitación </a:t>
            </a:r>
            <a:endParaRPr sz="1000">
              <a:latin typeface="Arial"/>
              <a:cs typeface="Arial"/>
            </a:endParaRPr>
          </a:p>
          <a:p>
            <a:pPr marL="12700">
              <a:lnSpc>
                <a:spcPts val="1149"/>
              </a:lnSpc>
              <a:spcBef>
                <a:spcPts val="127"/>
              </a:spcBef>
            </a:pPr>
            <a:r>
              <a:rPr sz="1000" spc="0" dirty="0" smtClean="0">
                <a:latin typeface="Arial"/>
                <a:cs typeface="Arial"/>
              </a:rPr>
              <a:t>Lamina</a:t>
            </a:r>
            <a:r>
              <a:rPr sz="1000" spc="-24" dirty="0" smtClean="0">
                <a:latin typeface="Arial"/>
                <a:cs typeface="Arial"/>
              </a:rPr>
              <a:t> </a:t>
            </a:r>
            <a:r>
              <a:rPr sz="1000" spc="0" dirty="0" smtClean="0">
                <a:latin typeface="Arial"/>
                <a:cs typeface="Arial"/>
              </a:rPr>
              <a:t>instalada</a:t>
            </a:r>
            <a:endParaRPr sz="1000">
              <a:latin typeface="Arial"/>
              <a:cs typeface="Arial"/>
            </a:endParaRPr>
          </a:p>
        </p:txBody>
      </p:sp>
      <p:sp>
        <p:nvSpPr>
          <p:cNvPr id="27" name="object 47"/>
          <p:cNvSpPr txBox="1"/>
          <p:nvPr/>
        </p:nvSpPr>
        <p:spPr>
          <a:xfrm>
            <a:off x="2689185" y="2179617"/>
            <a:ext cx="1262883" cy="642046"/>
          </a:xfrm>
          <a:prstGeom prst="rect">
            <a:avLst/>
          </a:prstGeom>
        </p:spPr>
        <p:txBody>
          <a:bodyPr wrap="square" lIns="0" tIns="0" rIns="0" bIns="0" rtlCol="0">
            <a:noAutofit/>
          </a:bodyPr>
          <a:lstStyle/>
          <a:p>
            <a:pPr marL="18605" marR="9205">
              <a:lnSpc>
                <a:spcPts val="1120"/>
              </a:lnSpc>
              <a:spcBef>
                <a:spcPts val="55"/>
              </a:spcBef>
            </a:pPr>
            <a:r>
              <a:rPr lang="es-MX" sz="1000" spc="0" dirty="0" smtClean="0">
                <a:latin typeface="Arial"/>
                <a:cs typeface="Arial"/>
              </a:rPr>
              <a:t>Variación del %</a:t>
            </a:r>
            <a:r>
              <a:rPr sz="1000" spc="-17" dirty="0" smtClean="0">
                <a:latin typeface="Arial"/>
                <a:cs typeface="Arial"/>
              </a:rPr>
              <a:t> </a:t>
            </a:r>
            <a:r>
              <a:rPr sz="1000" spc="0" dirty="0" smtClean="0">
                <a:latin typeface="Arial"/>
                <a:cs typeface="Arial"/>
              </a:rPr>
              <a:t>de</a:t>
            </a:r>
            <a:endParaRPr sz="1000" dirty="0">
              <a:latin typeface="Arial"/>
              <a:cs typeface="Arial"/>
            </a:endParaRPr>
          </a:p>
          <a:p>
            <a:pPr marL="12700" indent="3">
              <a:lnSpc>
                <a:spcPts val="1149"/>
              </a:lnSpc>
              <a:spcBef>
                <a:spcPts val="94"/>
              </a:spcBef>
            </a:pPr>
            <a:r>
              <a:rPr sz="1000" spc="0" dirty="0" smtClean="0">
                <a:latin typeface="Arial"/>
                <a:cs typeface="Arial"/>
              </a:rPr>
              <a:t>habitantes </a:t>
            </a:r>
            <a:endParaRPr sz="1000" dirty="0">
              <a:latin typeface="Arial"/>
              <a:cs typeface="Arial"/>
            </a:endParaRPr>
          </a:p>
          <a:p>
            <a:pPr marL="12700">
              <a:lnSpc>
                <a:spcPts val="1149"/>
              </a:lnSpc>
              <a:spcBef>
                <a:spcPts val="127"/>
              </a:spcBef>
            </a:pPr>
            <a:r>
              <a:rPr sz="1000" spc="0" dirty="0" smtClean="0">
                <a:latin typeface="Arial"/>
                <a:cs typeface="Arial"/>
              </a:rPr>
              <a:t>beneficiados</a:t>
            </a:r>
            <a:r>
              <a:rPr sz="1000" spc="193" dirty="0" smtClean="0">
                <a:latin typeface="Arial"/>
                <a:cs typeface="Arial"/>
              </a:rPr>
              <a:t> </a:t>
            </a:r>
            <a:r>
              <a:rPr sz="1000" spc="0" dirty="0" smtClean="0">
                <a:latin typeface="Arial"/>
                <a:cs typeface="Arial"/>
              </a:rPr>
              <a:t>con </a:t>
            </a:r>
            <a:endParaRPr sz="1000" dirty="0">
              <a:latin typeface="Arial"/>
              <a:cs typeface="Arial"/>
            </a:endParaRPr>
          </a:p>
          <a:p>
            <a:pPr marL="12700">
              <a:lnSpc>
                <a:spcPts val="1149"/>
              </a:lnSpc>
              <a:spcBef>
                <a:spcPts val="127"/>
              </a:spcBef>
            </a:pPr>
            <a:r>
              <a:rPr sz="1000" spc="0" dirty="0" smtClean="0">
                <a:latin typeface="Arial"/>
                <a:cs typeface="Arial"/>
              </a:rPr>
              <a:t>láminas</a:t>
            </a:r>
            <a:endParaRPr sz="1000" dirty="0">
              <a:latin typeface="Arial"/>
              <a:cs typeface="Arial"/>
            </a:endParaRPr>
          </a:p>
        </p:txBody>
      </p:sp>
      <p:sp>
        <p:nvSpPr>
          <p:cNvPr id="28" name="object 46"/>
          <p:cNvSpPr txBox="1"/>
          <p:nvPr/>
        </p:nvSpPr>
        <p:spPr>
          <a:xfrm>
            <a:off x="5638869" y="2179617"/>
            <a:ext cx="358762" cy="152400"/>
          </a:xfrm>
          <a:prstGeom prst="rect">
            <a:avLst/>
          </a:prstGeom>
        </p:spPr>
        <p:txBody>
          <a:bodyPr wrap="square" lIns="0" tIns="0" rIns="0" bIns="0" rtlCol="0">
            <a:noAutofit/>
          </a:bodyPr>
          <a:lstStyle/>
          <a:p>
            <a:pPr marL="12700">
              <a:lnSpc>
                <a:spcPts val="1120"/>
              </a:lnSpc>
              <a:spcBef>
                <a:spcPts val="55"/>
              </a:spcBef>
            </a:pPr>
            <a:r>
              <a:rPr sz="1000" spc="0" dirty="0" smtClean="0">
                <a:latin typeface="Arial"/>
                <a:cs typeface="Arial"/>
              </a:rPr>
              <a:t>Anual</a:t>
            </a:r>
            <a:endParaRPr sz="1000">
              <a:latin typeface="Arial"/>
              <a:cs typeface="Arial"/>
            </a:endParaRPr>
          </a:p>
        </p:txBody>
      </p:sp>
      <p:sp>
        <p:nvSpPr>
          <p:cNvPr id="29" name="object 45"/>
          <p:cNvSpPr txBox="1"/>
          <p:nvPr/>
        </p:nvSpPr>
        <p:spPr>
          <a:xfrm>
            <a:off x="81671" y="2333458"/>
            <a:ext cx="1003904" cy="246330"/>
          </a:xfrm>
          <a:prstGeom prst="rect">
            <a:avLst/>
          </a:prstGeom>
          <a:solidFill>
            <a:schemeClr val="bg1">
              <a:lumMod val="85000"/>
            </a:schemeClr>
          </a:solidFill>
        </p:spPr>
        <p:txBody>
          <a:bodyPr wrap="square" lIns="0" tIns="0" rIns="0" bIns="0" rtlCol="0">
            <a:noAutofit/>
          </a:bodyPr>
          <a:lstStyle/>
          <a:p>
            <a:pPr marL="12700">
              <a:lnSpc>
                <a:spcPts val="1120"/>
              </a:lnSpc>
              <a:spcBef>
                <a:spcPts val="55"/>
              </a:spcBef>
            </a:pPr>
            <a:r>
              <a:rPr sz="1200" dirty="0" smtClean="0">
                <a:solidFill>
                  <a:srgbClr val="1C1717"/>
                </a:solidFill>
                <a:latin typeface="Arial"/>
                <a:cs typeface="Arial"/>
              </a:rPr>
              <a:t>C</a:t>
            </a:r>
            <a:r>
              <a:rPr sz="1200" dirty="0" smtClean="0">
                <a:solidFill>
                  <a:srgbClr val="010101"/>
                </a:solidFill>
                <a:latin typeface="Arial"/>
                <a:cs typeface="Arial"/>
              </a:rPr>
              <a:t>omponente</a:t>
            </a:r>
            <a:r>
              <a:rPr sz="1200" dirty="0" smtClean="0">
                <a:solidFill>
                  <a:srgbClr val="1C1717"/>
                </a:solidFill>
                <a:latin typeface="Arial"/>
                <a:cs typeface="Arial"/>
              </a:rPr>
              <a:t>s</a:t>
            </a:r>
            <a:endParaRPr sz="1200" dirty="0">
              <a:latin typeface="Arial"/>
              <a:cs typeface="Arial"/>
            </a:endParaRPr>
          </a:p>
        </p:txBody>
      </p:sp>
      <p:sp>
        <p:nvSpPr>
          <p:cNvPr id="30" name="object 44"/>
          <p:cNvSpPr txBox="1"/>
          <p:nvPr/>
        </p:nvSpPr>
        <p:spPr>
          <a:xfrm>
            <a:off x="4081440" y="2189392"/>
            <a:ext cx="1090262" cy="470287"/>
          </a:xfrm>
          <a:prstGeom prst="rect">
            <a:avLst/>
          </a:prstGeom>
        </p:spPr>
        <p:txBody>
          <a:bodyPr wrap="square" lIns="0" tIns="0" rIns="0" bIns="0" rtlCol="0">
            <a:noAutofit/>
          </a:bodyPr>
          <a:lstStyle/>
          <a:p>
            <a:pPr algn="ctr">
              <a:lnSpc>
                <a:spcPts val="1215"/>
              </a:lnSpc>
              <a:spcBef>
                <a:spcPts val="60"/>
              </a:spcBef>
            </a:pPr>
            <a:r>
              <a:rPr sz="1800" i="1" spc="0" baseline="-4831" dirty="0" smtClean="0">
                <a:latin typeface="Times New Roman"/>
                <a:cs typeface="Times New Roman"/>
              </a:rPr>
              <a:t>( </a:t>
            </a:r>
            <a:r>
              <a:rPr sz="1800" i="1" spc="159" baseline="-4831" dirty="0" smtClean="0">
                <a:latin typeface="Times New Roman"/>
                <a:cs typeface="Times New Roman"/>
              </a:rPr>
              <a:t> </a:t>
            </a:r>
            <a:r>
              <a:rPr sz="1800" i="1" spc="0" baseline="-4831" dirty="0" smtClean="0">
                <a:latin typeface="Times New Roman"/>
                <a:cs typeface="Times New Roman"/>
              </a:rPr>
              <a:t>Habitantes </a:t>
            </a:r>
            <a:r>
              <a:rPr sz="1800" i="1" spc="242" baseline="-4831" dirty="0" smtClean="0">
                <a:latin typeface="Times New Roman"/>
                <a:cs typeface="Times New Roman"/>
              </a:rPr>
              <a:t> </a:t>
            </a:r>
            <a:r>
              <a:rPr sz="1800" i="1" spc="0" baseline="-4831" dirty="0" smtClean="0">
                <a:latin typeface="Times New Roman"/>
                <a:cs typeface="Times New Roman"/>
              </a:rPr>
              <a:t>)</a:t>
            </a:r>
            <a:endParaRPr sz="1200">
              <a:latin typeface="Times New Roman"/>
              <a:cs typeface="Times New Roman"/>
            </a:endParaRPr>
          </a:p>
          <a:p>
            <a:pPr marL="72110" marR="116242" algn="ctr">
              <a:lnSpc>
                <a:spcPts val="1015"/>
              </a:lnSpc>
            </a:pPr>
            <a:r>
              <a:rPr sz="1650" i="1" baseline="2635" dirty="0" smtClean="0">
                <a:latin typeface="Times New Roman"/>
                <a:cs typeface="Times New Roman"/>
              </a:rPr>
              <a:t>beneficiados</a:t>
            </a:r>
            <a:endParaRPr sz="1100">
              <a:latin typeface="Times New Roman"/>
              <a:cs typeface="Times New Roman"/>
            </a:endParaRPr>
          </a:p>
          <a:p>
            <a:pPr marL="254986" marR="314311" algn="ctr">
              <a:lnSpc>
                <a:spcPct val="95825"/>
              </a:lnSpc>
              <a:spcBef>
                <a:spcPts val="74"/>
              </a:spcBef>
            </a:pPr>
            <a:r>
              <a:rPr sz="1100" i="1" dirty="0" smtClean="0">
                <a:latin typeface="Times New Roman"/>
                <a:cs typeface="Times New Roman"/>
              </a:rPr>
              <a:t>Padrón</a:t>
            </a:r>
            <a:endParaRPr sz="1100">
              <a:latin typeface="Times New Roman"/>
              <a:cs typeface="Times New Roman"/>
            </a:endParaRPr>
          </a:p>
        </p:txBody>
      </p:sp>
      <p:sp>
        <p:nvSpPr>
          <p:cNvPr id="31" name="object 43"/>
          <p:cNvSpPr txBox="1"/>
          <p:nvPr/>
        </p:nvSpPr>
        <p:spPr>
          <a:xfrm>
            <a:off x="6612258" y="2191416"/>
            <a:ext cx="734503" cy="683341"/>
          </a:xfrm>
          <a:prstGeom prst="rect">
            <a:avLst/>
          </a:prstGeom>
        </p:spPr>
        <p:txBody>
          <a:bodyPr wrap="square" lIns="0" tIns="0" rIns="0" bIns="0" rtlCol="0">
            <a:noAutofit/>
          </a:bodyPr>
          <a:lstStyle/>
          <a:p>
            <a:pPr marL="18604">
              <a:lnSpc>
                <a:spcPts val="1120"/>
              </a:lnSpc>
              <a:spcBef>
                <a:spcPts val="55"/>
              </a:spcBef>
            </a:pPr>
            <a:r>
              <a:rPr sz="1000" spc="0" dirty="0" smtClean="0">
                <a:latin typeface="Arial"/>
                <a:cs typeface="Arial"/>
              </a:rPr>
              <a:t>Estadísticas</a:t>
            </a:r>
            <a:endParaRPr sz="1000">
              <a:latin typeface="Arial"/>
              <a:cs typeface="Arial"/>
            </a:endParaRPr>
          </a:p>
          <a:p>
            <a:pPr marL="18600" marR="191795" indent="-5900">
              <a:lnSpc>
                <a:spcPts val="1390"/>
              </a:lnSpc>
              <a:spcBef>
                <a:spcPts val="83"/>
              </a:spcBef>
            </a:pPr>
            <a:r>
              <a:rPr sz="1000" dirty="0" smtClean="0">
                <a:latin typeface="Arial"/>
                <a:cs typeface="Arial"/>
              </a:rPr>
              <a:t>Oficiales </a:t>
            </a:r>
            <a:r>
              <a:rPr sz="1000" spc="0" dirty="0" smtClean="0">
                <a:latin typeface="Arial"/>
                <a:cs typeface="Arial"/>
              </a:rPr>
              <a:t>POA Padrón</a:t>
            </a:r>
            <a:endParaRPr sz="1000">
              <a:latin typeface="Arial"/>
              <a:cs typeface="Arial"/>
            </a:endParaRPr>
          </a:p>
        </p:txBody>
      </p:sp>
      <p:sp>
        <p:nvSpPr>
          <p:cNvPr id="32" name="object 42"/>
          <p:cNvSpPr txBox="1"/>
          <p:nvPr/>
        </p:nvSpPr>
        <p:spPr>
          <a:xfrm>
            <a:off x="7910120" y="2191416"/>
            <a:ext cx="1017770" cy="506361"/>
          </a:xfrm>
          <a:prstGeom prst="rect">
            <a:avLst/>
          </a:prstGeom>
        </p:spPr>
        <p:txBody>
          <a:bodyPr wrap="square" lIns="0" tIns="0" rIns="0" bIns="0" rtlCol="0">
            <a:noAutofit/>
          </a:bodyPr>
          <a:lstStyle/>
          <a:p>
            <a:pPr marL="12700">
              <a:lnSpc>
                <a:spcPts val="1120"/>
              </a:lnSpc>
              <a:spcBef>
                <a:spcPts val="55"/>
              </a:spcBef>
            </a:pPr>
            <a:r>
              <a:rPr sz="1000" spc="0" dirty="0" smtClean="0">
                <a:latin typeface="Arial"/>
                <a:cs typeface="Arial"/>
              </a:rPr>
              <a:t>Asistencia </a:t>
            </a:r>
            <a:r>
              <a:rPr sz="1000" spc="231" dirty="0" smtClean="0">
                <a:latin typeface="Arial"/>
                <a:cs typeface="Arial"/>
              </a:rPr>
              <a:t> </a:t>
            </a:r>
            <a:r>
              <a:rPr sz="1000" spc="0" dirty="0" smtClean="0">
                <a:latin typeface="Arial"/>
                <a:cs typeface="Arial"/>
              </a:rPr>
              <a:t>de</a:t>
            </a:r>
            <a:r>
              <a:rPr sz="1000" spc="141" dirty="0" smtClean="0">
                <a:latin typeface="Arial"/>
                <a:cs typeface="Arial"/>
              </a:rPr>
              <a:t> </a:t>
            </a:r>
            <a:r>
              <a:rPr sz="1000" spc="0" dirty="0" smtClean="0">
                <a:latin typeface="Arial"/>
                <a:cs typeface="Arial"/>
              </a:rPr>
              <a:t>la</a:t>
            </a:r>
            <a:endParaRPr sz="1000">
              <a:latin typeface="Arial"/>
              <a:cs typeface="Arial"/>
            </a:endParaRPr>
          </a:p>
          <a:p>
            <a:pPr marL="18603" marR="40761" indent="-9">
              <a:lnSpc>
                <a:spcPct val="116666"/>
              </a:lnSpc>
              <a:spcBef>
                <a:spcPts val="224"/>
              </a:spcBef>
            </a:pPr>
            <a:r>
              <a:rPr sz="1000" spc="0" dirty="0" smtClean="0">
                <a:latin typeface="Arial"/>
                <a:cs typeface="Arial"/>
              </a:rPr>
              <a:t>población  </a:t>
            </a:r>
            <a:r>
              <a:rPr sz="1000" spc="135" dirty="0" smtClean="0">
                <a:latin typeface="Arial"/>
                <a:cs typeface="Arial"/>
              </a:rPr>
              <a:t> </a:t>
            </a:r>
            <a:r>
              <a:rPr sz="1000" spc="0" dirty="0" smtClean="0">
                <a:latin typeface="Arial"/>
                <a:cs typeface="Arial"/>
              </a:rPr>
              <a:t>a</a:t>
            </a:r>
            <a:r>
              <a:rPr sz="1000" spc="50" dirty="0" smtClean="0">
                <a:latin typeface="Arial"/>
                <a:cs typeface="Arial"/>
              </a:rPr>
              <a:t> </a:t>
            </a:r>
            <a:r>
              <a:rPr sz="1000" spc="0" dirty="0" smtClean="0">
                <a:latin typeface="Arial"/>
                <a:cs typeface="Arial"/>
              </a:rPr>
              <a:t>los cursos</a:t>
            </a:r>
            <a:endParaRPr sz="1000">
              <a:latin typeface="Arial"/>
              <a:cs typeface="Arial"/>
            </a:endParaRPr>
          </a:p>
        </p:txBody>
      </p:sp>
      <p:sp>
        <p:nvSpPr>
          <p:cNvPr id="33" name="object 41"/>
          <p:cNvSpPr txBox="1"/>
          <p:nvPr/>
        </p:nvSpPr>
        <p:spPr>
          <a:xfrm>
            <a:off x="4995836" y="2634584"/>
            <a:ext cx="389685" cy="152400"/>
          </a:xfrm>
          <a:prstGeom prst="rect">
            <a:avLst/>
          </a:prstGeom>
        </p:spPr>
        <p:txBody>
          <a:bodyPr wrap="square" lIns="0" tIns="0" rIns="0" bIns="0" rtlCol="0">
            <a:noAutofit/>
          </a:bodyPr>
          <a:lstStyle/>
          <a:p>
            <a:pPr marL="12700">
              <a:lnSpc>
                <a:spcPts val="1120"/>
              </a:lnSpc>
              <a:spcBef>
                <a:spcPts val="55"/>
              </a:spcBef>
            </a:pPr>
            <a:r>
              <a:rPr sz="800" spc="0" dirty="0" smtClean="0">
                <a:latin typeface="Arial"/>
                <a:cs typeface="Arial"/>
              </a:rPr>
              <a:t>X </a:t>
            </a:r>
            <a:r>
              <a:rPr sz="800" spc="93" dirty="0" smtClean="0">
                <a:latin typeface="Arial"/>
                <a:cs typeface="Arial"/>
              </a:rPr>
              <a:t> </a:t>
            </a:r>
            <a:r>
              <a:rPr sz="1000" spc="0" dirty="0" smtClean="0">
                <a:latin typeface="Times New Roman"/>
                <a:cs typeface="Times New Roman"/>
              </a:rPr>
              <a:t>100</a:t>
            </a:r>
            <a:endParaRPr sz="1000">
              <a:latin typeface="Times New Roman"/>
              <a:cs typeface="Times New Roman"/>
            </a:endParaRPr>
          </a:p>
        </p:txBody>
      </p:sp>
      <p:sp>
        <p:nvSpPr>
          <p:cNvPr id="34" name="object 40"/>
          <p:cNvSpPr txBox="1"/>
          <p:nvPr/>
        </p:nvSpPr>
        <p:spPr>
          <a:xfrm>
            <a:off x="1214348" y="2976030"/>
            <a:ext cx="114160" cy="152400"/>
          </a:xfrm>
          <a:prstGeom prst="rect">
            <a:avLst/>
          </a:prstGeom>
        </p:spPr>
        <p:txBody>
          <a:bodyPr wrap="square" lIns="0" tIns="0" rIns="0" bIns="0" rtlCol="0">
            <a:noAutofit/>
          </a:bodyPr>
          <a:lstStyle/>
          <a:p>
            <a:pPr marL="12700">
              <a:lnSpc>
                <a:spcPts val="1120"/>
              </a:lnSpc>
              <a:spcBef>
                <a:spcPts val="55"/>
              </a:spcBef>
            </a:pPr>
            <a:r>
              <a:rPr lang="es-MX" sz="1000" dirty="0" smtClean="0">
                <a:latin typeface="Arial"/>
                <a:cs typeface="Arial"/>
              </a:rPr>
              <a:t>1</a:t>
            </a:r>
            <a:endParaRPr sz="1000" dirty="0">
              <a:latin typeface="Arial"/>
              <a:cs typeface="Arial"/>
            </a:endParaRPr>
          </a:p>
        </p:txBody>
      </p:sp>
      <p:sp>
        <p:nvSpPr>
          <p:cNvPr id="35" name="object 39"/>
          <p:cNvSpPr txBox="1"/>
          <p:nvPr/>
        </p:nvSpPr>
        <p:spPr>
          <a:xfrm>
            <a:off x="1350033" y="2976030"/>
            <a:ext cx="935784" cy="152400"/>
          </a:xfrm>
          <a:prstGeom prst="rect">
            <a:avLst/>
          </a:prstGeom>
        </p:spPr>
        <p:txBody>
          <a:bodyPr wrap="square" lIns="0" tIns="0" rIns="0" bIns="0" rtlCol="0">
            <a:noAutofit/>
          </a:bodyPr>
          <a:lstStyle/>
          <a:p>
            <a:pPr marL="12700">
              <a:lnSpc>
                <a:spcPts val="1120"/>
              </a:lnSpc>
              <a:spcBef>
                <a:spcPts val="55"/>
              </a:spcBef>
            </a:pPr>
            <a:r>
              <a:rPr sz="1000" spc="0" dirty="0" smtClean="0">
                <a:latin typeface="Arial"/>
                <a:cs typeface="Arial"/>
              </a:rPr>
              <a:t>Integrar</a:t>
            </a:r>
            <a:r>
              <a:rPr sz="1000" spc="183" dirty="0" smtClean="0">
                <a:latin typeface="Arial"/>
                <a:cs typeface="Arial"/>
              </a:rPr>
              <a:t> </a:t>
            </a:r>
            <a:r>
              <a:rPr sz="1000" spc="0" dirty="0" smtClean="0">
                <a:latin typeface="Arial"/>
                <a:cs typeface="Arial"/>
              </a:rPr>
              <a:t>Padrón</a:t>
            </a:r>
            <a:endParaRPr sz="1000">
              <a:latin typeface="Arial"/>
              <a:cs typeface="Arial"/>
            </a:endParaRPr>
          </a:p>
        </p:txBody>
      </p:sp>
      <p:sp>
        <p:nvSpPr>
          <p:cNvPr id="36" name="object 38"/>
          <p:cNvSpPr txBox="1"/>
          <p:nvPr/>
        </p:nvSpPr>
        <p:spPr>
          <a:xfrm>
            <a:off x="2689180" y="2976030"/>
            <a:ext cx="1139493" cy="317581"/>
          </a:xfrm>
          <a:prstGeom prst="rect">
            <a:avLst/>
          </a:prstGeom>
        </p:spPr>
        <p:txBody>
          <a:bodyPr wrap="square" lIns="0" tIns="0" rIns="0" bIns="0" rtlCol="0">
            <a:noAutofit/>
          </a:bodyPr>
          <a:lstStyle/>
          <a:p>
            <a:pPr marL="18606">
              <a:lnSpc>
                <a:spcPts val="1120"/>
              </a:lnSpc>
              <a:spcBef>
                <a:spcPts val="55"/>
              </a:spcBef>
            </a:pPr>
            <a:r>
              <a:rPr lang="es-MX" sz="1000" spc="0" dirty="0" smtClean="0">
                <a:latin typeface="Arial"/>
                <a:cs typeface="Arial"/>
              </a:rPr>
              <a:t>%</a:t>
            </a:r>
            <a:r>
              <a:rPr sz="1000" spc="-16" dirty="0" smtClean="0">
                <a:latin typeface="Arial"/>
                <a:cs typeface="Arial"/>
              </a:rPr>
              <a:t> </a:t>
            </a:r>
            <a:r>
              <a:rPr sz="1000" spc="0" dirty="0" smtClean="0">
                <a:latin typeface="Arial"/>
                <a:cs typeface="Arial"/>
              </a:rPr>
              <a:t>de</a:t>
            </a:r>
            <a:r>
              <a:rPr sz="1000" spc="4" dirty="0" smtClean="0">
                <a:latin typeface="Arial"/>
                <a:cs typeface="Arial"/>
              </a:rPr>
              <a:t> </a:t>
            </a:r>
            <a:r>
              <a:rPr sz="1000" spc="0" dirty="0" smtClean="0">
                <a:latin typeface="Arial"/>
                <a:cs typeface="Arial"/>
              </a:rPr>
              <a:t>eficiencia</a:t>
            </a:r>
            <a:endParaRPr sz="1000" dirty="0">
              <a:latin typeface="Arial"/>
              <a:cs typeface="Arial"/>
            </a:endParaRPr>
          </a:p>
          <a:p>
            <a:pPr marL="12700" marR="19050">
              <a:lnSpc>
                <a:spcPct val="95825"/>
              </a:lnSpc>
              <a:spcBef>
                <a:spcPts val="94"/>
              </a:spcBef>
            </a:pPr>
            <a:r>
              <a:rPr sz="1000" spc="0" dirty="0" smtClean="0">
                <a:latin typeface="Arial"/>
                <a:cs typeface="Arial"/>
              </a:rPr>
              <a:t>en</a:t>
            </a:r>
            <a:r>
              <a:rPr sz="1000" spc="4" dirty="0" smtClean="0">
                <a:latin typeface="Arial"/>
                <a:cs typeface="Arial"/>
              </a:rPr>
              <a:t> </a:t>
            </a:r>
            <a:r>
              <a:rPr sz="1000" spc="0" dirty="0" smtClean="0">
                <a:latin typeface="Arial"/>
                <a:cs typeface="Arial"/>
              </a:rPr>
              <a:t>padrón</a:t>
            </a:r>
            <a:endParaRPr sz="1000" dirty="0">
              <a:latin typeface="Arial"/>
              <a:cs typeface="Arial"/>
            </a:endParaRPr>
          </a:p>
        </p:txBody>
      </p:sp>
      <p:sp>
        <p:nvSpPr>
          <p:cNvPr id="37" name="object 37"/>
          <p:cNvSpPr txBox="1"/>
          <p:nvPr/>
        </p:nvSpPr>
        <p:spPr>
          <a:xfrm>
            <a:off x="5638860" y="2976030"/>
            <a:ext cx="352973" cy="152400"/>
          </a:xfrm>
          <a:prstGeom prst="rect">
            <a:avLst/>
          </a:prstGeom>
        </p:spPr>
        <p:txBody>
          <a:bodyPr wrap="square" lIns="0" tIns="0" rIns="0" bIns="0" rtlCol="0">
            <a:noAutofit/>
          </a:bodyPr>
          <a:lstStyle/>
          <a:p>
            <a:pPr marL="12700">
              <a:lnSpc>
                <a:spcPts val="1120"/>
              </a:lnSpc>
              <a:spcBef>
                <a:spcPts val="55"/>
              </a:spcBef>
            </a:pPr>
            <a:r>
              <a:rPr sz="1000" spc="0" dirty="0" smtClean="0">
                <a:latin typeface="Arial"/>
                <a:cs typeface="Arial"/>
              </a:rPr>
              <a:t>Anual</a:t>
            </a:r>
            <a:endParaRPr sz="1000">
              <a:latin typeface="Arial"/>
              <a:cs typeface="Arial"/>
            </a:endParaRPr>
          </a:p>
        </p:txBody>
      </p:sp>
      <p:sp>
        <p:nvSpPr>
          <p:cNvPr id="38" name="object 36"/>
          <p:cNvSpPr txBox="1"/>
          <p:nvPr/>
        </p:nvSpPr>
        <p:spPr>
          <a:xfrm>
            <a:off x="46237" y="4585358"/>
            <a:ext cx="965438" cy="315909"/>
          </a:xfrm>
          <a:prstGeom prst="rect">
            <a:avLst/>
          </a:prstGeom>
          <a:solidFill>
            <a:schemeClr val="bg1">
              <a:lumMod val="85000"/>
            </a:schemeClr>
          </a:solidFill>
        </p:spPr>
        <p:txBody>
          <a:bodyPr wrap="square" lIns="0" tIns="0" rIns="0" bIns="0" rtlCol="0">
            <a:noAutofit/>
          </a:bodyPr>
          <a:lstStyle/>
          <a:p>
            <a:pPr marL="12700">
              <a:lnSpc>
                <a:spcPts val="1120"/>
              </a:lnSpc>
              <a:spcBef>
                <a:spcPts val="55"/>
              </a:spcBef>
            </a:pPr>
            <a:endParaRPr lang="es-MX" sz="1400" dirty="0" smtClean="0">
              <a:solidFill>
                <a:srgbClr val="010101"/>
              </a:solidFill>
              <a:latin typeface="Arial"/>
              <a:cs typeface="Arial"/>
            </a:endParaRPr>
          </a:p>
          <a:p>
            <a:pPr marL="12700">
              <a:lnSpc>
                <a:spcPts val="1120"/>
              </a:lnSpc>
              <a:spcBef>
                <a:spcPts val="55"/>
              </a:spcBef>
            </a:pPr>
            <a:r>
              <a:rPr sz="1400" dirty="0" err="1" smtClean="0">
                <a:solidFill>
                  <a:srgbClr val="010101"/>
                </a:solidFill>
                <a:latin typeface="Arial"/>
                <a:cs typeface="Arial"/>
              </a:rPr>
              <a:t>Act</a:t>
            </a:r>
            <a:r>
              <a:rPr sz="1400" dirty="0" err="1" smtClean="0">
                <a:solidFill>
                  <a:srgbClr val="1C1717"/>
                </a:solidFill>
                <a:latin typeface="Arial"/>
                <a:cs typeface="Arial"/>
              </a:rPr>
              <a:t>i</a:t>
            </a:r>
            <a:r>
              <a:rPr sz="1400" dirty="0" err="1" smtClean="0">
                <a:solidFill>
                  <a:srgbClr val="010101"/>
                </a:solidFill>
                <a:latin typeface="Arial"/>
                <a:cs typeface="Arial"/>
              </a:rPr>
              <a:t>v</a:t>
            </a:r>
            <a:r>
              <a:rPr sz="1400" dirty="0" err="1" smtClean="0">
                <a:solidFill>
                  <a:srgbClr val="1C1717"/>
                </a:solidFill>
                <a:latin typeface="Arial"/>
                <a:cs typeface="Arial"/>
              </a:rPr>
              <a:t>i</a:t>
            </a:r>
            <a:r>
              <a:rPr sz="1400" dirty="0" err="1" smtClean="0">
                <a:solidFill>
                  <a:srgbClr val="010101"/>
                </a:solidFill>
                <a:latin typeface="Arial"/>
                <a:cs typeface="Arial"/>
              </a:rPr>
              <a:t>da</a:t>
            </a:r>
            <a:r>
              <a:rPr sz="1400" dirty="0" err="1" smtClean="0">
                <a:solidFill>
                  <a:srgbClr val="1C1717"/>
                </a:solidFill>
                <a:latin typeface="Arial"/>
                <a:cs typeface="Arial"/>
              </a:rPr>
              <a:t>des</a:t>
            </a:r>
            <a:endParaRPr sz="1400" dirty="0">
              <a:latin typeface="Arial"/>
              <a:cs typeface="Arial"/>
            </a:endParaRPr>
          </a:p>
        </p:txBody>
      </p:sp>
      <p:sp>
        <p:nvSpPr>
          <p:cNvPr id="39" name="object 35"/>
          <p:cNvSpPr txBox="1"/>
          <p:nvPr/>
        </p:nvSpPr>
        <p:spPr>
          <a:xfrm>
            <a:off x="6612253" y="2987829"/>
            <a:ext cx="734499" cy="689240"/>
          </a:xfrm>
          <a:prstGeom prst="rect">
            <a:avLst/>
          </a:prstGeom>
        </p:spPr>
        <p:txBody>
          <a:bodyPr wrap="square" lIns="0" tIns="0" rIns="0" bIns="0" rtlCol="0">
            <a:noAutofit/>
          </a:bodyPr>
          <a:lstStyle/>
          <a:p>
            <a:pPr marL="18600">
              <a:lnSpc>
                <a:spcPts val="1120"/>
              </a:lnSpc>
              <a:spcBef>
                <a:spcPts val="55"/>
              </a:spcBef>
            </a:pPr>
            <a:r>
              <a:rPr sz="1000" spc="0" dirty="0" smtClean="0">
                <a:latin typeface="Arial"/>
                <a:cs typeface="Arial"/>
              </a:rPr>
              <a:t>Estadísticas</a:t>
            </a:r>
            <a:endParaRPr sz="1000">
              <a:latin typeface="Arial"/>
              <a:cs typeface="Arial"/>
            </a:endParaRPr>
          </a:p>
          <a:p>
            <a:pPr marL="12700" marR="19050">
              <a:lnSpc>
                <a:spcPct val="95825"/>
              </a:lnSpc>
              <a:spcBef>
                <a:spcPts val="184"/>
              </a:spcBef>
            </a:pPr>
            <a:r>
              <a:rPr sz="1000" dirty="0" smtClean="0">
                <a:latin typeface="Arial"/>
                <a:cs typeface="Arial"/>
              </a:rPr>
              <a:t>Oficiales</a:t>
            </a:r>
            <a:endParaRPr sz="1000">
              <a:latin typeface="Arial"/>
              <a:cs typeface="Arial"/>
            </a:endParaRPr>
          </a:p>
          <a:p>
            <a:pPr marL="18605" marR="285358">
              <a:lnSpc>
                <a:spcPts val="1440"/>
              </a:lnSpc>
              <a:spcBef>
                <a:spcPts val="102"/>
              </a:spcBef>
            </a:pPr>
            <a:r>
              <a:rPr sz="1000" spc="0" dirty="0" smtClean="0">
                <a:latin typeface="Arial"/>
                <a:cs typeface="Arial"/>
              </a:rPr>
              <a:t>POA Padrón</a:t>
            </a:r>
            <a:endParaRPr sz="1000">
              <a:latin typeface="Arial"/>
              <a:cs typeface="Arial"/>
            </a:endParaRPr>
          </a:p>
        </p:txBody>
      </p:sp>
      <p:sp>
        <p:nvSpPr>
          <p:cNvPr id="40" name="object 34"/>
          <p:cNvSpPr txBox="1"/>
          <p:nvPr/>
        </p:nvSpPr>
        <p:spPr>
          <a:xfrm>
            <a:off x="7916009" y="2987829"/>
            <a:ext cx="771398" cy="329380"/>
          </a:xfrm>
          <a:prstGeom prst="rect">
            <a:avLst/>
          </a:prstGeom>
        </p:spPr>
        <p:txBody>
          <a:bodyPr wrap="square" lIns="0" tIns="0" rIns="0" bIns="0" rtlCol="0">
            <a:noAutofit/>
          </a:bodyPr>
          <a:lstStyle/>
          <a:p>
            <a:pPr marL="18600" marR="19050">
              <a:lnSpc>
                <a:spcPts val="1120"/>
              </a:lnSpc>
              <a:spcBef>
                <a:spcPts val="55"/>
              </a:spcBef>
            </a:pPr>
            <a:r>
              <a:rPr sz="1000" dirty="0" smtClean="0">
                <a:latin typeface="Arial"/>
                <a:cs typeface="Arial"/>
              </a:rPr>
              <a:t>Población</a:t>
            </a:r>
            <a:endParaRPr sz="1000">
              <a:latin typeface="Arial"/>
              <a:cs typeface="Arial"/>
            </a:endParaRPr>
          </a:p>
          <a:p>
            <a:pPr marL="12700">
              <a:lnSpc>
                <a:spcPct val="95825"/>
              </a:lnSpc>
              <a:spcBef>
                <a:spcPts val="184"/>
              </a:spcBef>
            </a:pPr>
            <a:r>
              <a:rPr sz="1000" spc="0" dirty="0" smtClean="0">
                <a:latin typeface="Arial"/>
                <a:cs typeface="Arial"/>
              </a:rPr>
              <a:t>sensibilizada</a:t>
            </a:r>
            <a:endParaRPr sz="1000">
              <a:latin typeface="Arial"/>
              <a:cs typeface="Arial"/>
            </a:endParaRPr>
          </a:p>
        </p:txBody>
      </p:sp>
      <p:sp>
        <p:nvSpPr>
          <p:cNvPr id="41" name="object 33"/>
          <p:cNvSpPr txBox="1"/>
          <p:nvPr/>
        </p:nvSpPr>
        <p:spPr>
          <a:xfrm>
            <a:off x="4081435" y="3015301"/>
            <a:ext cx="1057835" cy="177800"/>
          </a:xfrm>
          <a:prstGeom prst="rect">
            <a:avLst/>
          </a:prstGeom>
        </p:spPr>
        <p:txBody>
          <a:bodyPr wrap="square" lIns="0" tIns="0" rIns="0" bIns="0" rtlCol="0">
            <a:noAutofit/>
          </a:bodyPr>
          <a:lstStyle/>
          <a:p>
            <a:pPr marL="12700">
              <a:lnSpc>
                <a:spcPts val="1325"/>
              </a:lnSpc>
              <a:spcBef>
                <a:spcPts val="66"/>
              </a:spcBef>
            </a:pPr>
            <a:r>
              <a:rPr sz="1200" i="1" spc="0" dirty="0" smtClean="0">
                <a:latin typeface="Times New Roman"/>
                <a:cs typeface="Times New Roman"/>
              </a:rPr>
              <a:t>( </a:t>
            </a:r>
            <a:r>
              <a:rPr sz="1200" i="1" spc="254" dirty="0" smtClean="0">
                <a:latin typeface="Times New Roman"/>
                <a:cs typeface="Times New Roman"/>
              </a:rPr>
              <a:t> </a:t>
            </a:r>
            <a:r>
              <a:rPr sz="1200" i="1" spc="0" dirty="0" smtClean="0">
                <a:latin typeface="Times New Roman"/>
                <a:cs typeface="Times New Roman"/>
              </a:rPr>
              <a:t>Habitantes)</a:t>
            </a:r>
            <a:endParaRPr sz="1200">
              <a:latin typeface="Times New Roman"/>
              <a:cs typeface="Times New Roman"/>
            </a:endParaRPr>
          </a:p>
        </p:txBody>
      </p:sp>
      <p:sp>
        <p:nvSpPr>
          <p:cNvPr id="42" name="object 32"/>
          <p:cNvSpPr txBox="1"/>
          <p:nvPr/>
        </p:nvSpPr>
        <p:spPr>
          <a:xfrm>
            <a:off x="4181727" y="3114011"/>
            <a:ext cx="1184743" cy="646366"/>
          </a:xfrm>
          <a:prstGeom prst="rect">
            <a:avLst/>
          </a:prstGeom>
        </p:spPr>
        <p:txBody>
          <a:bodyPr wrap="square" lIns="0" tIns="0" rIns="0" bIns="0" rtlCol="0">
            <a:noAutofit/>
          </a:bodyPr>
          <a:lstStyle/>
          <a:p>
            <a:pPr marL="13107" marR="295467" algn="ctr">
              <a:lnSpc>
                <a:spcPts val="1225"/>
              </a:lnSpc>
              <a:spcBef>
                <a:spcPts val="61"/>
              </a:spcBef>
            </a:pPr>
            <a:r>
              <a:rPr sz="1100" i="1" spc="0" dirty="0" smtClean="0">
                <a:latin typeface="Times New Roman"/>
                <a:cs typeface="Times New Roman"/>
              </a:rPr>
              <a:t>en</a:t>
            </a:r>
            <a:r>
              <a:rPr sz="1100" i="1" spc="219" dirty="0" smtClean="0">
                <a:latin typeface="Times New Roman"/>
                <a:cs typeface="Times New Roman"/>
              </a:rPr>
              <a:t> </a:t>
            </a:r>
            <a:r>
              <a:rPr sz="1100" i="1" spc="0" dirty="0" smtClean="0">
                <a:latin typeface="Times New Roman"/>
                <a:cs typeface="Times New Roman"/>
              </a:rPr>
              <a:t>el</a:t>
            </a:r>
            <a:r>
              <a:rPr sz="1100" i="1" spc="186" dirty="0" smtClean="0">
                <a:latin typeface="Times New Roman"/>
                <a:cs typeface="Times New Roman"/>
              </a:rPr>
              <a:t> </a:t>
            </a:r>
            <a:r>
              <a:rPr sz="1100" i="1" spc="0" dirty="0" smtClean="0">
                <a:latin typeface="Times New Roman"/>
                <a:cs typeface="Times New Roman"/>
              </a:rPr>
              <a:t>padrón</a:t>
            </a:r>
            <a:endParaRPr sz="1100">
              <a:latin typeface="Times New Roman"/>
              <a:cs typeface="Times New Roman"/>
            </a:endParaRPr>
          </a:p>
          <a:p>
            <a:pPr marL="164926" marR="509464" algn="ctr">
              <a:lnSpc>
                <a:spcPct val="95825"/>
              </a:lnSpc>
            </a:pPr>
            <a:r>
              <a:rPr sz="1100" i="1" spc="0" dirty="0" smtClean="0">
                <a:latin typeface="Times New Roman"/>
                <a:cs typeface="Times New Roman"/>
              </a:rPr>
              <a:t>Padron</a:t>
            </a:r>
            <a:endParaRPr sz="1100">
              <a:latin typeface="Times New Roman"/>
              <a:cs typeface="Times New Roman"/>
            </a:endParaRPr>
          </a:p>
          <a:p>
            <a:pPr marR="363612" algn="ctr">
              <a:lnSpc>
                <a:spcPts val="1255"/>
              </a:lnSpc>
              <a:spcBef>
                <a:spcPts val="62"/>
              </a:spcBef>
            </a:pPr>
            <a:r>
              <a:rPr sz="1100" i="1" spc="0" dirty="0" smtClean="0">
                <a:latin typeface="Times New Roman"/>
                <a:cs typeface="Times New Roman"/>
              </a:rPr>
              <a:t>Programado</a:t>
            </a:r>
            <a:endParaRPr sz="1100">
              <a:latin typeface="Times New Roman"/>
              <a:cs typeface="Times New Roman"/>
            </a:endParaRPr>
          </a:p>
          <a:p>
            <a:pPr marR="12700" algn="r">
              <a:lnSpc>
                <a:spcPct val="95825"/>
              </a:lnSpc>
              <a:spcBef>
                <a:spcPts val="17"/>
              </a:spcBef>
            </a:pPr>
            <a:r>
              <a:rPr sz="800" spc="0" dirty="0" smtClean="0">
                <a:latin typeface="Arial"/>
                <a:cs typeface="Arial"/>
              </a:rPr>
              <a:t>X </a:t>
            </a:r>
            <a:r>
              <a:rPr sz="800" spc="93" dirty="0" smtClean="0">
                <a:latin typeface="Arial"/>
                <a:cs typeface="Arial"/>
              </a:rPr>
              <a:t> </a:t>
            </a:r>
            <a:r>
              <a:rPr sz="1000" spc="0" dirty="0" smtClean="0">
                <a:latin typeface="Times New Roman"/>
                <a:cs typeface="Times New Roman"/>
              </a:rPr>
              <a:t>100</a:t>
            </a:r>
            <a:endParaRPr sz="1000">
              <a:latin typeface="Times New Roman"/>
              <a:cs typeface="Times New Roman"/>
            </a:endParaRPr>
          </a:p>
        </p:txBody>
      </p:sp>
      <p:sp>
        <p:nvSpPr>
          <p:cNvPr id="43" name="object 31"/>
          <p:cNvSpPr txBox="1"/>
          <p:nvPr/>
        </p:nvSpPr>
        <p:spPr>
          <a:xfrm>
            <a:off x="1208452" y="3855034"/>
            <a:ext cx="778392" cy="317581"/>
          </a:xfrm>
          <a:prstGeom prst="rect">
            <a:avLst/>
          </a:prstGeom>
        </p:spPr>
        <p:txBody>
          <a:bodyPr wrap="square" lIns="0" tIns="0" rIns="0" bIns="0" rtlCol="0">
            <a:noAutofit/>
          </a:bodyPr>
          <a:lstStyle/>
          <a:p>
            <a:pPr marL="12700" marR="19050">
              <a:lnSpc>
                <a:spcPts val="1120"/>
              </a:lnSpc>
              <a:spcBef>
                <a:spcPts val="55"/>
              </a:spcBef>
            </a:pPr>
            <a:r>
              <a:rPr sz="1000" spc="0" dirty="0" smtClean="0">
                <a:latin typeface="Arial"/>
                <a:cs typeface="Arial"/>
              </a:rPr>
              <a:t>2.</a:t>
            </a:r>
            <a:r>
              <a:rPr sz="1000" spc="6" dirty="0" smtClean="0">
                <a:latin typeface="Arial"/>
                <a:cs typeface="Arial"/>
              </a:rPr>
              <a:t> </a:t>
            </a:r>
            <a:r>
              <a:rPr sz="1000" spc="0" dirty="0" smtClean="0">
                <a:latin typeface="Arial"/>
                <a:cs typeface="Arial"/>
              </a:rPr>
              <a:t>Impartir</a:t>
            </a:r>
            <a:endParaRPr sz="1000">
              <a:latin typeface="Arial"/>
              <a:cs typeface="Arial"/>
            </a:endParaRPr>
          </a:p>
          <a:p>
            <a:pPr marL="12709">
              <a:lnSpc>
                <a:spcPct val="95825"/>
              </a:lnSpc>
              <a:spcBef>
                <a:spcPts val="94"/>
              </a:spcBef>
            </a:pPr>
            <a:r>
              <a:rPr sz="1000" spc="0" dirty="0" smtClean="0">
                <a:latin typeface="Arial"/>
                <a:cs typeface="Arial"/>
              </a:rPr>
              <a:t>Capacitación</a:t>
            </a:r>
            <a:endParaRPr sz="1000">
              <a:latin typeface="Arial"/>
              <a:cs typeface="Arial"/>
            </a:endParaRPr>
          </a:p>
        </p:txBody>
      </p:sp>
      <p:sp>
        <p:nvSpPr>
          <p:cNvPr id="44" name="object 30"/>
          <p:cNvSpPr txBox="1"/>
          <p:nvPr/>
        </p:nvSpPr>
        <p:spPr>
          <a:xfrm>
            <a:off x="2689205" y="3855034"/>
            <a:ext cx="951206" cy="317581"/>
          </a:xfrm>
          <a:prstGeom prst="rect">
            <a:avLst/>
          </a:prstGeom>
        </p:spPr>
        <p:txBody>
          <a:bodyPr wrap="square" lIns="0" tIns="0" rIns="0" bIns="0" rtlCol="0">
            <a:noAutofit/>
          </a:bodyPr>
          <a:lstStyle/>
          <a:p>
            <a:pPr marL="18588">
              <a:lnSpc>
                <a:spcPts val="1120"/>
              </a:lnSpc>
              <a:spcBef>
                <a:spcPts val="55"/>
              </a:spcBef>
            </a:pPr>
            <a:r>
              <a:rPr lang="es-MX" sz="1000" spc="0" dirty="0" smtClean="0">
                <a:latin typeface="Arial"/>
                <a:cs typeface="Arial"/>
              </a:rPr>
              <a:t>% </a:t>
            </a:r>
            <a:r>
              <a:rPr sz="1000" spc="0" dirty="0" err="1" smtClean="0">
                <a:latin typeface="Arial"/>
                <a:cs typeface="Arial"/>
              </a:rPr>
              <a:t>eficiencia</a:t>
            </a:r>
            <a:r>
              <a:rPr lang="es-MX" sz="1000" spc="0" dirty="0" smtClean="0">
                <a:latin typeface="Arial"/>
                <a:cs typeface="Arial"/>
              </a:rPr>
              <a:t> en</a:t>
            </a:r>
            <a:endParaRPr sz="1000" dirty="0">
              <a:latin typeface="Arial"/>
              <a:cs typeface="Arial"/>
            </a:endParaRPr>
          </a:p>
          <a:p>
            <a:pPr marL="12700" marR="19050">
              <a:lnSpc>
                <a:spcPct val="95825"/>
              </a:lnSpc>
              <a:spcBef>
                <a:spcPts val="94"/>
              </a:spcBef>
            </a:pPr>
            <a:r>
              <a:rPr sz="1000" dirty="0" smtClean="0">
                <a:latin typeface="Arial"/>
                <a:cs typeface="Arial"/>
              </a:rPr>
              <a:t>capacitación</a:t>
            </a:r>
            <a:endParaRPr sz="1000" dirty="0">
              <a:latin typeface="Arial"/>
              <a:cs typeface="Arial"/>
            </a:endParaRPr>
          </a:p>
        </p:txBody>
      </p:sp>
      <p:sp>
        <p:nvSpPr>
          <p:cNvPr id="45" name="object 29"/>
          <p:cNvSpPr txBox="1"/>
          <p:nvPr/>
        </p:nvSpPr>
        <p:spPr>
          <a:xfrm>
            <a:off x="5644772" y="3855034"/>
            <a:ext cx="524383" cy="152400"/>
          </a:xfrm>
          <a:prstGeom prst="rect">
            <a:avLst/>
          </a:prstGeom>
        </p:spPr>
        <p:txBody>
          <a:bodyPr wrap="square" lIns="0" tIns="0" rIns="0" bIns="0" rtlCol="0">
            <a:noAutofit/>
          </a:bodyPr>
          <a:lstStyle/>
          <a:p>
            <a:pPr marL="12700">
              <a:lnSpc>
                <a:spcPts val="1120"/>
              </a:lnSpc>
              <a:spcBef>
                <a:spcPts val="55"/>
              </a:spcBef>
            </a:pPr>
            <a:r>
              <a:rPr sz="1000" spc="0" dirty="0" smtClean="0">
                <a:latin typeface="Arial"/>
                <a:cs typeface="Arial"/>
              </a:rPr>
              <a:t>Mensual</a:t>
            </a:r>
            <a:endParaRPr sz="1000">
              <a:latin typeface="Arial"/>
              <a:cs typeface="Arial"/>
            </a:endParaRPr>
          </a:p>
        </p:txBody>
      </p:sp>
      <p:sp>
        <p:nvSpPr>
          <p:cNvPr id="46" name="object 28"/>
          <p:cNvSpPr txBox="1"/>
          <p:nvPr/>
        </p:nvSpPr>
        <p:spPr>
          <a:xfrm>
            <a:off x="4081442" y="3864808"/>
            <a:ext cx="1285058" cy="509101"/>
          </a:xfrm>
          <a:prstGeom prst="rect">
            <a:avLst/>
          </a:prstGeom>
        </p:spPr>
        <p:txBody>
          <a:bodyPr wrap="square" lIns="0" tIns="0" rIns="0" bIns="0" rtlCol="0">
            <a:noAutofit/>
          </a:bodyPr>
          <a:lstStyle/>
          <a:p>
            <a:pPr marR="64912" algn="r">
              <a:lnSpc>
                <a:spcPts val="1325"/>
              </a:lnSpc>
              <a:spcBef>
                <a:spcPts val="66"/>
              </a:spcBef>
            </a:pPr>
            <a:r>
              <a:rPr sz="1200" spc="0" dirty="0" smtClean="0">
                <a:latin typeface="Times New Roman"/>
                <a:cs typeface="Times New Roman"/>
              </a:rPr>
              <a:t>( </a:t>
            </a:r>
            <a:r>
              <a:rPr sz="1200" spc="20" dirty="0" smtClean="0">
                <a:latin typeface="Times New Roman"/>
                <a:cs typeface="Times New Roman"/>
              </a:rPr>
              <a:t> </a:t>
            </a:r>
            <a:r>
              <a:rPr sz="1200" spc="0" dirty="0" smtClean="0">
                <a:latin typeface="Times New Roman"/>
                <a:cs typeface="Times New Roman"/>
              </a:rPr>
              <a:t>#</a:t>
            </a:r>
            <a:r>
              <a:rPr sz="1200" spc="29" dirty="0" smtClean="0">
                <a:latin typeface="Times New Roman"/>
                <a:cs typeface="Times New Roman"/>
              </a:rPr>
              <a:t> </a:t>
            </a:r>
            <a:r>
              <a:rPr sz="1100" i="1" spc="0" dirty="0" smtClean="0">
                <a:latin typeface="Times New Roman"/>
                <a:cs typeface="Times New Roman"/>
              </a:rPr>
              <a:t>Capacitados </a:t>
            </a:r>
            <a:r>
              <a:rPr sz="1100" i="1" spc="129" dirty="0" smtClean="0">
                <a:latin typeface="Times New Roman"/>
                <a:cs typeface="Times New Roman"/>
              </a:rPr>
              <a:t> </a:t>
            </a:r>
            <a:r>
              <a:rPr sz="1100" i="1" spc="0" dirty="0" smtClean="0">
                <a:latin typeface="Times New Roman"/>
                <a:cs typeface="Times New Roman"/>
              </a:rPr>
              <a:t>)</a:t>
            </a:r>
            <a:endParaRPr sz="1100">
              <a:latin typeface="Times New Roman"/>
              <a:cs typeface="Times New Roman"/>
            </a:endParaRPr>
          </a:p>
          <a:p>
            <a:pPr marL="66230" marR="174176" algn="ctr">
              <a:lnSpc>
                <a:spcPct val="95825"/>
              </a:lnSpc>
            </a:pPr>
            <a:r>
              <a:rPr sz="1100" i="1" dirty="0" smtClean="0">
                <a:latin typeface="Times New Roman"/>
                <a:cs typeface="Times New Roman"/>
              </a:rPr>
              <a:t>#Programados</a:t>
            </a:r>
            <a:endParaRPr sz="1100">
              <a:latin typeface="Times New Roman"/>
              <a:cs typeface="Times New Roman"/>
            </a:endParaRPr>
          </a:p>
          <a:p>
            <a:pPr marR="12700" algn="r">
              <a:lnSpc>
                <a:spcPct val="95825"/>
              </a:lnSpc>
              <a:spcBef>
                <a:spcPts val="175"/>
              </a:spcBef>
            </a:pPr>
            <a:r>
              <a:rPr sz="800" spc="0" dirty="0" smtClean="0">
                <a:latin typeface="Arial"/>
                <a:cs typeface="Arial"/>
              </a:rPr>
              <a:t>X </a:t>
            </a:r>
            <a:r>
              <a:rPr sz="800" spc="93" dirty="0" smtClean="0">
                <a:latin typeface="Arial"/>
                <a:cs typeface="Arial"/>
              </a:rPr>
              <a:t> </a:t>
            </a:r>
            <a:r>
              <a:rPr sz="1000" spc="0" dirty="0" smtClean="0">
                <a:latin typeface="Times New Roman"/>
                <a:cs typeface="Times New Roman"/>
              </a:rPr>
              <a:t>100</a:t>
            </a:r>
            <a:endParaRPr sz="1000">
              <a:latin typeface="Times New Roman"/>
              <a:cs typeface="Times New Roman"/>
            </a:endParaRPr>
          </a:p>
        </p:txBody>
      </p:sp>
      <p:sp>
        <p:nvSpPr>
          <p:cNvPr id="47" name="object 27"/>
          <p:cNvSpPr txBox="1"/>
          <p:nvPr/>
        </p:nvSpPr>
        <p:spPr>
          <a:xfrm>
            <a:off x="6612286" y="3866833"/>
            <a:ext cx="755652" cy="329380"/>
          </a:xfrm>
          <a:prstGeom prst="rect">
            <a:avLst/>
          </a:prstGeom>
        </p:spPr>
        <p:txBody>
          <a:bodyPr wrap="square" lIns="0" tIns="0" rIns="0" bIns="0" rtlCol="0">
            <a:noAutofit/>
          </a:bodyPr>
          <a:lstStyle/>
          <a:p>
            <a:pPr marL="18580">
              <a:lnSpc>
                <a:spcPts val="1120"/>
              </a:lnSpc>
              <a:spcBef>
                <a:spcPts val="55"/>
              </a:spcBef>
            </a:pPr>
            <a:r>
              <a:rPr sz="1000" dirty="0" smtClean="0">
                <a:latin typeface="Arial"/>
                <a:cs typeface="Arial"/>
              </a:rPr>
              <a:t>Estadísticas</a:t>
            </a:r>
            <a:endParaRPr sz="1000">
              <a:latin typeface="Arial"/>
              <a:cs typeface="Arial"/>
            </a:endParaRPr>
          </a:p>
          <a:p>
            <a:pPr marL="12700" marR="19050">
              <a:lnSpc>
                <a:spcPct val="95825"/>
              </a:lnSpc>
              <a:spcBef>
                <a:spcPts val="184"/>
              </a:spcBef>
            </a:pPr>
            <a:r>
              <a:rPr sz="1000" dirty="0" smtClean="0">
                <a:latin typeface="Arial"/>
                <a:cs typeface="Arial"/>
              </a:rPr>
              <a:t>Oficiales</a:t>
            </a:r>
            <a:endParaRPr sz="1000">
              <a:latin typeface="Arial"/>
              <a:cs typeface="Arial"/>
            </a:endParaRPr>
          </a:p>
        </p:txBody>
      </p:sp>
      <p:sp>
        <p:nvSpPr>
          <p:cNvPr id="48" name="object 26"/>
          <p:cNvSpPr txBox="1"/>
          <p:nvPr/>
        </p:nvSpPr>
        <p:spPr>
          <a:xfrm>
            <a:off x="7916043" y="3866833"/>
            <a:ext cx="973441" cy="506361"/>
          </a:xfrm>
          <a:prstGeom prst="rect">
            <a:avLst/>
          </a:prstGeom>
        </p:spPr>
        <p:txBody>
          <a:bodyPr wrap="square" lIns="0" tIns="0" rIns="0" bIns="0" rtlCol="0">
            <a:noAutofit/>
          </a:bodyPr>
          <a:lstStyle/>
          <a:p>
            <a:pPr marL="18580" marR="9205">
              <a:lnSpc>
                <a:spcPts val="1120"/>
              </a:lnSpc>
              <a:spcBef>
                <a:spcPts val="55"/>
              </a:spcBef>
            </a:pPr>
            <a:r>
              <a:rPr sz="1000" dirty="0" smtClean="0">
                <a:latin typeface="Arial"/>
                <a:cs typeface="Arial"/>
              </a:rPr>
              <a:t>Personal</a:t>
            </a:r>
            <a:endParaRPr sz="1000">
              <a:latin typeface="Arial"/>
              <a:cs typeface="Arial"/>
            </a:endParaRPr>
          </a:p>
          <a:p>
            <a:pPr marL="18601" indent="-5901">
              <a:lnSpc>
                <a:spcPct val="116666"/>
              </a:lnSpc>
              <a:spcBef>
                <a:spcPts val="224"/>
              </a:spcBef>
            </a:pPr>
            <a:r>
              <a:rPr sz="1000" spc="0" dirty="0" smtClean="0">
                <a:latin typeface="Arial"/>
                <a:cs typeface="Arial"/>
              </a:rPr>
              <a:t>suficiente</a:t>
            </a:r>
            <a:r>
              <a:rPr sz="1000" spc="294" dirty="0" smtClean="0">
                <a:latin typeface="Arial"/>
                <a:cs typeface="Arial"/>
              </a:rPr>
              <a:t> </a:t>
            </a:r>
            <a:r>
              <a:rPr sz="1000" spc="0" dirty="0" smtClean="0">
                <a:latin typeface="Arial"/>
                <a:cs typeface="Arial"/>
              </a:rPr>
              <a:t>para realizar </a:t>
            </a:r>
            <a:r>
              <a:rPr sz="1000" spc="69" dirty="0" smtClean="0">
                <a:latin typeface="Arial"/>
                <a:cs typeface="Arial"/>
              </a:rPr>
              <a:t> </a:t>
            </a:r>
            <a:r>
              <a:rPr sz="1000" spc="0" dirty="0" smtClean="0">
                <a:latin typeface="Arial"/>
                <a:cs typeface="Arial"/>
              </a:rPr>
              <a:t>capacit.</a:t>
            </a:r>
            <a:endParaRPr sz="1000">
              <a:latin typeface="Arial"/>
              <a:cs typeface="Arial"/>
            </a:endParaRPr>
          </a:p>
        </p:txBody>
      </p:sp>
      <p:sp>
        <p:nvSpPr>
          <p:cNvPr id="49" name="object 25"/>
          <p:cNvSpPr txBox="1"/>
          <p:nvPr/>
        </p:nvSpPr>
        <p:spPr>
          <a:xfrm>
            <a:off x="1208475" y="4474466"/>
            <a:ext cx="1211143" cy="317581"/>
          </a:xfrm>
          <a:prstGeom prst="rect">
            <a:avLst/>
          </a:prstGeom>
        </p:spPr>
        <p:txBody>
          <a:bodyPr wrap="square" lIns="0" tIns="0" rIns="0" bIns="0" rtlCol="0">
            <a:noAutofit/>
          </a:bodyPr>
          <a:lstStyle/>
          <a:p>
            <a:pPr marL="12700" marR="19050">
              <a:lnSpc>
                <a:spcPts val="1120"/>
              </a:lnSpc>
              <a:spcBef>
                <a:spcPts val="55"/>
              </a:spcBef>
            </a:pPr>
            <a:r>
              <a:rPr sz="1000" spc="0" dirty="0" smtClean="0">
                <a:latin typeface="Arial"/>
                <a:cs typeface="Arial"/>
              </a:rPr>
              <a:t>3.</a:t>
            </a:r>
            <a:r>
              <a:rPr sz="1000" spc="49" dirty="0" smtClean="0">
                <a:latin typeface="Arial"/>
                <a:cs typeface="Arial"/>
              </a:rPr>
              <a:t> </a:t>
            </a:r>
            <a:r>
              <a:rPr sz="1000" spc="0" dirty="0" smtClean="0">
                <a:latin typeface="Arial"/>
                <a:cs typeface="Arial"/>
              </a:rPr>
              <a:t>Licitación</a:t>
            </a:r>
            <a:r>
              <a:rPr sz="1000" spc="75" dirty="0" smtClean="0">
                <a:latin typeface="Arial"/>
                <a:cs typeface="Arial"/>
              </a:rPr>
              <a:t> </a:t>
            </a:r>
            <a:r>
              <a:rPr sz="1000" spc="0" dirty="0" smtClean="0">
                <a:latin typeface="Arial"/>
                <a:cs typeface="Arial"/>
              </a:rPr>
              <a:t>para</a:t>
            </a:r>
            <a:endParaRPr sz="1000">
              <a:latin typeface="Arial"/>
              <a:cs typeface="Arial"/>
            </a:endParaRPr>
          </a:p>
          <a:p>
            <a:pPr marL="12700">
              <a:lnSpc>
                <a:spcPct val="95825"/>
              </a:lnSpc>
              <a:spcBef>
                <a:spcPts val="94"/>
              </a:spcBef>
            </a:pPr>
            <a:r>
              <a:rPr sz="1000" spc="0" dirty="0" smtClean="0">
                <a:latin typeface="Arial"/>
                <a:cs typeface="Arial"/>
              </a:rPr>
              <a:t>adquisición</a:t>
            </a:r>
            <a:r>
              <a:rPr sz="1000" spc="249" dirty="0" smtClean="0">
                <a:latin typeface="Arial"/>
                <a:cs typeface="Arial"/>
              </a:rPr>
              <a:t> </a:t>
            </a:r>
            <a:r>
              <a:rPr sz="1000" spc="0" dirty="0" smtClean="0">
                <a:latin typeface="Arial"/>
                <a:cs typeface="Arial"/>
              </a:rPr>
              <a:t>Laminas</a:t>
            </a:r>
            <a:endParaRPr sz="1000">
              <a:latin typeface="Arial"/>
              <a:cs typeface="Arial"/>
            </a:endParaRPr>
          </a:p>
        </p:txBody>
      </p:sp>
      <p:sp>
        <p:nvSpPr>
          <p:cNvPr id="50" name="object 24"/>
          <p:cNvSpPr txBox="1"/>
          <p:nvPr/>
        </p:nvSpPr>
        <p:spPr>
          <a:xfrm>
            <a:off x="2695112" y="4474466"/>
            <a:ext cx="956607" cy="317581"/>
          </a:xfrm>
          <a:prstGeom prst="rect">
            <a:avLst/>
          </a:prstGeom>
        </p:spPr>
        <p:txBody>
          <a:bodyPr wrap="square" lIns="0" tIns="0" rIns="0" bIns="0" rtlCol="0">
            <a:noAutofit/>
          </a:bodyPr>
          <a:lstStyle/>
          <a:p>
            <a:pPr marL="12701">
              <a:lnSpc>
                <a:spcPts val="1120"/>
              </a:lnSpc>
              <a:spcBef>
                <a:spcPts val="55"/>
              </a:spcBef>
            </a:pPr>
            <a:r>
              <a:rPr lang="es-MX" sz="1000" spc="0" dirty="0" smtClean="0">
                <a:latin typeface="Arial"/>
                <a:cs typeface="Arial"/>
              </a:rPr>
              <a:t>%</a:t>
            </a:r>
            <a:r>
              <a:rPr sz="1000" spc="-16" dirty="0" smtClean="0">
                <a:latin typeface="Arial"/>
                <a:cs typeface="Arial"/>
              </a:rPr>
              <a:t> </a:t>
            </a:r>
            <a:r>
              <a:rPr sz="1000" spc="0" dirty="0" smtClean="0">
                <a:latin typeface="Arial"/>
                <a:cs typeface="Arial"/>
              </a:rPr>
              <a:t>eficiencia</a:t>
            </a:r>
            <a:endParaRPr sz="1000" dirty="0">
              <a:latin typeface="Arial"/>
              <a:cs typeface="Arial"/>
            </a:endParaRPr>
          </a:p>
          <a:p>
            <a:pPr marL="12700" marR="19050">
              <a:lnSpc>
                <a:spcPct val="95825"/>
              </a:lnSpc>
              <a:spcBef>
                <a:spcPts val="94"/>
              </a:spcBef>
            </a:pPr>
            <a:r>
              <a:rPr sz="1000" dirty="0" smtClean="0">
                <a:latin typeface="Arial"/>
                <a:cs typeface="Arial"/>
              </a:rPr>
              <a:t>licitaciones</a:t>
            </a:r>
            <a:endParaRPr sz="1000" dirty="0">
              <a:latin typeface="Arial"/>
              <a:cs typeface="Arial"/>
            </a:endParaRPr>
          </a:p>
        </p:txBody>
      </p:sp>
      <p:sp>
        <p:nvSpPr>
          <p:cNvPr id="51" name="object 23"/>
          <p:cNvSpPr txBox="1"/>
          <p:nvPr/>
        </p:nvSpPr>
        <p:spPr>
          <a:xfrm>
            <a:off x="5632993" y="4474466"/>
            <a:ext cx="608863" cy="152400"/>
          </a:xfrm>
          <a:prstGeom prst="rect">
            <a:avLst/>
          </a:prstGeom>
        </p:spPr>
        <p:txBody>
          <a:bodyPr wrap="square" lIns="0" tIns="0" rIns="0" bIns="0" rtlCol="0">
            <a:noAutofit/>
          </a:bodyPr>
          <a:lstStyle/>
          <a:p>
            <a:pPr marL="12700">
              <a:lnSpc>
                <a:spcPts val="1120"/>
              </a:lnSpc>
              <a:spcBef>
                <a:spcPts val="55"/>
              </a:spcBef>
            </a:pPr>
            <a:r>
              <a:rPr sz="1000" dirty="0" smtClean="0">
                <a:latin typeface="Arial"/>
                <a:cs typeface="Arial"/>
              </a:rPr>
              <a:t>Trimestral</a:t>
            </a:r>
            <a:endParaRPr sz="1000">
              <a:latin typeface="Arial"/>
              <a:cs typeface="Arial"/>
            </a:endParaRPr>
          </a:p>
        </p:txBody>
      </p:sp>
      <p:sp>
        <p:nvSpPr>
          <p:cNvPr id="52" name="object 22"/>
          <p:cNvSpPr txBox="1"/>
          <p:nvPr/>
        </p:nvSpPr>
        <p:spPr>
          <a:xfrm>
            <a:off x="4081462" y="4478341"/>
            <a:ext cx="1285034" cy="515001"/>
          </a:xfrm>
          <a:prstGeom prst="rect">
            <a:avLst/>
          </a:prstGeom>
        </p:spPr>
        <p:txBody>
          <a:bodyPr wrap="square" lIns="0" tIns="0" rIns="0" bIns="0" rtlCol="0">
            <a:noAutofit/>
          </a:bodyPr>
          <a:lstStyle/>
          <a:p>
            <a:pPr marR="58989" algn="r">
              <a:lnSpc>
                <a:spcPts val="1325"/>
              </a:lnSpc>
              <a:spcBef>
                <a:spcPts val="66"/>
              </a:spcBef>
            </a:pPr>
            <a:r>
              <a:rPr sz="1200" spc="0" dirty="0" smtClean="0">
                <a:latin typeface="Times New Roman"/>
                <a:cs typeface="Times New Roman"/>
              </a:rPr>
              <a:t>( </a:t>
            </a:r>
            <a:r>
              <a:rPr sz="1200" spc="159" dirty="0" smtClean="0">
                <a:latin typeface="Times New Roman"/>
                <a:cs typeface="Times New Roman"/>
              </a:rPr>
              <a:t> </a:t>
            </a:r>
            <a:r>
              <a:rPr sz="1200" spc="0" dirty="0" smtClean="0">
                <a:latin typeface="Times New Roman"/>
                <a:cs typeface="Times New Roman"/>
              </a:rPr>
              <a:t>#</a:t>
            </a:r>
            <a:r>
              <a:rPr sz="1200" spc="-14" dirty="0" smtClean="0">
                <a:latin typeface="Times New Roman"/>
                <a:cs typeface="Times New Roman"/>
              </a:rPr>
              <a:t> </a:t>
            </a:r>
            <a:r>
              <a:rPr sz="1100" i="1" spc="0" dirty="0" smtClean="0">
                <a:latin typeface="Times New Roman"/>
                <a:cs typeface="Times New Roman"/>
              </a:rPr>
              <a:t>Licitaciones  </a:t>
            </a:r>
            <a:r>
              <a:rPr sz="1100" i="1" spc="290" dirty="0" smtClean="0">
                <a:latin typeface="Times New Roman"/>
                <a:cs typeface="Times New Roman"/>
              </a:rPr>
              <a:t> </a:t>
            </a:r>
            <a:r>
              <a:rPr sz="1100" i="1" spc="0" dirty="0" smtClean="0">
                <a:latin typeface="Times New Roman"/>
                <a:cs typeface="Times New Roman"/>
              </a:rPr>
              <a:t>)</a:t>
            </a:r>
            <a:endParaRPr sz="1100">
              <a:latin typeface="Times New Roman"/>
              <a:cs typeface="Times New Roman"/>
            </a:endParaRPr>
          </a:p>
          <a:p>
            <a:pPr marL="65260" marR="208495" algn="ctr">
              <a:lnSpc>
                <a:spcPts val="1345"/>
              </a:lnSpc>
              <a:spcBef>
                <a:spcPts val="0"/>
              </a:spcBef>
            </a:pPr>
            <a:r>
              <a:rPr sz="1200" spc="0" dirty="0" smtClean="0">
                <a:latin typeface="Times New Roman"/>
                <a:cs typeface="Times New Roman"/>
              </a:rPr>
              <a:t>#</a:t>
            </a:r>
            <a:r>
              <a:rPr sz="1200" spc="29" dirty="0" smtClean="0">
                <a:latin typeface="Times New Roman"/>
                <a:cs typeface="Times New Roman"/>
              </a:rPr>
              <a:t> </a:t>
            </a:r>
            <a:r>
              <a:rPr sz="1100" i="1" spc="0" dirty="0" smtClean="0">
                <a:latin typeface="Times New Roman"/>
                <a:cs typeface="Times New Roman"/>
              </a:rPr>
              <a:t>Programadas</a:t>
            </a:r>
            <a:endParaRPr sz="1100">
              <a:latin typeface="Times New Roman"/>
              <a:cs typeface="Times New Roman"/>
            </a:endParaRPr>
          </a:p>
          <a:p>
            <a:pPr marR="12700" algn="r">
              <a:lnSpc>
                <a:spcPct val="95825"/>
              </a:lnSpc>
              <a:spcBef>
                <a:spcPts val="82"/>
              </a:spcBef>
            </a:pPr>
            <a:r>
              <a:rPr sz="800" spc="0" dirty="0" smtClean="0">
                <a:latin typeface="Arial"/>
                <a:cs typeface="Arial"/>
              </a:rPr>
              <a:t>X </a:t>
            </a:r>
            <a:r>
              <a:rPr sz="800" spc="93" dirty="0" smtClean="0">
                <a:latin typeface="Arial"/>
                <a:cs typeface="Arial"/>
              </a:rPr>
              <a:t> </a:t>
            </a:r>
            <a:r>
              <a:rPr sz="1000" spc="0" dirty="0" smtClean="0">
                <a:latin typeface="Times New Roman"/>
                <a:cs typeface="Times New Roman"/>
              </a:rPr>
              <a:t>100</a:t>
            </a:r>
            <a:endParaRPr sz="1000">
              <a:latin typeface="Times New Roman"/>
              <a:cs typeface="Times New Roman"/>
            </a:endParaRPr>
          </a:p>
        </p:txBody>
      </p:sp>
      <p:sp>
        <p:nvSpPr>
          <p:cNvPr id="53" name="object 21"/>
          <p:cNvSpPr txBox="1"/>
          <p:nvPr/>
        </p:nvSpPr>
        <p:spPr>
          <a:xfrm>
            <a:off x="6612279" y="4486265"/>
            <a:ext cx="776322" cy="506361"/>
          </a:xfrm>
          <a:prstGeom prst="rect">
            <a:avLst/>
          </a:prstGeom>
        </p:spPr>
        <p:txBody>
          <a:bodyPr wrap="square" lIns="0" tIns="0" rIns="0" bIns="0" rtlCol="0">
            <a:noAutofit/>
          </a:bodyPr>
          <a:lstStyle/>
          <a:p>
            <a:pPr marL="12707">
              <a:lnSpc>
                <a:spcPts val="1120"/>
              </a:lnSpc>
              <a:spcBef>
                <a:spcPts val="55"/>
              </a:spcBef>
            </a:pPr>
            <a:r>
              <a:rPr sz="1000" dirty="0" smtClean="0">
                <a:latin typeface="Arial"/>
                <a:cs typeface="Arial"/>
              </a:rPr>
              <a:t>Sistemas </a:t>
            </a:r>
            <a:r>
              <a:rPr sz="1000" spc="-44" dirty="0" smtClean="0">
                <a:latin typeface="Arial"/>
                <a:cs typeface="Arial"/>
              </a:rPr>
              <a:t> </a:t>
            </a:r>
            <a:r>
              <a:rPr sz="1000" spc="0" dirty="0" smtClean="0">
                <a:latin typeface="Arial"/>
                <a:cs typeface="Arial"/>
              </a:rPr>
              <a:t>de</a:t>
            </a:r>
            <a:endParaRPr sz="1000">
              <a:latin typeface="Arial"/>
              <a:cs typeface="Arial"/>
            </a:endParaRPr>
          </a:p>
          <a:p>
            <a:pPr marL="12700" marR="19050">
              <a:lnSpc>
                <a:spcPct val="95825"/>
              </a:lnSpc>
              <a:spcBef>
                <a:spcPts val="184"/>
              </a:spcBef>
            </a:pPr>
            <a:r>
              <a:rPr sz="1000" dirty="0" smtClean="0">
                <a:latin typeface="Arial"/>
                <a:cs typeface="Arial"/>
              </a:rPr>
              <a:t>Compras</a:t>
            </a:r>
            <a:endParaRPr sz="1000">
              <a:latin typeface="Arial"/>
              <a:cs typeface="Arial"/>
            </a:endParaRPr>
          </a:p>
          <a:p>
            <a:pPr marL="18604" marR="19050">
              <a:lnSpc>
                <a:spcPct val="95825"/>
              </a:lnSpc>
              <a:spcBef>
                <a:spcPts val="240"/>
              </a:spcBef>
            </a:pPr>
            <a:r>
              <a:rPr sz="1000" spc="0" dirty="0" smtClean="0">
                <a:latin typeface="Arial"/>
                <a:cs typeface="Arial"/>
              </a:rPr>
              <a:t>POA</a:t>
            </a:r>
            <a:endParaRPr sz="1000">
              <a:latin typeface="Arial"/>
              <a:cs typeface="Arial"/>
            </a:endParaRPr>
          </a:p>
        </p:txBody>
      </p:sp>
      <p:sp>
        <p:nvSpPr>
          <p:cNvPr id="54" name="object 20"/>
          <p:cNvSpPr txBox="1"/>
          <p:nvPr/>
        </p:nvSpPr>
        <p:spPr>
          <a:xfrm>
            <a:off x="7916035" y="4486265"/>
            <a:ext cx="753996" cy="329380"/>
          </a:xfrm>
          <a:prstGeom prst="rect">
            <a:avLst/>
          </a:prstGeom>
        </p:spPr>
        <p:txBody>
          <a:bodyPr wrap="square" lIns="0" tIns="0" rIns="0" bIns="0" rtlCol="0">
            <a:noAutofit/>
          </a:bodyPr>
          <a:lstStyle/>
          <a:p>
            <a:pPr marL="12708" marR="19050">
              <a:lnSpc>
                <a:spcPts val="1120"/>
              </a:lnSpc>
              <a:spcBef>
                <a:spcPts val="55"/>
              </a:spcBef>
            </a:pPr>
            <a:r>
              <a:rPr sz="1000" dirty="0" smtClean="0">
                <a:latin typeface="Arial"/>
                <a:cs typeface="Arial"/>
              </a:rPr>
              <a:t>Suficientes</a:t>
            </a:r>
            <a:endParaRPr sz="1000">
              <a:latin typeface="Arial"/>
              <a:cs typeface="Arial"/>
            </a:endParaRPr>
          </a:p>
          <a:p>
            <a:pPr marL="12700">
              <a:lnSpc>
                <a:spcPct val="95825"/>
              </a:lnSpc>
              <a:spcBef>
                <a:spcPts val="184"/>
              </a:spcBef>
            </a:pPr>
            <a:r>
              <a:rPr sz="1000" dirty="0" smtClean="0">
                <a:latin typeface="Arial"/>
                <a:cs typeface="Arial"/>
              </a:rPr>
              <a:t>contratistas</a:t>
            </a:r>
            <a:endParaRPr sz="1000">
              <a:latin typeface="Arial"/>
              <a:cs typeface="Arial"/>
            </a:endParaRPr>
          </a:p>
        </p:txBody>
      </p:sp>
      <p:sp>
        <p:nvSpPr>
          <p:cNvPr id="55" name="object 19"/>
          <p:cNvSpPr txBox="1"/>
          <p:nvPr/>
        </p:nvSpPr>
        <p:spPr>
          <a:xfrm>
            <a:off x="1208477" y="5093898"/>
            <a:ext cx="1176764" cy="317581"/>
          </a:xfrm>
          <a:prstGeom prst="rect">
            <a:avLst/>
          </a:prstGeom>
        </p:spPr>
        <p:txBody>
          <a:bodyPr wrap="square" lIns="0" tIns="0" rIns="0" bIns="0" rtlCol="0">
            <a:noAutofit/>
          </a:bodyPr>
          <a:lstStyle/>
          <a:p>
            <a:pPr marL="12701">
              <a:lnSpc>
                <a:spcPts val="1120"/>
              </a:lnSpc>
              <a:spcBef>
                <a:spcPts val="55"/>
              </a:spcBef>
            </a:pPr>
            <a:r>
              <a:rPr lang="es-MX" sz="1000" dirty="0" smtClean="0">
                <a:latin typeface="Arial"/>
                <a:cs typeface="Arial"/>
              </a:rPr>
              <a:t>3.1</a:t>
            </a:r>
            <a:r>
              <a:rPr sz="1000" dirty="0" smtClean="0">
                <a:latin typeface="Arial"/>
                <a:cs typeface="Arial"/>
              </a:rPr>
              <a:t>.</a:t>
            </a:r>
            <a:r>
              <a:rPr sz="1000" spc="89" dirty="0" smtClean="0">
                <a:latin typeface="Arial"/>
                <a:cs typeface="Arial"/>
              </a:rPr>
              <a:t> </a:t>
            </a:r>
            <a:r>
              <a:rPr sz="1000" spc="0" dirty="0" smtClean="0">
                <a:latin typeface="Arial"/>
                <a:cs typeface="Arial"/>
              </a:rPr>
              <a:t>Entrega</a:t>
            </a:r>
            <a:r>
              <a:rPr sz="1000" spc="33" dirty="0" smtClean="0">
                <a:latin typeface="Arial"/>
                <a:cs typeface="Arial"/>
              </a:rPr>
              <a:t> </a:t>
            </a:r>
            <a:r>
              <a:rPr sz="1000" spc="0" dirty="0" smtClean="0">
                <a:latin typeface="Arial"/>
                <a:cs typeface="Arial"/>
              </a:rPr>
              <a:t>Paquetes</a:t>
            </a:r>
            <a:endParaRPr sz="1000" dirty="0">
              <a:latin typeface="Arial"/>
              <a:cs typeface="Arial"/>
            </a:endParaRPr>
          </a:p>
          <a:p>
            <a:pPr marL="12700" marR="19050">
              <a:lnSpc>
                <a:spcPct val="95825"/>
              </a:lnSpc>
              <a:spcBef>
                <a:spcPts val="94"/>
              </a:spcBef>
            </a:pPr>
            <a:r>
              <a:rPr sz="1000" spc="0" dirty="0" smtClean="0">
                <a:latin typeface="Arial"/>
                <a:cs typeface="Arial"/>
              </a:rPr>
              <a:t>de</a:t>
            </a:r>
            <a:r>
              <a:rPr sz="1000" spc="49" dirty="0" smtClean="0">
                <a:latin typeface="Arial"/>
                <a:cs typeface="Arial"/>
              </a:rPr>
              <a:t> </a:t>
            </a:r>
            <a:r>
              <a:rPr sz="1000" spc="0" dirty="0" smtClean="0">
                <a:latin typeface="Arial"/>
                <a:cs typeface="Arial"/>
              </a:rPr>
              <a:t>Láminas</a:t>
            </a:r>
            <a:endParaRPr sz="1000" dirty="0">
              <a:latin typeface="Arial"/>
              <a:cs typeface="Arial"/>
            </a:endParaRPr>
          </a:p>
        </p:txBody>
      </p:sp>
      <p:sp>
        <p:nvSpPr>
          <p:cNvPr id="56" name="object 18"/>
          <p:cNvSpPr txBox="1"/>
          <p:nvPr/>
        </p:nvSpPr>
        <p:spPr>
          <a:xfrm>
            <a:off x="2689221" y="5093898"/>
            <a:ext cx="995540" cy="317581"/>
          </a:xfrm>
          <a:prstGeom prst="rect">
            <a:avLst/>
          </a:prstGeom>
        </p:spPr>
        <p:txBody>
          <a:bodyPr wrap="square" lIns="0" tIns="0" rIns="0" bIns="0" rtlCol="0">
            <a:noAutofit/>
          </a:bodyPr>
          <a:lstStyle/>
          <a:p>
            <a:pPr marL="18595" marR="19050">
              <a:lnSpc>
                <a:spcPts val="1120"/>
              </a:lnSpc>
              <a:spcBef>
                <a:spcPts val="55"/>
              </a:spcBef>
            </a:pPr>
            <a:r>
              <a:rPr lang="es-MX" sz="1000" spc="0" dirty="0" smtClean="0">
                <a:latin typeface="Arial"/>
                <a:cs typeface="Arial"/>
              </a:rPr>
              <a:t>%</a:t>
            </a:r>
            <a:r>
              <a:rPr sz="1000" spc="-19" dirty="0" smtClean="0">
                <a:latin typeface="Arial"/>
                <a:cs typeface="Arial"/>
              </a:rPr>
              <a:t> </a:t>
            </a:r>
            <a:r>
              <a:rPr sz="1000" spc="0" dirty="0" smtClean="0">
                <a:latin typeface="Arial"/>
                <a:cs typeface="Arial"/>
              </a:rPr>
              <a:t>eficiencia</a:t>
            </a:r>
            <a:endParaRPr sz="1000" dirty="0">
              <a:latin typeface="Arial"/>
              <a:cs typeface="Arial"/>
            </a:endParaRPr>
          </a:p>
          <a:p>
            <a:pPr marL="12700">
              <a:lnSpc>
                <a:spcPct val="95825"/>
              </a:lnSpc>
              <a:spcBef>
                <a:spcPts val="94"/>
              </a:spcBef>
            </a:pPr>
            <a:r>
              <a:rPr sz="1000" spc="0" dirty="0" smtClean="0">
                <a:latin typeface="Arial"/>
                <a:cs typeface="Arial"/>
              </a:rPr>
              <a:t>entrega</a:t>
            </a:r>
            <a:r>
              <a:rPr sz="1000" spc="187" dirty="0" smtClean="0">
                <a:latin typeface="Arial"/>
                <a:cs typeface="Arial"/>
              </a:rPr>
              <a:t> </a:t>
            </a:r>
            <a:r>
              <a:rPr sz="1000" spc="0" dirty="0" smtClean="0">
                <a:latin typeface="Arial"/>
                <a:cs typeface="Arial"/>
              </a:rPr>
              <a:t>Láminas</a:t>
            </a:r>
            <a:endParaRPr sz="1000" dirty="0">
              <a:latin typeface="Arial"/>
              <a:cs typeface="Arial"/>
            </a:endParaRPr>
          </a:p>
        </p:txBody>
      </p:sp>
      <p:sp>
        <p:nvSpPr>
          <p:cNvPr id="57" name="object 17"/>
          <p:cNvSpPr txBox="1"/>
          <p:nvPr/>
        </p:nvSpPr>
        <p:spPr>
          <a:xfrm>
            <a:off x="5644794" y="5093898"/>
            <a:ext cx="524389" cy="152400"/>
          </a:xfrm>
          <a:prstGeom prst="rect">
            <a:avLst/>
          </a:prstGeom>
        </p:spPr>
        <p:txBody>
          <a:bodyPr wrap="square" lIns="0" tIns="0" rIns="0" bIns="0" rtlCol="0">
            <a:noAutofit/>
          </a:bodyPr>
          <a:lstStyle/>
          <a:p>
            <a:pPr marL="12700">
              <a:lnSpc>
                <a:spcPts val="1120"/>
              </a:lnSpc>
              <a:spcBef>
                <a:spcPts val="55"/>
              </a:spcBef>
            </a:pPr>
            <a:r>
              <a:rPr sz="1000" spc="0" dirty="0" smtClean="0">
                <a:latin typeface="Arial"/>
                <a:cs typeface="Arial"/>
              </a:rPr>
              <a:t>Mensual</a:t>
            </a:r>
            <a:endParaRPr sz="1000">
              <a:latin typeface="Arial"/>
              <a:cs typeface="Arial"/>
            </a:endParaRPr>
          </a:p>
        </p:txBody>
      </p:sp>
      <p:sp>
        <p:nvSpPr>
          <p:cNvPr id="58" name="object 16"/>
          <p:cNvSpPr txBox="1"/>
          <p:nvPr/>
        </p:nvSpPr>
        <p:spPr>
          <a:xfrm>
            <a:off x="4034269" y="5103673"/>
            <a:ext cx="1306622" cy="509101"/>
          </a:xfrm>
          <a:prstGeom prst="rect">
            <a:avLst/>
          </a:prstGeom>
        </p:spPr>
        <p:txBody>
          <a:bodyPr wrap="square" lIns="0" tIns="0" rIns="0" bIns="0" rtlCol="0">
            <a:noAutofit/>
          </a:bodyPr>
          <a:lstStyle/>
          <a:p>
            <a:pPr marR="12700" algn="r">
              <a:lnSpc>
                <a:spcPts val="1325"/>
              </a:lnSpc>
              <a:spcBef>
                <a:spcPts val="66"/>
              </a:spcBef>
            </a:pPr>
            <a:r>
              <a:rPr sz="1200" spc="0" dirty="0" smtClean="0">
                <a:latin typeface="Times New Roman"/>
                <a:cs typeface="Times New Roman"/>
              </a:rPr>
              <a:t>(#</a:t>
            </a:r>
            <a:r>
              <a:rPr sz="1200" spc="-91" dirty="0" smtClean="0">
                <a:latin typeface="Times New Roman"/>
                <a:cs typeface="Times New Roman"/>
              </a:rPr>
              <a:t> </a:t>
            </a:r>
            <a:r>
              <a:rPr sz="1100" i="1" spc="0" dirty="0" smtClean="0">
                <a:latin typeface="Times New Roman"/>
                <a:cs typeface="Times New Roman"/>
              </a:rPr>
              <a:t>Paq.entregados)</a:t>
            </a:r>
            <a:endParaRPr sz="1100">
              <a:latin typeface="Times New Roman"/>
              <a:cs typeface="Times New Roman"/>
            </a:endParaRPr>
          </a:p>
          <a:p>
            <a:pPr marL="137010" marR="118675" algn="ctr">
              <a:lnSpc>
                <a:spcPct val="95825"/>
              </a:lnSpc>
            </a:pPr>
            <a:r>
              <a:rPr sz="1100" i="1" dirty="0" smtClean="0">
                <a:latin typeface="Times New Roman"/>
                <a:cs typeface="Times New Roman"/>
              </a:rPr>
              <a:t>#Programados</a:t>
            </a:r>
            <a:endParaRPr sz="1100">
              <a:latin typeface="Times New Roman"/>
              <a:cs typeface="Times New Roman"/>
            </a:endParaRPr>
          </a:p>
          <a:p>
            <a:pPr marR="40184" algn="r">
              <a:lnSpc>
                <a:spcPct val="95825"/>
              </a:lnSpc>
              <a:spcBef>
                <a:spcPts val="175"/>
              </a:spcBef>
            </a:pPr>
            <a:r>
              <a:rPr sz="800" spc="0" dirty="0" smtClean="0">
                <a:latin typeface="Arial"/>
                <a:cs typeface="Arial"/>
              </a:rPr>
              <a:t>X </a:t>
            </a:r>
            <a:r>
              <a:rPr sz="800" spc="48" dirty="0" smtClean="0">
                <a:latin typeface="Arial"/>
                <a:cs typeface="Arial"/>
              </a:rPr>
              <a:t> </a:t>
            </a:r>
            <a:r>
              <a:rPr sz="1000" spc="0" dirty="0" smtClean="0">
                <a:latin typeface="Times New Roman"/>
                <a:cs typeface="Times New Roman"/>
              </a:rPr>
              <a:t>100</a:t>
            </a:r>
            <a:endParaRPr sz="1000">
              <a:latin typeface="Times New Roman"/>
              <a:cs typeface="Times New Roman"/>
            </a:endParaRPr>
          </a:p>
        </p:txBody>
      </p:sp>
      <p:sp>
        <p:nvSpPr>
          <p:cNvPr id="59" name="object 15"/>
          <p:cNvSpPr txBox="1"/>
          <p:nvPr/>
        </p:nvSpPr>
        <p:spPr>
          <a:xfrm>
            <a:off x="6612295" y="5105697"/>
            <a:ext cx="734491" cy="506361"/>
          </a:xfrm>
          <a:prstGeom prst="rect">
            <a:avLst/>
          </a:prstGeom>
        </p:spPr>
        <p:txBody>
          <a:bodyPr wrap="square" lIns="0" tIns="0" rIns="0" bIns="0" rtlCol="0">
            <a:noAutofit/>
          </a:bodyPr>
          <a:lstStyle/>
          <a:p>
            <a:pPr marL="18592">
              <a:lnSpc>
                <a:spcPts val="1120"/>
              </a:lnSpc>
              <a:spcBef>
                <a:spcPts val="55"/>
              </a:spcBef>
            </a:pPr>
            <a:r>
              <a:rPr sz="1000" spc="0" dirty="0" smtClean="0">
                <a:latin typeface="Arial"/>
                <a:cs typeface="Arial"/>
              </a:rPr>
              <a:t>Estadísticas</a:t>
            </a:r>
            <a:endParaRPr sz="1000">
              <a:latin typeface="Arial"/>
              <a:cs typeface="Arial"/>
            </a:endParaRPr>
          </a:p>
          <a:p>
            <a:pPr marL="12700" marR="19050">
              <a:lnSpc>
                <a:spcPct val="95825"/>
              </a:lnSpc>
              <a:spcBef>
                <a:spcPts val="184"/>
              </a:spcBef>
            </a:pPr>
            <a:r>
              <a:rPr sz="1000" dirty="0" smtClean="0">
                <a:latin typeface="Arial"/>
                <a:cs typeface="Arial"/>
              </a:rPr>
              <a:t>Oficiales</a:t>
            </a:r>
            <a:endParaRPr sz="1000">
              <a:latin typeface="Arial"/>
              <a:cs typeface="Arial"/>
            </a:endParaRPr>
          </a:p>
          <a:p>
            <a:pPr marL="18597" marR="19050">
              <a:lnSpc>
                <a:spcPct val="95825"/>
              </a:lnSpc>
              <a:spcBef>
                <a:spcPts val="240"/>
              </a:spcBef>
            </a:pPr>
            <a:r>
              <a:rPr sz="1000" spc="0" dirty="0" smtClean="0">
                <a:latin typeface="Arial"/>
                <a:cs typeface="Arial"/>
              </a:rPr>
              <a:t>POA</a:t>
            </a:r>
            <a:endParaRPr sz="1000">
              <a:latin typeface="Arial"/>
              <a:cs typeface="Arial"/>
            </a:endParaRPr>
          </a:p>
        </p:txBody>
      </p:sp>
      <p:sp>
        <p:nvSpPr>
          <p:cNvPr id="60" name="object 14"/>
          <p:cNvSpPr txBox="1"/>
          <p:nvPr/>
        </p:nvSpPr>
        <p:spPr>
          <a:xfrm>
            <a:off x="7910146" y="5105697"/>
            <a:ext cx="737817" cy="506361"/>
          </a:xfrm>
          <a:prstGeom prst="rect">
            <a:avLst/>
          </a:prstGeom>
        </p:spPr>
        <p:txBody>
          <a:bodyPr wrap="square" lIns="0" tIns="0" rIns="0" bIns="0" rtlCol="0">
            <a:noAutofit/>
          </a:bodyPr>
          <a:lstStyle/>
          <a:p>
            <a:pPr marL="12700" marR="9205">
              <a:lnSpc>
                <a:spcPts val="1120"/>
              </a:lnSpc>
              <a:spcBef>
                <a:spcPts val="55"/>
              </a:spcBef>
            </a:pPr>
            <a:r>
              <a:rPr sz="1000" spc="0" dirty="0" smtClean="0">
                <a:latin typeface="Arial"/>
                <a:cs typeface="Arial"/>
              </a:rPr>
              <a:t>Accesos</a:t>
            </a:r>
            <a:r>
              <a:rPr sz="1000" spc="124" dirty="0" smtClean="0">
                <a:latin typeface="Arial"/>
                <a:cs typeface="Arial"/>
              </a:rPr>
              <a:t> </a:t>
            </a:r>
            <a:r>
              <a:rPr sz="1000" spc="0" dirty="0" smtClean="0">
                <a:latin typeface="Arial"/>
                <a:cs typeface="Arial"/>
              </a:rPr>
              <a:t>y</a:t>
            </a:r>
            <a:endParaRPr sz="1000">
              <a:latin typeface="Arial"/>
              <a:cs typeface="Arial"/>
            </a:endParaRPr>
          </a:p>
          <a:p>
            <a:pPr marL="18610" indent="-5">
              <a:lnSpc>
                <a:spcPct val="116666"/>
              </a:lnSpc>
              <a:spcBef>
                <a:spcPts val="224"/>
              </a:spcBef>
            </a:pPr>
            <a:r>
              <a:rPr sz="1000" dirty="0" smtClean="0">
                <a:latin typeface="Arial"/>
                <a:cs typeface="Arial"/>
              </a:rPr>
              <a:t>condiciones </a:t>
            </a:r>
            <a:r>
              <a:rPr sz="1000" spc="0" dirty="0" smtClean="0">
                <a:latin typeface="Arial"/>
                <a:cs typeface="Arial"/>
              </a:rPr>
              <a:t>adecuadas</a:t>
            </a:r>
            <a:endParaRPr sz="1000">
              <a:latin typeface="Arial"/>
              <a:cs typeface="Arial"/>
            </a:endParaRPr>
          </a:p>
        </p:txBody>
      </p:sp>
      <p:sp>
        <p:nvSpPr>
          <p:cNvPr id="61" name="object 13"/>
          <p:cNvSpPr txBox="1"/>
          <p:nvPr/>
        </p:nvSpPr>
        <p:spPr>
          <a:xfrm>
            <a:off x="1208488" y="5713331"/>
            <a:ext cx="1128448" cy="323480"/>
          </a:xfrm>
          <a:prstGeom prst="rect">
            <a:avLst/>
          </a:prstGeom>
        </p:spPr>
        <p:txBody>
          <a:bodyPr wrap="square" lIns="0" tIns="0" rIns="0" bIns="0" rtlCol="0">
            <a:noAutofit/>
          </a:bodyPr>
          <a:lstStyle/>
          <a:p>
            <a:pPr marL="12700">
              <a:lnSpc>
                <a:spcPts val="1120"/>
              </a:lnSpc>
              <a:spcBef>
                <a:spcPts val="55"/>
              </a:spcBef>
            </a:pPr>
            <a:r>
              <a:rPr lang="es-MX" sz="1000" dirty="0" smtClean="0">
                <a:latin typeface="Arial"/>
                <a:cs typeface="Arial"/>
              </a:rPr>
              <a:t>3.2</a:t>
            </a:r>
            <a:r>
              <a:rPr sz="1000" spc="0" dirty="0" smtClean="0">
                <a:latin typeface="Arial"/>
                <a:cs typeface="Arial"/>
              </a:rPr>
              <a:t>.</a:t>
            </a:r>
            <a:r>
              <a:rPr sz="1000" spc="153" dirty="0" smtClean="0">
                <a:latin typeface="Arial"/>
                <a:cs typeface="Arial"/>
              </a:rPr>
              <a:t> </a:t>
            </a:r>
            <a:r>
              <a:rPr sz="1000" spc="0" dirty="0" smtClean="0">
                <a:latin typeface="Arial"/>
                <a:cs typeface="Arial"/>
              </a:rPr>
              <a:t>Instalación </a:t>
            </a:r>
            <a:r>
              <a:rPr sz="1000" spc="79" dirty="0" smtClean="0">
                <a:latin typeface="Arial"/>
                <a:cs typeface="Arial"/>
              </a:rPr>
              <a:t> </a:t>
            </a:r>
            <a:r>
              <a:rPr sz="1000" spc="0" dirty="0" smtClean="0">
                <a:latin typeface="Arial"/>
                <a:cs typeface="Arial"/>
              </a:rPr>
              <a:t>de</a:t>
            </a:r>
            <a:r>
              <a:rPr sz="1000" spc="4" dirty="0" smtClean="0">
                <a:latin typeface="Arial"/>
                <a:cs typeface="Arial"/>
              </a:rPr>
              <a:t> </a:t>
            </a:r>
            <a:r>
              <a:rPr sz="1000" spc="0" dirty="0" smtClean="0">
                <a:latin typeface="Arial"/>
                <a:cs typeface="Arial"/>
              </a:rPr>
              <a:t>Lamina</a:t>
            </a:r>
            <a:endParaRPr sz="1000" dirty="0">
              <a:latin typeface="Arial"/>
              <a:cs typeface="Arial"/>
            </a:endParaRPr>
          </a:p>
        </p:txBody>
      </p:sp>
      <p:sp>
        <p:nvSpPr>
          <p:cNvPr id="62" name="object 12"/>
          <p:cNvSpPr txBox="1"/>
          <p:nvPr/>
        </p:nvSpPr>
        <p:spPr>
          <a:xfrm>
            <a:off x="2695120" y="5713331"/>
            <a:ext cx="937897" cy="482763"/>
          </a:xfrm>
          <a:prstGeom prst="rect">
            <a:avLst/>
          </a:prstGeom>
        </p:spPr>
        <p:txBody>
          <a:bodyPr wrap="square" lIns="0" tIns="0" rIns="0" bIns="0" rtlCol="0">
            <a:noAutofit/>
          </a:bodyPr>
          <a:lstStyle/>
          <a:p>
            <a:pPr marL="12706">
              <a:lnSpc>
                <a:spcPts val="1120"/>
              </a:lnSpc>
              <a:spcBef>
                <a:spcPts val="55"/>
              </a:spcBef>
            </a:pPr>
            <a:r>
              <a:rPr lang="es-MX" sz="1000" spc="0" dirty="0" smtClean="0">
                <a:latin typeface="Arial"/>
                <a:cs typeface="Arial"/>
              </a:rPr>
              <a:t>%</a:t>
            </a:r>
            <a:r>
              <a:rPr sz="1000" spc="-16" dirty="0" smtClean="0">
                <a:latin typeface="Arial"/>
                <a:cs typeface="Arial"/>
              </a:rPr>
              <a:t> </a:t>
            </a:r>
            <a:r>
              <a:rPr sz="1000" spc="0" dirty="0" smtClean="0">
                <a:latin typeface="Arial"/>
                <a:cs typeface="Arial"/>
              </a:rPr>
              <a:t>eficiencia</a:t>
            </a:r>
            <a:endParaRPr sz="1000" dirty="0">
              <a:latin typeface="Arial"/>
              <a:cs typeface="Arial"/>
            </a:endParaRPr>
          </a:p>
          <a:p>
            <a:pPr marL="12708" marR="19050">
              <a:lnSpc>
                <a:spcPct val="95825"/>
              </a:lnSpc>
              <a:spcBef>
                <a:spcPts val="139"/>
              </a:spcBef>
            </a:pPr>
            <a:r>
              <a:rPr sz="1000" spc="0" dirty="0" smtClean="0">
                <a:latin typeface="Arial"/>
                <a:cs typeface="Arial"/>
              </a:rPr>
              <a:t>instalación</a:t>
            </a:r>
            <a:endParaRPr sz="1000" dirty="0">
              <a:latin typeface="Arial"/>
              <a:cs typeface="Arial"/>
            </a:endParaRPr>
          </a:p>
          <a:p>
            <a:pPr marL="12700" marR="19050">
              <a:lnSpc>
                <a:spcPct val="95825"/>
              </a:lnSpc>
              <a:spcBef>
                <a:spcPts val="105"/>
              </a:spcBef>
            </a:pPr>
            <a:r>
              <a:rPr sz="1000" dirty="0" smtClean="0">
                <a:latin typeface="Arial"/>
                <a:cs typeface="Arial"/>
              </a:rPr>
              <a:t>Láminas</a:t>
            </a:r>
            <a:endParaRPr sz="1000" dirty="0">
              <a:latin typeface="Arial"/>
              <a:cs typeface="Arial"/>
            </a:endParaRPr>
          </a:p>
        </p:txBody>
      </p:sp>
      <p:sp>
        <p:nvSpPr>
          <p:cNvPr id="63" name="object 11"/>
          <p:cNvSpPr txBox="1"/>
          <p:nvPr/>
        </p:nvSpPr>
        <p:spPr>
          <a:xfrm>
            <a:off x="5644803" y="5713331"/>
            <a:ext cx="524389" cy="152400"/>
          </a:xfrm>
          <a:prstGeom prst="rect">
            <a:avLst/>
          </a:prstGeom>
        </p:spPr>
        <p:txBody>
          <a:bodyPr wrap="square" lIns="0" tIns="0" rIns="0" bIns="0" rtlCol="0">
            <a:noAutofit/>
          </a:bodyPr>
          <a:lstStyle/>
          <a:p>
            <a:pPr marL="12700">
              <a:lnSpc>
                <a:spcPts val="1120"/>
              </a:lnSpc>
              <a:spcBef>
                <a:spcPts val="55"/>
              </a:spcBef>
            </a:pPr>
            <a:r>
              <a:rPr sz="1000" spc="0" dirty="0" smtClean="0">
                <a:latin typeface="Arial"/>
                <a:cs typeface="Arial"/>
              </a:rPr>
              <a:t>Mensual</a:t>
            </a:r>
            <a:endParaRPr sz="1000">
              <a:latin typeface="Arial"/>
              <a:cs typeface="Arial"/>
            </a:endParaRPr>
          </a:p>
        </p:txBody>
      </p:sp>
      <p:sp>
        <p:nvSpPr>
          <p:cNvPr id="64" name="object 10"/>
          <p:cNvSpPr txBox="1"/>
          <p:nvPr/>
        </p:nvSpPr>
        <p:spPr>
          <a:xfrm>
            <a:off x="6612296" y="5725129"/>
            <a:ext cx="735778" cy="512260"/>
          </a:xfrm>
          <a:prstGeom prst="rect">
            <a:avLst/>
          </a:prstGeom>
        </p:spPr>
        <p:txBody>
          <a:bodyPr wrap="square" lIns="0" tIns="0" rIns="0" bIns="0" rtlCol="0">
            <a:noAutofit/>
          </a:bodyPr>
          <a:lstStyle/>
          <a:p>
            <a:pPr marL="18601">
              <a:lnSpc>
                <a:spcPts val="1120"/>
              </a:lnSpc>
              <a:spcBef>
                <a:spcPts val="55"/>
              </a:spcBef>
            </a:pPr>
            <a:r>
              <a:rPr sz="1000" dirty="0" smtClean="0">
                <a:latin typeface="Arial"/>
                <a:cs typeface="Arial"/>
              </a:rPr>
              <a:t>Estadísticas</a:t>
            </a:r>
            <a:endParaRPr sz="1000">
              <a:latin typeface="Arial"/>
              <a:cs typeface="Arial"/>
            </a:endParaRPr>
          </a:p>
          <a:p>
            <a:pPr marL="12700" marR="19050">
              <a:lnSpc>
                <a:spcPct val="95825"/>
              </a:lnSpc>
              <a:spcBef>
                <a:spcPts val="234"/>
              </a:spcBef>
            </a:pPr>
            <a:r>
              <a:rPr sz="1000" dirty="0" smtClean="0">
                <a:latin typeface="Arial"/>
                <a:cs typeface="Arial"/>
              </a:rPr>
              <a:t>Oficiales</a:t>
            </a:r>
            <a:endParaRPr sz="1000">
              <a:latin typeface="Arial"/>
              <a:cs typeface="Arial"/>
            </a:endParaRPr>
          </a:p>
          <a:p>
            <a:pPr marL="18597" marR="19050">
              <a:lnSpc>
                <a:spcPct val="95825"/>
              </a:lnSpc>
              <a:spcBef>
                <a:spcPts val="240"/>
              </a:spcBef>
            </a:pPr>
            <a:r>
              <a:rPr sz="1000" spc="0" dirty="0" smtClean="0">
                <a:latin typeface="Arial"/>
                <a:cs typeface="Arial"/>
              </a:rPr>
              <a:t>POA</a:t>
            </a:r>
            <a:endParaRPr sz="1000">
              <a:latin typeface="Arial"/>
              <a:cs typeface="Arial"/>
            </a:endParaRPr>
          </a:p>
        </p:txBody>
      </p:sp>
      <p:sp>
        <p:nvSpPr>
          <p:cNvPr id="65" name="object 9"/>
          <p:cNvSpPr txBox="1"/>
          <p:nvPr/>
        </p:nvSpPr>
        <p:spPr>
          <a:xfrm>
            <a:off x="7916052" y="5725129"/>
            <a:ext cx="680573" cy="335279"/>
          </a:xfrm>
          <a:prstGeom prst="rect">
            <a:avLst/>
          </a:prstGeom>
        </p:spPr>
        <p:txBody>
          <a:bodyPr wrap="square" lIns="0" tIns="0" rIns="0" bIns="0" rtlCol="0">
            <a:noAutofit/>
          </a:bodyPr>
          <a:lstStyle/>
          <a:p>
            <a:pPr marL="18601">
              <a:lnSpc>
                <a:spcPts val="1120"/>
              </a:lnSpc>
              <a:spcBef>
                <a:spcPts val="55"/>
              </a:spcBef>
            </a:pPr>
            <a:r>
              <a:rPr sz="1000" dirty="0" smtClean="0">
                <a:latin typeface="Arial"/>
                <a:cs typeface="Arial"/>
              </a:rPr>
              <a:t>Instalación</a:t>
            </a:r>
            <a:endParaRPr sz="1000">
              <a:latin typeface="Arial"/>
              <a:cs typeface="Arial"/>
            </a:endParaRPr>
          </a:p>
          <a:p>
            <a:pPr marL="12700" marR="19050">
              <a:lnSpc>
                <a:spcPct val="95825"/>
              </a:lnSpc>
              <a:spcBef>
                <a:spcPts val="234"/>
              </a:spcBef>
            </a:pPr>
            <a:r>
              <a:rPr sz="1000" dirty="0" smtClean="0">
                <a:latin typeface="Arial"/>
                <a:cs typeface="Arial"/>
              </a:rPr>
              <a:t>adecuada</a:t>
            </a:r>
            <a:endParaRPr sz="1000">
              <a:latin typeface="Arial"/>
              <a:cs typeface="Arial"/>
            </a:endParaRPr>
          </a:p>
        </p:txBody>
      </p:sp>
      <p:sp>
        <p:nvSpPr>
          <p:cNvPr id="66" name="object 8"/>
          <p:cNvSpPr txBox="1"/>
          <p:nvPr/>
        </p:nvSpPr>
        <p:spPr>
          <a:xfrm>
            <a:off x="4069675" y="5729005"/>
            <a:ext cx="1291983" cy="503202"/>
          </a:xfrm>
          <a:prstGeom prst="rect">
            <a:avLst/>
          </a:prstGeom>
        </p:spPr>
        <p:txBody>
          <a:bodyPr wrap="square" lIns="0" tIns="0" rIns="0" bIns="0" rtlCol="0">
            <a:noAutofit/>
          </a:bodyPr>
          <a:lstStyle/>
          <a:p>
            <a:pPr marR="12700" algn="r">
              <a:lnSpc>
                <a:spcPts val="1325"/>
              </a:lnSpc>
              <a:spcBef>
                <a:spcPts val="66"/>
              </a:spcBef>
            </a:pPr>
            <a:r>
              <a:rPr sz="1200" dirty="0" smtClean="0">
                <a:latin typeface="Times New Roman"/>
                <a:cs typeface="Times New Roman"/>
              </a:rPr>
              <a:t>(#Lám.</a:t>
            </a:r>
            <a:r>
              <a:rPr sz="1200" spc="-34" dirty="0" smtClean="0">
                <a:latin typeface="Times New Roman"/>
                <a:cs typeface="Times New Roman"/>
              </a:rPr>
              <a:t> </a:t>
            </a:r>
            <a:r>
              <a:rPr sz="1100" i="1" spc="0" dirty="0" smtClean="0">
                <a:latin typeface="Times New Roman"/>
                <a:cs typeface="Times New Roman"/>
              </a:rPr>
              <a:t>Instaladas)</a:t>
            </a:r>
            <a:endParaRPr sz="1100">
              <a:latin typeface="Times New Roman"/>
              <a:cs typeface="Times New Roman"/>
            </a:endParaRPr>
          </a:p>
          <a:p>
            <a:pPr marL="100660" marR="180044" algn="ctr">
              <a:lnSpc>
                <a:spcPts val="1255"/>
              </a:lnSpc>
            </a:pPr>
            <a:r>
              <a:rPr sz="1200" spc="0" dirty="0" smtClean="0">
                <a:latin typeface="Times New Roman"/>
                <a:cs typeface="Times New Roman"/>
              </a:rPr>
              <a:t>#</a:t>
            </a:r>
            <a:r>
              <a:rPr sz="1200" spc="29" dirty="0" smtClean="0">
                <a:latin typeface="Times New Roman"/>
                <a:cs typeface="Times New Roman"/>
              </a:rPr>
              <a:t> </a:t>
            </a:r>
            <a:r>
              <a:rPr sz="1100" i="1" spc="0" dirty="0" smtClean="0">
                <a:latin typeface="Times New Roman"/>
                <a:cs typeface="Times New Roman"/>
              </a:rPr>
              <a:t>Programadas</a:t>
            </a:r>
            <a:endParaRPr sz="1100">
              <a:latin typeface="Times New Roman"/>
              <a:cs typeface="Times New Roman"/>
            </a:endParaRPr>
          </a:p>
          <a:p>
            <a:pPr marR="25555" algn="r">
              <a:lnSpc>
                <a:spcPct val="95825"/>
              </a:lnSpc>
              <a:spcBef>
                <a:spcPts val="87"/>
              </a:spcBef>
            </a:pPr>
            <a:r>
              <a:rPr sz="800" spc="0" dirty="0" smtClean="0">
                <a:latin typeface="Arial"/>
                <a:cs typeface="Arial"/>
              </a:rPr>
              <a:t>X </a:t>
            </a:r>
            <a:r>
              <a:rPr sz="800" spc="48" dirty="0" smtClean="0">
                <a:latin typeface="Arial"/>
                <a:cs typeface="Arial"/>
              </a:rPr>
              <a:t> </a:t>
            </a:r>
            <a:r>
              <a:rPr sz="1000" spc="0" dirty="0" smtClean="0">
                <a:latin typeface="Times New Roman"/>
                <a:cs typeface="Times New Roman"/>
              </a:rPr>
              <a:t>100</a:t>
            </a:r>
            <a:endParaRPr sz="1000">
              <a:latin typeface="Times New Roman"/>
              <a:cs typeface="Times New Roman"/>
            </a:endParaRPr>
          </a:p>
        </p:txBody>
      </p:sp>
      <p:sp>
        <p:nvSpPr>
          <p:cNvPr id="67" name="object 7"/>
          <p:cNvSpPr txBox="1"/>
          <p:nvPr/>
        </p:nvSpPr>
        <p:spPr>
          <a:xfrm>
            <a:off x="1208489" y="6338662"/>
            <a:ext cx="1185117" cy="317581"/>
          </a:xfrm>
          <a:prstGeom prst="rect">
            <a:avLst/>
          </a:prstGeom>
        </p:spPr>
        <p:txBody>
          <a:bodyPr wrap="square" lIns="0" tIns="0" rIns="0" bIns="0" rtlCol="0">
            <a:noAutofit/>
          </a:bodyPr>
          <a:lstStyle/>
          <a:p>
            <a:pPr marL="12700" marR="19050">
              <a:lnSpc>
                <a:spcPts val="1120"/>
              </a:lnSpc>
              <a:spcBef>
                <a:spcPts val="55"/>
              </a:spcBef>
            </a:pPr>
            <a:r>
              <a:rPr lang="es-MX" sz="1000" dirty="0" smtClean="0">
                <a:latin typeface="Arial"/>
                <a:cs typeface="Arial"/>
              </a:rPr>
              <a:t>3.3</a:t>
            </a:r>
            <a:r>
              <a:rPr sz="1000" dirty="0" smtClean="0">
                <a:latin typeface="Arial"/>
                <a:cs typeface="Arial"/>
              </a:rPr>
              <a:t>.</a:t>
            </a:r>
            <a:r>
              <a:rPr sz="1000" spc="89" dirty="0" smtClean="0">
                <a:latin typeface="Arial"/>
                <a:cs typeface="Arial"/>
              </a:rPr>
              <a:t> </a:t>
            </a:r>
            <a:r>
              <a:rPr sz="1000" spc="0" dirty="0" smtClean="0">
                <a:latin typeface="Arial"/>
                <a:cs typeface="Arial"/>
              </a:rPr>
              <a:t>Supervisión</a:t>
            </a:r>
            <a:r>
              <a:rPr sz="1000" spc="73" dirty="0" smtClean="0">
                <a:latin typeface="Arial"/>
                <a:cs typeface="Arial"/>
              </a:rPr>
              <a:t> </a:t>
            </a:r>
            <a:r>
              <a:rPr sz="1000" spc="0" dirty="0" smtClean="0">
                <a:latin typeface="Arial"/>
                <a:cs typeface="Arial"/>
              </a:rPr>
              <a:t>de</a:t>
            </a:r>
            <a:endParaRPr sz="1000" dirty="0">
              <a:latin typeface="Arial"/>
              <a:cs typeface="Arial"/>
            </a:endParaRPr>
          </a:p>
          <a:p>
            <a:pPr marL="12706">
              <a:lnSpc>
                <a:spcPct val="95825"/>
              </a:lnSpc>
              <a:spcBef>
                <a:spcPts val="94"/>
              </a:spcBef>
            </a:pPr>
            <a:r>
              <a:rPr sz="1000" spc="0" dirty="0" smtClean="0">
                <a:latin typeface="Arial"/>
                <a:cs typeface="Arial"/>
              </a:rPr>
              <a:t>instalación</a:t>
            </a:r>
            <a:r>
              <a:rPr sz="1000" spc="201" dirty="0" smtClean="0">
                <a:latin typeface="Arial"/>
                <a:cs typeface="Arial"/>
              </a:rPr>
              <a:t> </a:t>
            </a:r>
            <a:r>
              <a:rPr sz="1000" spc="0" dirty="0" smtClean="0">
                <a:latin typeface="Arial"/>
                <a:cs typeface="Arial"/>
              </a:rPr>
              <a:t>Láminas</a:t>
            </a:r>
            <a:endParaRPr sz="1000" dirty="0">
              <a:latin typeface="Arial"/>
              <a:cs typeface="Arial"/>
            </a:endParaRPr>
          </a:p>
        </p:txBody>
      </p:sp>
      <p:sp>
        <p:nvSpPr>
          <p:cNvPr id="68" name="object 6"/>
          <p:cNvSpPr txBox="1"/>
          <p:nvPr/>
        </p:nvSpPr>
        <p:spPr>
          <a:xfrm>
            <a:off x="2689233" y="6338662"/>
            <a:ext cx="954732" cy="317581"/>
          </a:xfrm>
          <a:prstGeom prst="rect">
            <a:avLst/>
          </a:prstGeom>
        </p:spPr>
        <p:txBody>
          <a:bodyPr wrap="square" lIns="0" tIns="0" rIns="0" bIns="0" rtlCol="0">
            <a:noAutofit/>
          </a:bodyPr>
          <a:lstStyle/>
          <a:p>
            <a:pPr marL="18592">
              <a:lnSpc>
                <a:spcPts val="1120"/>
              </a:lnSpc>
              <a:spcBef>
                <a:spcPts val="55"/>
              </a:spcBef>
            </a:pPr>
            <a:r>
              <a:rPr lang="es-MX" sz="1000" spc="0" dirty="0" smtClean="0">
                <a:latin typeface="Arial"/>
                <a:cs typeface="Arial"/>
              </a:rPr>
              <a:t>%</a:t>
            </a:r>
            <a:r>
              <a:rPr sz="1000" spc="-18" dirty="0" smtClean="0">
                <a:latin typeface="Arial"/>
                <a:cs typeface="Arial"/>
              </a:rPr>
              <a:t> </a:t>
            </a:r>
            <a:r>
              <a:rPr sz="1000" spc="0" dirty="0" smtClean="0">
                <a:latin typeface="Arial"/>
                <a:cs typeface="Arial"/>
              </a:rPr>
              <a:t>eficiencia</a:t>
            </a:r>
            <a:endParaRPr sz="1000" dirty="0">
              <a:latin typeface="Arial"/>
              <a:cs typeface="Arial"/>
            </a:endParaRPr>
          </a:p>
          <a:p>
            <a:pPr marL="12700" marR="19050">
              <a:lnSpc>
                <a:spcPct val="95825"/>
              </a:lnSpc>
              <a:spcBef>
                <a:spcPts val="94"/>
              </a:spcBef>
            </a:pPr>
            <a:r>
              <a:rPr sz="1000" dirty="0" smtClean="0">
                <a:latin typeface="Arial"/>
                <a:cs typeface="Arial"/>
              </a:rPr>
              <a:t>supervisión</a:t>
            </a:r>
            <a:endParaRPr sz="1000" dirty="0">
              <a:latin typeface="Arial"/>
              <a:cs typeface="Arial"/>
            </a:endParaRPr>
          </a:p>
        </p:txBody>
      </p:sp>
      <p:sp>
        <p:nvSpPr>
          <p:cNvPr id="69" name="object 5"/>
          <p:cNvSpPr txBox="1"/>
          <p:nvPr/>
        </p:nvSpPr>
        <p:spPr>
          <a:xfrm>
            <a:off x="5644806" y="6338662"/>
            <a:ext cx="524383" cy="152400"/>
          </a:xfrm>
          <a:prstGeom prst="rect">
            <a:avLst/>
          </a:prstGeom>
        </p:spPr>
        <p:txBody>
          <a:bodyPr wrap="square" lIns="0" tIns="0" rIns="0" bIns="0" rtlCol="0">
            <a:noAutofit/>
          </a:bodyPr>
          <a:lstStyle/>
          <a:p>
            <a:pPr marL="12700">
              <a:lnSpc>
                <a:spcPts val="1120"/>
              </a:lnSpc>
              <a:spcBef>
                <a:spcPts val="55"/>
              </a:spcBef>
            </a:pPr>
            <a:r>
              <a:rPr sz="1000" spc="0" dirty="0" smtClean="0">
                <a:latin typeface="Arial"/>
                <a:cs typeface="Arial"/>
              </a:rPr>
              <a:t>Mensual</a:t>
            </a:r>
            <a:endParaRPr sz="1000">
              <a:latin typeface="Arial"/>
              <a:cs typeface="Arial"/>
            </a:endParaRPr>
          </a:p>
        </p:txBody>
      </p:sp>
      <p:sp>
        <p:nvSpPr>
          <p:cNvPr id="70" name="object 4"/>
          <p:cNvSpPr txBox="1"/>
          <p:nvPr/>
        </p:nvSpPr>
        <p:spPr>
          <a:xfrm>
            <a:off x="6618200" y="6350461"/>
            <a:ext cx="298759" cy="152400"/>
          </a:xfrm>
          <a:prstGeom prst="rect">
            <a:avLst/>
          </a:prstGeom>
        </p:spPr>
        <p:txBody>
          <a:bodyPr wrap="square" lIns="0" tIns="0" rIns="0" bIns="0" rtlCol="0">
            <a:noAutofit/>
          </a:bodyPr>
          <a:lstStyle/>
          <a:p>
            <a:pPr marL="12700">
              <a:lnSpc>
                <a:spcPts val="1120"/>
              </a:lnSpc>
              <a:spcBef>
                <a:spcPts val="55"/>
              </a:spcBef>
            </a:pPr>
            <a:r>
              <a:rPr sz="1000" spc="0" dirty="0" smtClean="0">
                <a:latin typeface="Arial"/>
                <a:cs typeface="Arial"/>
              </a:rPr>
              <a:t>POA</a:t>
            </a:r>
            <a:endParaRPr sz="1000">
              <a:latin typeface="Arial"/>
              <a:cs typeface="Arial"/>
            </a:endParaRPr>
          </a:p>
        </p:txBody>
      </p:sp>
      <p:sp>
        <p:nvSpPr>
          <p:cNvPr id="71" name="object 3"/>
          <p:cNvSpPr txBox="1"/>
          <p:nvPr/>
        </p:nvSpPr>
        <p:spPr>
          <a:xfrm>
            <a:off x="7916070" y="6350461"/>
            <a:ext cx="829783" cy="506361"/>
          </a:xfrm>
          <a:prstGeom prst="rect">
            <a:avLst/>
          </a:prstGeom>
        </p:spPr>
        <p:txBody>
          <a:bodyPr wrap="square" lIns="0" tIns="0" rIns="0" bIns="0" rtlCol="0">
            <a:noAutofit/>
          </a:bodyPr>
          <a:lstStyle/>
          <a:p>
            <a:pPr marL="18586" marR="9205">
              <a:lnSpc>
                <a:spcPts val="1120"/>
              </a:lnSpc>
              <a:spcBef>
                <a:spcPts val="55"/>
              </a:spcBef>
            </a:pPr>
            <a:r>
              <a:rPr sz="1000" dirty="0" smtClean="0">
                <a:latin typeface="Arial"/>
                <a:cs typeface="Arial"/>
              </a:rPr>
              <a:t>Número</a:t>
            </a:r>
            <a:endParaRPr sz="1000" dirty="0">
              <a:latin typeface="Arial"/>
              <a:cs typeface="Arial"/>
            </a:endParaRPr>
          </a:p>
          <a:p>
            <a:pPr marL="12702" indent="-2">
              <a:lnSpc>
                <a:spcPct val="116666"/>
              </a:lnSpc>
              <a:spcBef>
                <a:spcPts val="224"/>
              </a:spcBef>
            </a:pPr>
            <a:r>
              <a:rPr sz="1000" spc="0" dirty="0" smtClean="0">
                <a:latin typeface="Arial"/>
                <a:cs typeface="Arial"/>
              </a:rPr>
              <a:t>suficiente</a:t>
            </a:r>
            <a:r>
              <a:rPr sz="1000" spc="114" dirty="0" smtClean="0">
                <a:latin typeface="Arial"/>
                <a:cs typeface="Arial"/>
              </a:rPr>
              <a:t> </a:t>
            </a:r>
            <a:r>
              <a:rPr sz="1000" spc="0" dirty="0" smtClean="0">
                <a:latin typeface="Arial"/>
                <a:cs typeface="Arial"/>
              </a:rPr>
              <a:t>de supervisiores</a:t>
            </a:r>
            <a:endParaRPr sz="1000" dirty="0">
              <a:latin typeface="Arial"/>
              <a:cs typeface="Arial"/>
            </a:endParaRPr>
          </a:p>
        </p:txBody>
      </p:sp>
      <p:sp>
        <p:nvSpPr>
          <p:cNvPr id="72" name="object 2"/>
          <p:cNvSpPr txBox="1"/>
          <p:nvPr/>
        </p:nvSpPr>
        <p:spPr>
          <a:xfrm>
            <a:off x="4081474" y="6358656"/>
            <a:ext cx="1285048" cy="498882"/>
          </a:xfrm>
          <a:prstGeom prst="rect">
            <a:avLst/>
          </a:prstGeom>
        </p:spPr>
        <p:txBody>
          <a:bodyPr wrap="square" lIns="0" tIns="0" rIns="0" bIns="0" rtlCol="0">
            <a:noAutofit/>
          </a:bodyPr>
          <a:lstStyle/>
          <a:p>
            <a:pPr marR="126223" algn="ctr">
              <a:lnSpc>
                <a:spcPts val="1225"/>
              </a:lnSpc>
              <a:spcBef>
                <a:spcPts val="61"/>
              </a:spcBef>
            </a:pPr>
            <a:r>
              <a:rPr sz="1100" i="1" dirty="0" smtClean="0">
                <a:latin typeface="Times New Roman"/>
                <a:cs typeface="Times New Roman"/>
              </a:rPr>
              <a:t>(#Supervisiones)</a:t>
            </a:r>
            <a:endParaRPr sz="1100">
              <a:latin typeface="Times New Roman"/>
              <a:cs typeface="Times New Roman"/>
            </a:endParaRPr>
          </a:p>
          <a:p>
            <a:pPr marL="66226" marR="252695" algn="ctr">
              <a:lnSpc>
                <a:spcPct val="95825"/>
              </a:lnSpc>
            </a:pPr>
            <a:r>
              <a:rPr sz="1100" i="1" dirty="0" smtClean="0">
                <a:latin typeface="Times New Roman"/>
                <a:cs typeface="Times New Roman"/>
              </a:rPr>
              <a:t>#Programadas</a:t>
            </a:r>
            <a:endParaRPr sz="1100">
              <a:latin typeface="Times New Roman"/>
              <a:cs typeface="Times New Roman"/>
            </a:endParaRPr>
          </a:p>
          <a:p>
            <a:pPr marR="12700" algn="r">
              <a:lnSpc>
                <a:spcPct val="95825"/>
              </a:lnSpc>
              <a:spcBef>
                <a:spcPts val="175"/>
              </a:spcBef>
            </a:pPr>
            <a:r>
              <a:rPr sz="800" spc="0" dirty="0" smtClean="0">
                <a:latin typeface="Arial"/>
                <a:cs typeface="Arial"/>
              </a:rPr>
              <a:t>X </a:t>
            </a:r>
            <a:r>
              <a:rPr sz="800" spc="93" dirty="0" smtClean="0">
                <a:latin typeface="Arial"/>
                <a:cs typeface="Arial"/>
              </a:rPr>
              <a:t> </a:t>
            </a:r>
            <a:r>
              <a:rPr sz="1000" spc="0" dirty="0" smtClean="0">
                <a:latin typeface="Times New Roman"/>
                <a:cs typeface="Times New Roman"/>
              </a:rPr>
              <a:t>100</a:t>
            </a:r>
            <a:endParaRPr sz="1000">
              <a:latin typeface="Times New Roman"/>
              <a:cs typeface="Times New Roman"/>
            </a:endParaRPr>
          </a:p>
        </p:txBody>
      </p:sp>
      <p:cxnSp>
        <p:nvCxnSpPr>
          <p:cNvPr id="73" name="Conector recto 72"/>
          <p:cNvCxnSpPr/>
          <p:nvPr/>
        </p:nvCxnSpPr>
        <p:spPr>
          <a:xfrm>
            <a:off x="2590800" y="178229"/>
            <a:ext cx="0" cy="6399439"/>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74" name="Conector recto 73"/>
          <p:cNvCxnSpPr/>
          <p:nvPr/>
        </p:nvCxnSpPr>
        <p:spPr>
          <a:xfrm>
            <a:off x="4022466" y="178229"/>
            <a:ext cx="0" cy="6399439"/>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75" name="Conector recto 74"/>
          <p:cNvCxnSpPr/>
          <p:nvPr/>
        </p:nvCxnSpPr>
        <p:spPr>
          <a:xfrm>
            <a:off x="5448005" y="186772"/>
            <a:ext cx="0" cy="6399439"/>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76" name="Conector recto 75"/>
          <p:cNvCxnSpPr/>
          <p:nvPr/>
        </p:nvCxnSpPr>
        <p:spPr>
          <a:xfrm>
            <a:off x="6477000" y="186772"/>
            <a:ext cx="0" cy="6399439"/>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77" name="Conector recto 76"/>
          <p:cNvCxnSpPr/>
          <p:nvPr/>
        </p:nvCxnSpPr>
        <p:spPr>
          <a:xfrm>
            <a:off x="7548494" y="178229"/>
            <a:ext cx="0" cy="6399439"/>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78" name="Conector recto 77"/>
          <p:cNvCxnSpPr/>
          <p:nvPr/>
        </p:nvCxnSpPr>
        <p:spPr>
          <a:xfrm>
            <a:off x="81671" y="1169844"/>
            <a:ext cx="8846219"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9" name="Conector recto 78"/>
          <p:cNvCxnSpPr/>
          <p:nvPr/>
        </p:nvCxnSpPr>
        <p:spPr>
          <a:xfrm>
            <a:off x="43265" y="2072540"/>
            <a:ext cx="8846219"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0" name="Conector recto 79"/>
          <p:cNvCxnSpPr/>
          <p:nvPr/>
        </p:nvCxnSpPr>
        <p:spPr>
          <a:xfrm>
            <a:off x="43265" y="2874757"/>
            <a:ext cx="8846219"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1" name="Conector recto 80"/>
          <p:cNvCxnSpPr/>
          <p:nvPr/>
        </p:nvCxnSpPr>
        <p:spPr>
          <a:xfrm>
            <a:off x="1184818" y="191587"/>
            <a:ext cx="0" cy="6399439"/>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82" name="Conector recto 81"/>
          <p:cNvCxnSpPr/>
          <p:nvPr/>
        </p:nvCxnSpPr>
        <p:spPr>
          <a:xfrm>
            <a:off x="66036" y="583399"/>
            <a:ext cx="8846219"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859187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8"/>
          <p:cNvSpPr/>
          <p:nvPr/>
        </p:nvSpPr>
        <p:spPr>
          <a:xfrm>
            <a:off x="130941" y="1333775"/>
            <a:ext cx="8936853" cy="362779"/>
          </a:xfrm>
          <a:custGeom>
            <a:avLst/>
            <a:gdLst/>
            <a:ahLst/>
            <a:cxnLst/>
            <a:rect l="l" t="t" r="r" b="b"/>
            <a:pathLst>
              <a:path w="8936853" h="362779">
                <a:moveTo>
                  <a:pt x="8936853" y="13857"/>
                </a:moveTo>
                <a:lnTo>
                  <a:pt x="13920" y="13857"/>
                </a:lnTo>
                <a:lnTo>
                  <a:pt x="13920" y="362779"/>
                </a:lnTo>
                <a:lnTo>
                  <a:pt x="8936853" y="362779"/>
                </a:lnTo>
                <a:lnTo>
                  <a:pt x="8936853" y="13857"/>
                </a:lnTo>
                <a:close/>
              </a:path>
            </a:pathLst>
          </a:custGeom>
          <a:solidFill>
            <a:srgbClr val="0D0D0D"/>
          </a:solidFill>
        </p:spPr>
        <p:txBody>
          <a:bodyPr wrap="square" lIns="0" tIns="0" rIns="0" bIns="0" rtlCol="0">
            <a:noAutofit/>
          </a:bodyPr>
          <a:lstStyle/>
          <a:p>
            <a:endParaRPr/>
          </a:p>
        </p:txBody>
      </p:sp>
      <p:sp>
        <p:nvSpPr>
          <p:cNvPr id="5" name="object 29"/>
          <p:cNvSpPr/>
          <p:nvPr/>
        </p:nvSpPr>
        <p:spPr>
          <a:xfrm>
            <a:off x="151821" y="1340725"/>
            <a:ext cx="8909105" cy="0"/>
          </a:xfrm>
          <a:custGeom>
            <a:avLst/>
            <a:gdLst/>
            <a:ahLst/>
            <a:cxnLst/>
            <a:rect l="l" t="t" r="r" b="b"/>
            <a:pathLst>
              <a:path w="8909105">
                <a:moveTo>
                  <a:pt x="0" y="0"/>
                </a:moveTo>
                <a:lnTo>
                  <a:pt x="8909105" y="0"/>
                </a:lnTo>
              </a:path>
            </a:pathLst>
          </a:custGeom>
          <a:ln w="13899">
            <a:solidFill>
              <a:srgbClr val="000000"/>
            </a:solidFill>
          </a:ln>
        </p:spPr>
        <p:txBody>
          <a:bodyPr wrap="square" lIns="0" tIns="0" rIns="0" bIns="0" rtlCol="0">
            <a:noAutofit/>
          </a:bodyPr>
          <a:lstStyle/>
          <a:p>
            <a:endParaRPr/>
          </a:p>
        </p:txBody>
      </p:sp>
      <p:sp>
        <p:nvSpPr>
          <p:cNvPr id="6" name="object 30"/>
          <p:cNvSpPr/>
          <p:nvPr/>
        </p:nvSpPr>
        <p:spPr>
          <a:xfrm>
            <a:off x="144861" y="1340632"/>
            <a:ext cx="8922932" cy="0"/>
          </a:xfrm>
          <a:custGeom>
            <a:avLst/>
            <a:gdLst/>
            <a:ahLst/>
            <a:cxnLst/>
            <a:rect l="l" t="t" r="r" b="b"/>
            <a:pathLst>
              <a:path w="8922932">
                <a:moveTo>
                  <a:pt x="0" y="0"/>
                </a:moveTo>
                <a:lnTo>
                  <a:pt x="8922932" y="0"/>
                </a:lnTo>
              </a:path>
            </a:pathLst>
          </a:custGeom>
          <a:ln w="15169">
            <a:solidFill>
              <a:srgbClr val="000000"/>
            </a:solidFill>
          </a:ln>
        </p:spPr>
        <p:txBody>
          <a:bodyPr wrap="square" lIns="0" tIns="0" rIns="0" bIns="0" rtlCol="0">
            <a:noAutofit/>
          </a:bodyPr>
          <a:lstStyle/>
          <a:p>
            <a:endParaRPr/>
          </a:p>
        </p:txBody>
      </p:sp>
      <p:sp>
        <p:nvSpPr>
          <p:cNvPr id="7" name="object 31"/>
          <p:cNvSpPr/>
          <p:nvPr/>
        </p:nvSpPr>
        <p:spPr>
          <a:xfrm>
            <a:off x="151821" y="1689142"/>
            <a:ext cx="8909105" cy="0"/>
          </a:xfrm>
          <a:custGeom>
            <a:avLst/>
            <a:gdLst/>
            <a:ahLst/>
            <a:cxnLst/>
            <a:rect l="l" t="t" r="r" b="b"/>
            <a:pathLst>
              <a:path w="8909105">
                <a:moveTo>
                  <a:pt x="0" y="0"/>
                </a:moveTo>
                <a:lnTo>
                  <a:pt x="8909105" y="0"/>
                </a:lnTo>
              </a:path>
            </a:pathLst>
          </a:custGeom>
          <a:ln w="13899">
            <a:solidFill>
              <a:srgbClr val="000000"/>
            </a:solidFill>
          </a:ln>
        </p:spPr>
        <p:txBody>
          <a:bodyPr wrap="square" lIns="0" tIns="0" rIns="0" bIns="0" rtlCol="0">
            <a:noAutofit/>
          </a:bodyPr>
          <a:lstStyle/>
          <a:p>
            <a:endParaRPr/>
          </a:p>
        </p:txBody>
      </p:sp>
      <p:sp>
        <p:nvSpPr>
          <p:cNvPr id="8" name="object 32"/>
          <p:cNvSpPr/>
          <p:nvPr/>
        </p:nvSpPr>
        <p:spPr>
          <a:xfrm>
            <a:off x="144861" y="1689374"/>
            <a:ext cx="8922932" cy="0"/>
          </a:xfrm>
          <a:custGeom>
            <a:avLst/>
            <a:gdLst/>
            <a:ahLst/>
            <a:cxnLst/>
            <a:rect l="l" t="t" r="r" b="b"/>
            <a:pathLst>
              <a:path w="8922932">
                <a:moveTo>
                  <a:pt x="0" y="0"/>
                </a:moveTo>
                <a:lnTo>
                  <a:pt x="8922932" y="0"/>
                </a:lnTo>
              </a:path>
            </a:pathLst>
          </a:custGeom>
          <a:ln w="15632">
            <a:solidFill>
              <a:srgbClr val="000000"/>
            </a:solidFill>
          </a:ln>
        </p:spPr>
        <p:txBody>
          <a:bodyPr wrap="square" lIns="0" tIns="0" rIns="0" bIns="0" rtlCol="0">
            <a:noAutofit/>
          </a:bodyPr>
          <a:lstStyle/>
          <a:p>
            <a:endParaRPr/>
          </a:p>
        </p:txBody>
      </p:sp>
      <p:sp>
        <p:nvSpPr>
          <p:cNvPr id="9" name="object 33"/>
          <p:cNvSpPr/>
          <p:nvPr/>
        </p:nvSpPr>
        <p:spPr>
          <a:xfrm>
            <a:off x="151821" y="2246980"/>
            <a:ext cx="8909105" cy="0"/>
          </a:xfrm>
          <a:custGeom>
            <a:avLst/>
            <a:gdLst/>
            <a:ahLst/>
            <a:cxnLst/>
            <a:rect l="l" t="t" r="r" b="b"/>
            <a:pathLst>
              <a:path w="8909105">
                <a:moveTo>
                  <a:pt x="0" y="0"/>
                </a:moveTo>
                <a:lnTo>
                  <a:pt x="8909105" y="0"/>
                </a:lnTo>
              </a:path>
            </a:pathLst>
          </a:custGeom>
          <a:ln w="13899">
            <a:solidFill>
              <a:srgbClr val="000000"/>
            </a:solidFill>
          </a:ln>
        </p:spPr>
        <p:txBody>
          <a:bodyPr wrap="square" lIns="0" tIns="0" rIns="0" bIns="0" rtlCol="0">
            <a:noAutofit/>
          </a:bodyPr>
          <a:lstStyle/>
          <a:p>
            <a:endParaRPr/>
          </a:p>
        </p:txBody>
      </p:sp>
      <p:sp>
        <p:nvSpPr>
          <p:cNvPr id="10" name="object 34"/>
          <p:cNvSpPr/>
          <p:nvPr/>
        </p:nvSpPr>
        <p:spPr>
          <a:xfrm>
            <a:off x="144861" y="2246887"/>
            <a:ext cx="8922932" cy="0"/>
          </a:xfrm>
          <a:custGeom>
            <a:avLst/>
            <a:gdLst/>
            <a:ahLst/>
            <a:cxnLst/>
            <a:rect l="l" t="t" r="r" b="b"/>
            <a:pathLst>
              <a:path w="8922932">
                <a:moveTo>
                  <a:pt x="0" y="0"/>
                </a:moveTo>
                <a:lnTo>
                  <a:pt x="8922932" y="0"/>
                </a:lnTo>
              </a:path>
            </a:pathLst>
          </a:custGeom>
          <a:ln w="15169">
            <a:solidFill>
              <a:srgbClr val="000000"/>
            </a:solidFill>
          </a:ln>
        </p:spPr>
        <p:txBody>
          <a:bodyPr wrap="square" lIns="0" tIns="0" rIns="0" bIns="0" rtlCol="0">
            <a:noAutofit/>
          </a:bodyPr>
          <a:lstStyle/>
          <a:p>
            <a:endParaRPr/>
          </a:p>
        </p:txBody>
      </p:sp>
      <p:sp>
        <p:nvSpPr>
          <p:cNvPr id="11" name="object 35"/>
          <p:cNvSpPr/>
          <p:nvPr/>
        </p:nvSpPr>
        <p:spPr>
          <a:xfrm>
            <a:off x="151821" y="2804818"/>
            <a:ext cx="8909105" cy="0"/>
          </a:xfrm>
          <a:custGeom>
            <a:avLst/>
            <a:gdLst/>
            <a:ahLst/>
            <a:cxnLst/>
            <a:rect l="l" t="t" r="r" b="b"/>
            <a:pathLst>
              <a:path w="8909105">
                <a:moveTo>
                  <a:pt x="0" y="0"/>
                </a:moveTo>
                <a:lnTo>
                  <a:pt x="8909105" y="0"/>
                </a:lnTo>
              </a:path>
            </a:pathLst>
          </a:custGeom>
          <a:ln w="13899">
            <a:solidFill>
              <a:srgbClr val="000000"/>
            </a:solidFill>
          </a:ln>
        </p:spPr>
        <p:txBody>
          <a:bodyPr wrap="square" lIns="0" tIns="0" rIns="0" bIns="0" rtlCol="0">
            <a:noAutofit/>
          </a:bodyPr>
          <a:lstStyle/>
          <a:p>
            <a:endParaRPr/>
          </a:p>
        </p:txBody>
      </p:sp>
      <p:sp>
        <p:nvSpPr>
          <p:cNvPr id="12" name="object 36"/>
          <p:cNvSpPr/>
          <p:nvPr/>
        </p:nvSpPr>
        <p:spPr>
          <a:xfrm>
            <a:off x="144861" y="2804725"/>
            <a:ext cx="8922932" cy="0"/>
          </a:xfrm>
          <a:custGeom>
            <a:avLst/>
            <a:gdLst/>
            <a:ahLst/>
            <a:cxnLst/>
            <a:rect l="l" t="t" r="r" b="b"/>
            <a:pathLst>
              <a:path w="8922932">
                <a:moveTo>
                  <a:pt x="0" y="0"/>
                </a:moveTo>
                <a:lnTo>
                  <a:pt x="8922932" y="0"/>
                </a:lnTo>
              </a:path>
            </a:pathLst>
          </a:custGeom>
          <a:ln w="15169">
            <a:solidFill>
              <a:srgbClr val="000000"/>
            </a:solidFill>
          </a:ln>
        </p:spPr>
        <p:txBody>
          <a:bodyPr wrap="square" lIns="0" tIns="0" rIns="0" bIns="0" rtlCol="0">
            <a:noAutofit/>
          </a:bodyPr>
          <a:lstStyle/>
          <a:p>
            <a:endParaRPr/>
          </a:p>
        </p:txBody>
      </p:sp>
      <p:sp>
        <p:nvSpPr>
          <p:cNvPr id="13" name="object 37"/>
          <p:cNvSpPr/>
          <p:nvPr/>
        </p:nvSpPr>
        <p:spPr>
          <a:xfrm>
            <a:off x="151821" y="3362656"/>
            <a:ext cx="8909105" cy="0"/>
          </a:xfrm>
          <a:custGeom>
            <a:avLst/>
            <a:gdLst/>
            <a:ahLst/>
            <a:cxnLst/>
            <a:rect l="l" t="t" r="r" b="b"/>
            <a:pathLst>
              <a:path w="8909105">
                <a:moveTo>
                  <a:pt x="0" y="0"/>
                </a:moveTo>
                <a:lnTo>
                  <a:pt x="8909105" y="0"/>
                </a:lnTo>
              </a:path>
            </a:pathLst>
          </a:custGeom>
          <a:ln w="13899">
            <a:solidFill>
              <a:srgbClr val="000000"/>
            </a:solidFill>
          </a:ln>
        </p:spPr>
        <p:txBody>
          <a:bodyPr wrap="square" lIns="0" tIns="0" rIns="0" bIns="0" rtlCol="0">
            <a:noAutofit/>
          </a:bodyPr>
          <a:lstStyle/>
          <a:p>
            <a:endParaRPr/>
          </a:p>
        </p:txBody>
      </p:sp>
      <p:sp>
        <p:nvSpPr>
          <p:cNvPr id="14" name="object 38"/>
          <p:cNvSpPr/>
          <p:nvPr/>
        </p:nvSpPr>
        <p:spPr>
          <a:xfrm>
            <a:off x="144861" y="3362563"/>
            <a:ext cx="8922932" cy="0"/>
          </a:xfrm>
          <a:custGeom>
            <a:avLst/>
            <a:gdLst/>
            <a:ahLst/>
            <a:cxnLst/>
            <a:rect l="l" t="t" r="r" b="b"/>
            <a:pathLst>
              <a:path w="8922932">
                <a:moveTo>
                  <a:pt x="0" y="0"/>
                </a:moveTo>
                <a:lnTo>
                  <a:pt x="8922932" y="0"/>
                </a:lnTo>
              </a:path>
            </a:pathLst>
          </a:custGeom>
          <a:ln w="15169">
            <a:solidFill>
              <a:srgbClr val="000000"/>
            </a:solidFill>
          </a:ln>
        </p:spPr>
        <p:txBody>
          <a:bodyPr wrap="square" lIns="0" tIns="0" rIns="0" bIns="0" rtlCol="0">
            <a:noAutofit/>
          </a:bodyPr>
          <a:lstStyle/>
          <a:p>
            <a:endParaRPr/>
          </a:p>
        </p:txBody>
      </p:sp>
      <p:sp>
        <p:nvSpPr>
          <p:cNvPr id="15" name="object 39"/>
          <p:cNvSpPr/>
          <p:nvPr/>
        </p:nvSpPr>
        <p:spPr>
          <a:xfrm>
            <a:off x="151821" y="3920456"/>
            <a:ext cx="8909105" cy="0"/>
          </a:xfrm>
          <a:custGeom>
            <a:avLst/>
            <a:gdLst/>
            <a:ahLst/>
            <a:cxnLst/>
            <a:rect l="l" t="t" r="r" b="b"/>
            <a:pathLst>
              <a:path w="8909105">
                <a:moveTo>
                  <a:pt x="0" y="0"/>
                </a:moveTo>
                <a:lnTo>
                  <a:pt x="8909105" y="0"/>
                </a:lnTo>
              </a:path>
            </a:pathLst>
          </a:custGeom>
          <a:ln w="13899">
            <a:solidFill>
              <a:srgbClr val="000000"/>
            </a:solidFill>
          </a:ln>
        </p:spPr>
        <p:txBody>
          <a:bodyPr wrap="square" lIns="0" tIns="0" rIns="0" bIns="0" rtlCol="0">
            <a:noAutofit/>
          </a:bodyPr>
          <a:lstStyle/>
          <a:p>
            <a:endParaRPr/>
          </a:p>
        </p:txBody>
      </p:sp>
      <p:sp>
        <p:nvSpPr>
          <p:cNvPr id="16" name="object 40"/>
          <p:cNvSpPr/>
          <p:nvPr/>
        </p:nvSpPr>
        <p:spPr>
          <a:xfrm>
            <a:off x="144861" y="3920456"/>
            <a:ext cx="8922932" cy="0"/>
          </a:xfrm>
          <a:custGeom>
            <a:avLst/>
            <a:gdLst/>
            <a:ahLst/>
            <a:cxnLst/>
            <a:rect l="l" t="t" r="r" b="b"/>
            <a:pathLst>
              <a:path w="8922932">
                <a:moveTo>
                  <a:pt x="0" y="0"/>
                </a:moveTo>
                <a:lnTo>
                  <a:pt x="8922932" y="0"/>
                </a:lnTo>
              </a:path>
            </a:pathLst>
          </a:custGeom>
          <a:ln w="15169">
            <a:solidFill>
              <a:srgbClr val="000000"/>
            </a:solidFill>
          </a:ln>
        </p:spPr>
        <p:txBody>
          <a:bodyPr wrap="square" lIns="0" tIns="0" rIns="0" bIns="0" rtlCol="0">
            <a:noAutofit/>
          </a:bodyPr>
          <a:lstStyle/>
          <a:p>
            <a:endParaRPr/>
          </a:p>
        </p:txBody>
      </p:sp>
      <p:sp>
        <p:nvSpPr>
          <p:cNvPr id="17" name="object 41"/>
          <p:cNvSpPr/>
          <p:nvPr/>
        </p:nvSpPr>
        <p:spPr>
          <a:xfrm>
            <a:off x="151821" y="4478294"/>
            <a:ext cx="8909105" cy="0"/>
          </a:xfrm>
          <a:custGeom>
            <a:avLst/>
            <a:gdLst/>
            <a:ahLst/>
            <a:cxnLst/>
            <a:rect l="l" t="t" r="r" b="b"/>
            <a:pathLst>
              <a:path w="8909105">
                <a:moveTo>
                  <a:pt x="0" y="0"/>
                </a:moveTo>
                <a:lnTo>
                  <a:pt x="8909105" y="0"/>
                </a:lnTo>
              </a:path>
            </a:pathLst>
          </a:custGeom>
          <a:ln w="13899">
            <a:solidFill>
              <a:srgbClr val="000000"/>
            </a:solidFill>
          </a:ln>
        </p:spPr>
        <p:txBody>
          <a:bodyPr wrap="square" lIns="0" tIns="0" rIns="0" bIns="0" rtlCol="0">
            <a:noAutofit/>
          </a:bodyPr>
          <a:lstStyle/>
          <a:p>
            <a:endParaRPr/>
          </a:p>
        </p:txBody>
      </p:sp>
      <p:sp>
        <p:nvSpPr>
          <p:cNvPr id="18" name="object 42"/>
          <p:cNvSpPr/>
          <p:nvPr/>
        </p:nvSpPr>
        <p:spPr>
          <a:xfrm>
            <a:off x="144861" y="4478294"/>
            <a:ext cx="8922932" cy="0"/>
          </a:xfrm>
          <a:custGeom>
            <a:avLst/>
            <a:gdLst/>
            <a:ahLst/>
            <a:cxnLst/>
            <a:rect l="l" t="t" r="r" b="b"/>
            <a:pathLst>
              <a:path w="8922932">
                <a:moveTo>
                  <a:pt x="0" y="0"/>
                </a:moveTo>
                <a:lnTo>
                  <a:pt x="8922932" y="0"/>
                </a:lnTo>
              </a:path>
            </a:pathLst>
          </a:custGeom>
          <a:ln w="15169">
            <a:solidFill>
              <a:srgbClr val="000000"/>
            </a:solidFill>
          </a:ln>
        </p:spPr>
        <p:txBody>
          <a:bodyPr wrap="square" lIns="0" tIns="0" rIns="0" bIns="0" rtlCol="0">
            <a:noAutofit/>
          </a:bodyPr>
          <a:lstStyle/>
          <a:p>
            <a:endParaRPr/>
          </a:p>
        </p:txBody>
      </p:sp>
      <p:sp>
        <p:nvSpPr>
          <p:cNvPr id="19" name="object 43"/>
          <p:cNvSpPr/>
          <p:nvPr/>
        </p:nvSpPr>
        <p:spPr>
          <a:xfrm>
            <a:off x="151821" y="5036132"/>
            <a:ext cx="8909105" cy="0"/>
          </a:xfrm>
          <a:custGeom>
            <a:avLst/>
            <a:gdLst/>
            <a:ahLst/>
            <a:cxnLst/>
            <a:rect l="l" t="t" r="r" b="b"/>
            <a:pathLst>
              <a:path w="8909105">
                <a:moveTo>
                  <a:pt x="0" y="0"/>
                </a:moveTo>
                <a:lnTo>
                  <a:pt x="8909105" y="0"/>
                </a:lnTo>
              </a:path>
            </a:pathLst>
          </a:custGeom>
          <a:ln w="13899">
            <a:solidFill>
              <a:srgbClr val="000000"/>
            </a:solidFill>
          </a:ln>
        </p:spPr>
        <p:txBody>
          <a:bodyPr wrap="square" lIns="0" tIns="0" rIns="0" bIns="0" rtlCol="0">
            <a:noAutofit/>
          </a:bodyPr>
          <a:lstStyle/>
          <a:p>
            <a:endParaRPr/>
          </a:p>
        </p:txBody>
      </p:sp>
      <p:sp>
        <p:nvSpPr>
          <p:cNvPr id="20" name="object 44"/>
          <p:cNvSpPr/>
          <p:nvPr/>
        </p:nvSpPr>
        <p:spPr>
          <a:xfrm>
            <a:off x="144861" y="5036132"/>
            <a:ext cx="8922932" cy="0"/>
          </a:xfrm>
          <a:custGeom>
            <a:avLst/>
            <a:gdLst/>
            <a:ahLst/>
            <a:cxnLst/>
            <a:rect l="l" t="t" r="r" b="b"/>
            <a:pathLst>
              <a:path w="8922932">
                <a:moveTo>
                  <a:pt x="0" y="0"/>
                </a:moveTo>
                <a:lnTo>
                  <a:pt x="8922932" y="0"/>
                </a:lnTo>
              </a:path>
            </a:pathLst>
          </a:custGeom>
          <a:ln w="15169">
            <a:solidFill>
              <a:srgbClr val="000000"/>
            </a:solidFill>
          </a:ln>
        </p:spPr>
        <p:txBody>
          <a:bodyPr wrap="square" lIns="0" tIns="0" rIns="0" bIns="0" rtlCol="0">
            <a:noAutofit/>
          </a:bodyPr>
          <a:lstStyle/>
          <a:p>
            <a:endParaRPr/>
          </a:p>
        </p:txBody>
      </p:sp>
      <p:sp>
        <p:nvSpPr>
          <p:cNvPr id="21" name="object 45"/>
          <p:cNvSpPr/>
          <p:nvPr/>
        </p:nvSpPr>
        <p:spPr>
          <a:xfrm>
            <a:off x="137901" y="1340725"/>
            <a:ext cx="0" cy="4253240"/>
          </a:xfrm>
          <a:custGeom>
            <a:avLst/>
            <a:gdLst/>
            <a:ahLst/>
            <a:cxnLst/>
            <a:rect l="l" t="t" r="r" b="b"/>
            <a:pathLst>
              <a:path h="4253240">
                <a:moveTo>
                  <a:pt x="0" y="0"/>
                </a:moveTo>
                <a:lnTo>
                  <a:pt x="0" y="4253240"/>
                </a:lnTo>
              </a:path>
            </a:pathLst>
          </a:custGeom>
          <a:ln w="13920">
            <a:solidFill>
              <a:srgbClr val="000000"/>
            </a:solidFill>
          </a:ln>
        </p:spPr>
        <p:txBody>
          <a:bodyPr wrap="square" lIns="0" tIns="0" rIns="0" bIns="0" rtlCol="0">
            <a:noAutofit/>
          </a:bodyPr>
          <a:lstStyle/>
          <a:p>
            <a:endParaRPr/>
          </a:p>
        </p:txBody>
      </p:sp>
      <p:sp>
        <p:nvSpPr>
          <p:cNvPr id="22" name="object 46"/>
          <p:cNvSpPr/>
          <p:nvPr/>
        </p:nvSpPr>
        <p:spPr>
          <a:xfrm>
            <a:off x="137901" y="1333733"/>
            <a:ext cx="0" cy="4267181"/>
          </a:xfrm>
          <a:custGeom>
            <a:avLst/>
            <a:gdLst/>
            <a:ahLst/>
            <a:cxnLst/>
            <a:rect l="l" t="t" r="r" b="b"/>
            <a:pathLst>
              <a:path h="4267181">
                <a:moveTo>
                  <a:pt x="0" y="0"/>
                </a:moveTo>
                <a:lnTo>
                  <a:pt x="0" y="4267181"/>
                </a:lnTo>
              </a:path>
            </a:pathLst>
          </a:custGeom>
          <a:ln w="15190">
            <a:solidFill>
              <a:srgbClr val="000000"/>
            </a:solidFill>
          </a:ln>
        </p:spPr>
        <p:txBody>
          <a:bodyPr wrap="square" lIns="0" tIns="0" rIns="0" bIns="0" rtlCol="0">
            <a:noAutofit/>
          </a:bodyPr>
          <a:lstStyle/>
          <a:p>
            <a:endParaRPr/>
          </a:p>
        </p:txBody>
      </p:sp>
      <p:sp>
        <p:nvSpPr>
          <p:cNvPr id="23" name="object 47"/>
          <p:cNvSpPr/>
          <p:nvPr/>
        </p:nvSpPr>
        <p:spPr>
          <a:xfrm>
            <a:off x="3985945" y="1354625"/>
            <a:ext cx="0" cy="4239340"/>
          </a:xfrm>
          <a:custGeom>
            <a:avLst/>
            <a:gdLst/>
            <a:ahLst/>
            <a:cxnLst/>
            <a:rect l="l" t="t" r="r" b="b"/>
            <a:pathLst>
              <a:path h="4239340">
                <a:moveTo>
                  <a:pt x="0" y="0"/>
                </a:moveTo>
                <a:lnTo>
                  <a:pt x="0" y="4239340"/>
                </a:lnTo>
              </a:path>
            </a:pathLst>
          </a:custGeom>
          <a:ln w="13920">
            <a:solidFill>
              <a:srgbClr val="000000"/>
            </a:solidFill>
          </a:ln>
        </p:spPr>
        <p:txBody>
          <a:bodyPr wrap="square" lIns="0" tIns="0" rIns="0" bIns="0" rtlCol="0">
            <a:noAutofit/>
          </a:bodyPr>
          <a:lstStyle/>
          <a:p>
            <a:endParaRPr/>
          </a:p>
        </p:txBody>
      </p:sp>
      <p:sp>
        <p:nvSpPr>
          <p:cNvPr id="24" name="object 48"/>
          <p:cNvSpPr/>
          <p:nvPr/>
        </p:nvSpPr>
        <p:spPr>
          <a:xfrm>
            <a:off x="3986038" y="1347633"/>
            <a:ext cx="0" cy="4253281"/>
          </a:xfrm>
          <a:custGeom>
            <a:avLst/>
            <a:gdLst/>
            <a:ahLst/>
            <a:cxnLst/>
            <a:rect l="l" t="t" r="r" b="b"/>
            <a:pathLst>
              <a:path h="4253281">
                <a:moveTo>
                  <a:pt x="0" y="0"/>
                </a:moveTo>
                <a:lnTo>
                  <a:pt x="0" y="4253281"/>
                </a:lnTo>
              </a:path>
            </a:pathLst>
          </a:custGeom>
          <a:ln w="15190">
            <a:solidFill>
              <a:srgbClr val="000000"/>
            </a:solidFill>
          </a:ln>
        </p:spPr>
        <p:txBody>
          <a:bodyPr wrap="square" lIns="0" tIns="0" rIns="0" bIns="0" rtlCol="0">
            <a:noAutofit/>
          </a:bodyPr>
          <a:lstStyle/>
          <a:p>
            <a:endParaRPr/>
          </a:p>
        </p:txBody>
      </p:sp>
      <p:sp>
        <p:nvSpPr>
          <p:cNvPr id="25" name="object 49"/>
          <p:cNvSpPr/>
          <p:nvPr/>
        </p:nvSpPr>
        <p:spPr>
          <a:xfrm>
            <a:off x="6272592" y="1354625"/>
            <a:ext cx="0" cy="4239340"/>
          </a:xfrm>
          <a:custGeom>
            <a:avLst/>
            <a:gdLst/>
            <a:ahLst/>
            <a:cxnLst/>
            <a:rect l="l" t="t" r="r" b="b"/>
            <a:pathLst>
              <a:path h="4239340">
                <a:moveTo>
                  <a:pt x="0" y="0"/>
                </a:moveTo>
                <a:lnTo>
                  <a:pt x="0" y="4239340"/>
                </a:lnTo>
              </a:path>
            </a:pathLst>
          </a:custGeom>
          <a:ln w="13920">
            <a:solidFill>
              <a:srgbClr val="000000"/>
            </a:solidFill>
          </a:ln>
        </p:spPr>
        <p:txBody>
          <a:bodyPr wrap="square" lIns="0" tIns="0" rIns="0" bIns="0" rtlCol="0">
            <a:noAutofit/>
          </a:bodyPr>
          <a:lstStyle/>
          <a:p>
            <a:endParaRPr/>
          </a:p>
        </p:txBody>
      </p:sp>
      <p:sp>
        <p:nvSpPr>
          <p:cNvPr id="26" name="object 50"/>
          <p:cNvSpPr/>
          <p:nvPr/>
        </p:nvSpPr>
        <p:spPr>
          <a:xfrm>
            <a:off x="6272499" y="1347633"/>
            <a:ext cx="0" cy="4253281"/>
          </a:xfrm>
          <a:custGeom>
            <a:avLst/>
            <a:gdLst/>
            <a:ahLst/>
            <a:cxnLst/>
            <a:rect l="l" t="t" r="r" b="b"/>
            <a:pathLst>
              <a:path h="4253281">
                <a:moveTo>
                  <a:pt x="0" y="0"/>
                </a:moveTo>
                <a:lnTo>
                  <a:pt x="0" y="4253281"/>
                </a:lnTo>
              </a:path>
            </a:pathLst>
          </a:custGeom>
          <a:ln w="15190">
            <a:solidFill>
              <a:srgbClr val="000000"/>
            </a:solidFill>
          </a:ln>
        </p:spPr>
        <p:txBody>
          <a:bodyPr wrap="square" lIns="0" tIns="0" rIns="0" bIns="0" rtlCol="0">
            <a:noAutofit/>
          </a:bodyPr>
          <a:lstStyle/>
          <a:p>
            <a:endParaRPr/>
          </a:p>
        </p:txBody>
      </p:sp>
      <p:sp>
        <p:nvSpPr>
          <p:cNvPr id="27" name="object 51"/>
          <p:cNvSpPr/>
          <p:nvPr/>
        </p:nvSpPr>
        <p:spPr>
          <a:xfrm>
            <a:off x="151821" y="5593965"/>
            <a:ext cx="8909105" cy="0"/>
          </a:xfrm>
          <a:custGeom>
            <a:avLst/>
            <a:gdLst/>
            <a:ahLst/>
            <a:cxnLst/>
            <a:rect l="l" t="t" r="r" b="b"/>
            <a:pathLst>
              <a:path w="8909105">
                <a:moveTo>
                  <a:pt x="0" y="0"/>
                </a:moveTo>
                <a:lnTo>
                  <a:pt x="8909105" y="0"/>
                </a:lnTo>
              </a:path>
            </a:pathLst>
          </a:custGeom>
          <a:ln w="13899">
            <a:solidFill>
              <a:srgbClr val="000000"/>
            </a:solidFill>
          </a:ln>
        </p:spPr>
        <p:txBody>
          <a:bodyPr wrap="square" lIns="0" tIns="0" rIns="0" bIns="0" rtlCol="0">
            <a:noAutofit/>
          </a:bodyPr>
          <a:lstStyle/>
          <a:p>
            <a:endParaRPr/>
          </a:p>
        </p:txBody>
      </p:sp>
      <p:sp>
        <p:nvSpPr>
          <p:cNvPr id="28" name="object 52"/>
          <p:cNvSpPr/>
          <p:nvPr/>
        </p:nvSpPr>
        <p:spPr>
          <a:xfrm>
            <a:off x="144861" y="5593965"/>
            <a:ext cx="8922932" cy="0"/>
          </a:xfrm>
          <a:custGeom>
            <a:avLst/>
            <a:gdLst/>
            <a:ahLst/>
            <a:cxnLst/>
            <a:rect l="l" t="t" r="r" b="b"/>
            <a:pathLst>
              <a:path w="8922932">
                <a:moveTo>
                  <a:pt x="0" y="0"/>
                </a:moveTo>
                <a:lnTo>
                  <a:pt x="8922932" y="0"/>
                </a:lnTo>
              </a:path>
            </a:pathLst>
          </a:custGeom>
          <a:ln w="15169">
            <a:solidFill>
              <a:srgbClr val="000000"/>
            </a:solidFill>
          </a:ln>
        </p:spPr>
        <p:txBody>
          <a:bodyPr wrap="square" lIns="0" tIns="0" rIns="0" bIns="0" rtlCol="0">
            <a:noAutofit/>
          </a:bodyPr>
          <a:lstStyle/>
          <a:p>
            <a:endParaRPr/>
          </a:p>
        </p:txBody>
      </p:sp>
      <p:sp>
        <p:nvSpPr>
          <p:cNvPr id="29" name="object 53"/>
          <p:cNvSpPr/>
          <p:nvPr/>
        </p:nvSpPr>
        <p:spPr>
          <a:xfrm>
            <a:off x="9060927" y="1354625"/>
            <a:ext cx="0" cy="4239340"/>
          </a:xfrm>
          <a:custGeom>
            <a:avLst/>
            <a:gdLst/>
            <a:ahLst/>
            <a:cxnLst/>
            <a:rect l="l" t="t" r="r" b="b"/>
            <a:pathLst>
              <a:path h="4239340">
                <a:moveTo>
                  <a:pt x="0" y="0"/>
                </a:moveTo>
                <a:lnTo>
                  <a:pt x="0" y="4239340"/>
                </a:lnTo>
              </a:path>
            </a:pathLst>
          </a:custGeom>
          <a:ln w="13920">
            <a:solidFill>
              <a:srgbClr val="000000"/>
            </a:solidFill>
          </a:ln>
        </p:spPr>
        <p:txBody>
          <a:bodyPr wrap="square" lIns="0" tIns="0" rIns="0" bIns="0" rtlCol="0">
            <a:noAutofit/>
          </a:bodyPr>
          <a:lstStyle/>
          <a:p>
            <a:endParaRPr/>
          </a:p>
        </p:txBody>
      </p:sp>
      <p:sp>
        <p:nvSpPr>
          <p:cNvPr id="30" name="object 54"/>
          <p:cNvSpPr/>
          <p:nvPr/>
        </p:nvSpPr>
        <p:spPr>
          <a:xfrm>
            <a:off x="9060834" y="1347633"/>
            <a:ext cx="0" cy="4253281"/>
          </a:xfrm>
          <a:custGeom>
            <a:avLst/>
            <a:gdLst/>
            <a:ahLst/>
            <a:cxnLst/>
            <a:rect l="l" t="t" r="r" b="b"/>
            <a:pathLst>
              <a:path h="4253281">
                <a:moveTo>
                  <a:pt x="0" y="0"/>
                </a:moveTo>
                <a:lnTo>
                  <a:pt x="0" y="4253281"/>
                </a:lnTo>
              </a:path>
            </a:pathLst>
          </a:custGeom>
          <a:ln w="15190">
            <a:solidFill>
              <a:srgbClr val="000000"/>
            </a:solidFill>
          </a:ln>
        </p:spPr>
        <p:txBody>
          <a:bodyPr wrap="square" lIns="0" tIns="0" rIns="0" bIns="0" rtlCol="0">
            <a:noAutofit/>
          </a:bodyPr>
          <a:lstStyle/>
          <a:p>
            <a:endParaRPr/>
          </a:p>
        </p:txBody>
      </p:sp>
      <p:sp>
        <p:nvSpPr>
          <p:cNvPr id="31" name="object 26"/>
          <p:cNvSpPr txBox="1"/>
          <p:nvPr/>
        </p:nvSpPr>
        <p:spPr>
          <a:xfrm>
            <a:off x="138219" y="1340975"/>
            <a:ext cx="3847819" cy="348398"/>
          </a:xfrm>
          <a:prstGeom prst="rect">
            <a:avLst/>
          </a:prstGeom>
        </p:spPr>
        <p:txBody>
          <a:bodyPr wrap="square" lIns="0" tIns="0" rIns="0" bIns="0" rtlCol="0">
            <a:noAutofit/>
          </a:bodyPr>
          <a:lstStyle/>
          <a:p>
            <a:pPr marL="689666">
              <a:lnSpc>
                <a:spcPct val="101725"/>
              </a:lnSpc>
              <a:spcBef>
                <a:spcPts val="185"/>
              </a:spcBef>
            </a:pPr>
            <a:r>
              <a:rPr sz="2050" b="1" spc="50" dirty="0" err="1" smtClean="0">
                <a:solidFill>
                  <a:srgbClr val="FFFF00"/>
                </a:solidFill>
                <a:latin typeface="Calibri"/>
                <a:cs typeface="Calibri"/>
              </a:rPr>
              <a:t>A</a:t>
            </a:r>
            <a:r>
              <a:rPr sz="2050" b="1" spc="0" dirty="0" err="1" smtClean="0">
                <a:solidFill>
                  <a:srgbClr val="FFFF00"/>
                </a:solidFill>
                <a:latin typeface="Calibri"/>
                <a:cs typeface="Calibri"/>
              </a:rPr>
              <a:t>c</a:t>
            </a:r>
            <a:r>
              <a:rPr sz="2050" b="1" spc="44" dirty="0" err="1" smtClean="0">
                <a:solidFill>
                  <a:srgbClr val="FFFF00"/>
                </a:solidFill>
                <a:latin typeface="Calibri"/>
                <a:cs typeface="Calibri"/>
              </a:rPr>
              <a:t>t</a:t>
            </a:r>
            <a:r>
              <a:rPr sz="2050" b="1" spc="29" dirty="0" err="1" smtClean="0">
                <a:solidFill>
                  <a:srgbClr val="FFFF00"/>
                </a:solidFill>
                <a:latin typeface="Calibri"/>
                <a:cs typeface="Calibri"/>
              </a:rPr>
              <a:t>i</a:t>
            </a:r>
            <a:r>
              <a:rPr sz="2050" b="1" spc="0" dirty="0" err="1" smtClean="0">
                <a:solidFill>
                  <a:srgbClr val="FFFF00"/>
                </a:solidFill>
                <a:latin typeface="Calibri"/>
                <a:cs typeface="Calibri"/>
              </a:rPr>
              <a:t>v</a:t>
            </a:r>
            <a:r>
              <a:rPr sz="2050" b="1" spc="29" dirty="0" err="1" smtClean="0">
                <a:solidFill>
                  <a:srgbClr val="FFFF00"/>
                </a:solidFill>
                <a:latin typeface="Calibri"/>
                <a:cs typeface="Calibri"/>
              </a:rPr>
              <a:t>i</a:t>
            </a:r>
            <a:r>
              <a:rPr sz="2050" b="1" spc="-25" dirty="0" err="1" smtClean="0">
                <a:solidFill>
                  <a:srgbClr val="FFFF00"/>
                </a:solidFill>
                <a:latin typeface="Calibri"/>
                <a:cs typeface="Calibri"/>
              </a:rPr>
              <a:t>d</a:t>
            </a:r>
            <a:r>
              <a:rPr sz="2050" b="1" spc="-44" dirty="0" err="1" smtClean="0">
                <a:solidFill>
                  <a:srgbClr val="FFFF00"/>
                </a:solidFill>
                <a:latin typeface="Calibri"/>
                <a:cs typeface="Calibri"/>
              </a:rPr>
              <a:t>a</a:t>
            </a:r>
            <a:r>
              <a:rPr sz="2050" b="1" spc="0" dirty="0" err="1" smtClean="0">
                <a:solidFill>
                  <a:srgbClr val="FFFF00"/>
                </a:solidFill>
                <a:latin typeface="Calibri"/>
                <a:cs typeface="Calibri"/>
              </a:rPr>
              <a:t>d</a:t>
            </a:r>
            <a:endParaRPr sz="2050" dirty="0">
              <a:latin typeface="Calibri"/>
              <a:cs typeface="Calibri"/>
            </a:endParaRPr>
          </a:p>
        </p:txBody>
      </p:sp>
      <p:sp>
        <p:nvSpPr>
          <p:cNvPr id="32" name="object 25"/>
          <p:cNvSpPr txBox="1"/>
          <p:nvPr/>
        </p:nvSpPr>
        <p:spPr>
          <a:xfrm>
            <a:off x="3986038" y="1340975"/>
            <a:ext cx="2286460" cy="348398"/>
          </a:xfrm>
          <a:prstGeom prst="rect">
            <a:avLst/>
          </a:prstGeom>
        </p:spPr>
        <p:txBody>
          <a:bodyPr wrap="square" lIns="0" tIns="0" rIns="0" bIns="0" rtlCol="0">
            <a:noAutofit/>
          </a:bodyPr>
          <a:lstStyle/>
          <a:p>
            <a:pPr marL="452782">
              <a:lnSpc>
                <a:spcPct val="101725"/>
              </a:lnSpc>
              <a:spcBef>
                <a:spcPts val="185"/>
              </a:spcBef>
            </a:pPr>
            <a:r>
              <a:rPr sz="2050" b="1" spc="-14" dirty="0" smtClean="0">
                <a:solidFill>
                  <a:srgbClr val="FFFF00"/>
                </a:solidFill>
                <a:latin typeface="Calibri"/>
                <a:cs typeface="Calibri"/>
              </a:rPr>
              <a:t>P</a:t>
            </a:r>
            <a:r>
              <a:rPr sz="2050" b="1" spc="19" dirty="0" smtClean="0">
                <a:solidFill>
                  <a:srgbClr val="FFFF00"/>
                </a:solidFill>
                <a:latin typeface="Calibri"/>
                <a:cs typeface="Calibri"/>
              </a:rPr>
              <a:t>r</a:t>
            </a:r>
            <a:r>
              <a:rPr sz="2050" b="1" spc="39" dirty="0" smtClean="0">
                <a:solidFill>
                  <a:srgbClr val="FFFF00"/>
                </a:solidFill>
                <a:latin typeface="Calibri"/>
                <a:cs typeface="Calibri"/>
              </a:rPr>
              <a:t>es</a:t>
            </a:r>
            <a:r>
              <a:rPr sz="2050" b="1" spc="-25" dirty="0" smtClean="0">
                <a:solidFill>
                  <a:srgbClr val="FFFF00"/>
                </a:solidFill>
                <a:latin typeface="Calibri"/>
                <a:cs typeface="Calibri"/>
              </a:rPr>
              <a:t>upu</a:t>
            </a:r>
            <a:r>
              <a:rPr sz="2050" b="1" spc="39" dirty="0" smtClean="0">
                <a:solidFill>
                  <a:srgbClr val="FFFF00"/>
                </a:solidFill>
                <a:latin typeface="Calibri"/>
                <a:cs typeface="Calibri"/>
              </a:rPr>
              <a:t>est</a:t>
            </a:r>
            <a:r>
              <a:rPr sz="2050" b="1" spc="0" dirty="0" smtClean="0">
                <a:solidFill>
                  <a:srgbClr val="FFFF00"/>
                </a:solidFill>
                <a:latin typeface="Calibri"/>
                <a:cs typeface="Calibri"/>
              </a:rPr>
              <a:t>o</a:t>
            </a:r>
            <a:endParaRPr sz="2050">
              <a:latin typeface="Calibri"/>
              <a:cs typeface="Calibri"/>
            </a:endParaRPr>
          </a:p>
        </p:txBody>
      </p:sp>
      <p:sp>
        <p:nvSpPr>
          <p:cNvPr id="33" name="object 24"/>
          <p:cNvSpPr txBox="1"/>
          <p:nvPr/>
        </p:nvSpPr>
        <p:spPr>
          <a:xfrm>
            <a:off x="6272499" y="1340975"/>
            <a:ext cx="2788017" cy="348398"/>
          </a:xfrm>
          <a:prstGeom prst="rect">
            <a:avLst/>
          </a:prstGeom>
        </p:spPr>
        <p:txBody>
          <a:bodyPr wrap="square" lIns="0" tIns="0" rIns="0" bIns="0" rtlCol="0">
            <a:noAutofit/>
          </a:bodyPr>
          <a:lstStyle/>
          <a:p>
            <a:pPr marL="383365">
              <a:lnSpc>
                <a:spcPct val="101725"/>
              </a:lnSpc>
              <a:spcBef>
                <a:spcPts val="185"/>
              </a:spcBef>
            </a:pPr>
            <a:r>
              <a:rPr sz="2050" b="1" spc="39" dirty="0" smtClean="0">
                <a:solidFill>
                  <a:srgbClr val="FFFF00"/>
                </a:solidFill>
                <a:latin typeface="Calibri"/>
                <a:cs typeface="Calibri"/>
              </a:rPr>
              <a:t>Met</a:t>
            </a:r>
            <a:r>
              <a:rPr sz="2050" b="1" spc="0" dirty="0" smtClean="0">
                <a:solidFill>
                  <a:srgbClr val="FFFF00"/>
                </a:solidFill>
                <a:latin typeface="Calibri"/>
                <a:cs typeface="Calibri"/>
              </a:rPr>
              <a:t>a</a:t>
            </a:r>
            <a:r>
              <a:rPr sz="2050" b="1" spc="2" dirty="0" smtClean="0">
                <a:solidFill>
                  <a:srgbClr val="FFFF00"/>
                </a:solidFill>
                <a:latin typeface="Calibri"/>
                <a:cs typeface="Calibri"/>
              </a:rPr>
              <a:t> </a:t>
            </a:r>
            <a:r>
              <a:rPr sz="2050" b="1" spc="-10" dirty="0" smtClean="0">
                <a:solidFill>
                  <a:srgbClr val="FFFF00"/>
                </a:solidFill>
                <a:latin typeface="Calibri"/>
                <a:cs typeface="Calibri"/>
              </a:rPr>
              <a:t>I</a:t>
            </a:r>
            <a:r>
              <a:rPr sz="2050" b="1" spc="-25" dirty="0" smtClean="0">
                <a:solidFill>
                  <a:srgbClr val="FFFF00"/>
                </a:solidFill>
                <a:latin typeface="Calibri"/>
                <a:cs typeface="Calibri"/>
              </a:rPr>
              <a:t>n</a:t>
            </a:r>
            <a:r>
              <a:rPr sz="2050" b="1" spc="40" dirty="0" smtClean="0">
                <a:solidFill>
                  <a:srgbClr val="FFFF00"/>
                </a:solidFill>
                <a:latin typeface="Calibri"/>
                <a:cs typeface="Calibri"/>
              </a:rPr>
              <a:t>st</a:t>
            </a:r>
            <a:r>
              <a:rPr sz="2050" b="1" spc="30" dirty="0" smtClean="0">
                <a:solidFill>
                  <a:srgbClr val="FFFF00"/>
                </a:solidFill>
                <a:latin typeface="Calibri"/>
                <a:cs typeface="Calibri"/>
              </a:rPr>
              <a:t>i</a:t>
            </a:r>
            <a:r>
              <a:rPr sz="2050" b="1" spc="40" dirty="0" smtClean="0">
                <a:solidFill>
                  <a:srgbClr val="FFFF00"/>
                </a:solidFill>
                <a:latin typeface="Calibri"/>
                <a:cs typeface="Calibri"/>
              </a:rPr>
              <a:t>t</a:t>
            </a:r>
            <a:r>
              <a:rPr sz="2050" b="1" spc="-25" dirty="0" smtClean="0">
                <a:solidFill>
                  <a:srgbClr val="FFFF00"/>
                </a:solidFill>
                <a:latin typeface="Calibri"/>
                <a:cs typeface="Calibri"/>
              </a:rPr>
              <a:t>u</a:t>
            </a:r>
            <a:r>
              <a:rPr sz="2050" b="1" spc="0" dirty="0" smtClean="0">
                <a:solidFill>
                  <a:srgbClr val="FFFF00"/>
                </a:solidFill>
                <a:latin typeface="Calibri"/>
                <a:cs typeface="Calibri"/>
              </a:rPr>
              <a:t>c</a:t>
            </a:r>
            <a:r>
              <a:rPr sz="2050" b="1" spc="35" dirty="0" smtClean="0">
                <a:solidFill>
                  <a:srgbClr val="FFFF00"/>
                </a:solidFill>
                <a:latin typeface="Calibri"/>
                <a:cs typeface="Calibri"/>
              </a:rPr>
              <a:t>i</a:t>
            </a:r>
            <a:r>
              <a:rPr sz="2050" b="1" spc="-30" dirty="0" smtClean="0">
                <a:solidFill>
                  <a:srgbClr val="FFFF00"/>
                </a:solidFill>
                <a:latin typeface="Calibri"/>
                <a:cs typeface="Calibri"/>
              </a:rPr>
              <a:t>o</a:t>
            </a:r>
            <a:r>
              <a:rPr sz="2050" b="1" spc="-25" dirty="0" smtClean="0">
                <a:solidFill>
                  <a:srgbClr val="FFFF00"/>
                </a:solidFill>
                <a:latin typeface="Calibri"/>
                <a:cs typeface="Calibri"/>
              </a:rPr>
              <a:t>n</a:t>
            </a:r>
            <a:r>
              <a:rPr sz="2050" b="1" spc="-45" dirty="0" smtClean="0">
                <a:solidFill>
                  <a:srgbClr val="FFFF00"/>
                </a:solidFill>
                <a:latin typeface="Calibri"/>
                <a:cs typeface="Calibri"/>
              </a:rPr>
              <a:t>a</a:t>
            </a:r>
            <a:r>
              <a:rPr sz="2050" b="1" spc="0" dirty="0" smtClean="0">
                <a:solidFill>
                  <a:srgbClr val="FFFF00"/>
                </a:solidFill>
                <a:latin typeface="Calibri"/>
                <a:cs typeface="Calibri"/>
              </a:rPr>
              <a:t>l</a:t>
            </a:r>
            <a:endParaRPr sz="2050">
              <a:latin typeface="Calibri"/>
              <a:cs typeface="Calibri"/>
            </a:endParaRPr>
          </a:p>
        </p:txBody>
      </p:sp>
      <p:sp>
        <p:nvSpPr>
          <p:cNvPr id="34" name="object 23"/>
          <p:cNvSpPr txBox="1"/>
          <p:nvPr/>
        </p:nvSpPr>
        <p:spPr>
          <a:xfrm>
            <a:off x="138219" y="1689374"/>
            <a:ext cx="3847819" cy="557513"/>
          </a:xfrm>
          <a:prstGeom prst="rect">
            <a:avLst/>
          </a:prstGeom>
        </p:spPr>
        <p:txBody>
          <a:bodyPr wrap="square" lIns="0" tIns="0" rIns="0" bIns="0" rtlCol="0">
            <a:noAutofit/>
          </a:bodyPr>
          <a:lstStyle/>
          <a:p>
            <a:pPr marL="34483">
              <a:lnSpc>
                <a:spcPct val="101725"/>
              </a:lnSpc>
              <a:spcBef>
                <a:spcPts val="130"/>
              </a:spcBef>
            </a:pPr>
            <a:r>
              <a:rPr sz="1650" b="1" spc="0" dirty="0" err="1" smtClean="0">
                <a:latin typeface="Calibri"/>
                <a:cs typeface="Calibri"/>
              </a:rPr>
              <a:t>C</a:t>
            </a:r>
            <a:r>
              <a:rPr sz="1650" b="1" spc="4" dirty="0" err="1" smtClean="0">
                <a:latin typeface="Calibri"/>
                <a:cs typeface="Calibri"/>
              </a:rPr>
              <a:t>o</a:t>
            </a:r>
            <a:r>
              <a:rPr sz="1650" b="1" spc="59" dirty="0" err="1" smtClean="0">
                <a:latin typeface="Calibri"/>
                <a:cs typeface="Calibri"/>
              </a:rPr>
              <a:t>l</a:t>
            </a:r>
            <a:r>
              <a:rPr sz="1650" b="1" spc="4" dirty="0" err="1" smtClean="0">
                <a:latin typeface="Calibri"/>
                <a:cs typeface="Calibri"/>
              </a:rPr>
              <a:t>o</a:t>
            </a:r>
            <a:r>
              <a:rPr sz="1650" b="1" spc="-39" dirty="0" err="1" smtClean="0">
                <a:latin typeface="Calibri"/>
                <a:cs typeface="Calibri"/>
              </a:rPr>
              <a:t>c</a:t>
            </a:r>
            <a:r>
              <a:rPr sz="1650" b="1" spc="-19" dirty="0" err="1" smtClean="0">
                <a:latin typeface="Calibri"/>
                <a:cs typeface="Calibri"/>
              </a:rPr>
              <a:t>a</a:t>
            </a:r>
            <a:r>
              <a:rPr sz="1650" b="1" spc="-39" dirty="0" err="1" smtClean="0">
                <a:latin typeface="Calibri"/>
                <a:cs typeface="Calibri"/>
              </a:rPr>
              <a:t>c</a:t>
            </a:r>
            <a:r>
              <a:rPr sz="1650" b="1" spc="59" dirty="0" err="1" smtClean="0">
                <a:latin typeface="Calibri"/>
                <a:cs typeface="Calibri"/>
              </a:rPr>
              <a:t>i</a:t>
            </a:r>
            <a:r>
              <a:rPr sz="1650" b="1" spc="4" dirty="0" err="1" smtClean="0">
                <a:latin typeface="Calibri"/>
                <a:cs typeface="Calibri"/>
              </a:rPr>
              <a:t>ó</a:t>
            </a:r>
            <a:r>
              <a:rPr sz="1650" b="1" spc="0" dirty="0" err="1" smtClean="0">
                <a:latin typeface="Calibri"/>
                <a:cs typeface="Calibri"/>
              </a:rPr>
              <a:t>n</a:t>
            </a:r>
            <a:r>
              <a:rPr sz="1650" b="1" spc="-86" dirty="0" smtClean="0">
                <a:latin typeface="Calibri"/>
                <a:cs typeface="Calibri"/>
              </a:rPr>
              <a:t> </a:t>
            </a:r>
            <a:r>
              <a:rPr sz="1650" b="1" spc="9" dirty="0" smtClean="0">
                <a:latin typeface="Calibri"/>
                <a:cs typeface="Calibri"/>
              </a:rPr>
              <a:t>d</a:t>
            </a:r>
            <a:r>
              <a:rPr sz="1650" b="1" spc="0" dirty="0" smtClean="0">
                <a:latin typeface="Calibri"/>
                <a:cs typeface="Calibri"/>
              </a:rPr>
              <a:t>e</a:t>
            </a:r>
            <a:r>
              <a:rPr sz="1650" b="1" spc="-6" dirty="0" smtClean="0">
                <a:latin typeface="Calibri"/>
                <a:cs typeface="Calibri"/>
              </a:rPr>
              <a:t> </a:t>
            </a:r>
            <a:r>
              <a:rPr sz="1650" b="1" spc="-34" dirty="0" smtClean="0">
                <a:latin typeface="Calibri"/>
                <a:cs typeface="Calibri"/>
              </a:rPr>
              <a:t>T</a:t>
            </a:r>
            <a:r>
              <a:rPr sz="1650" b="1" spc="54" dirty="0" smtClean="0">
                <a:latin typeface="Calibri"/>
                <a:cs typeface="Calibri"/>
              </a:rPr>
              <a:t>e</a:t>
            </a:r>
            <a:r>
              <a:rPr sz="1650" b="1" spc="-39" dirty="0" smtClean="0">
                <a:latin typeface="Calibri"/>
                <a:cs typeface="Calibri"/>
              </a:rPr>
              <a:t>c</a:t>
            </a:r>
            <a:r>
              <a:rPr sz="1650" b="1" spc="9" dirty="0" smtClean="0">
                <a:latin typeface="Calibri"/>
                <a:cs typeface="Calibri"/>
              </a:rPr>
              <a:t>h</a:t>
            </a:r>
            <a:r>
              <a:rPr sz="1650" b="1" spc="4" dirty="0" smtClean="0">
                <a:latin typeface="Calibri"/>
                <a:cs typeface="Calibri"/>
              </a:rPr>
              <a:t>o</a:t>
            </a:r>
            <a:r>
              <a:rPr sz="1650" b="1" spc="0" dirty="0" smtClean="0">
                <a:latin typeface="Calibri"/>
                <a:cs typeface="Calibri"/>
              </a:rPr>
              <a:t>s</a:t>
            </a:r>
            <a:r>
              <a:rPr sz="1650" b="1" spc="-70" dirty="0" smtClean="0">
                <a:latin typeface="Calibri"/>
                <a:cs typeface="Calibri"/>
              </a:rPr>
              <a:t> </a:t>
            </a:r>
            <a:r>
              <a:rPr sz="1650" b="1" spc="9" dirty="0" smtClean="0">
                <a:latin typeface="Calibri"/>
                <a:cs typeface="Calibri"/>
              </a:rPr>
              <a:t>d</a:t>
            </a:r>
            <a:r>
              <a:rPr sz="1650" b="1" spc="0" dirty="0" smtClean="0">
                <a:latin typeface="Calibri"/>
                <a:cs typeface="Calibri"/>
              </a:rPr>
              <a:t>e</a:t>
            </a:r>
            <a:r>
              <a:rPr sz="1650" b="1" spc="-6" dirty="0" smtClean="0">
                <a:latin typeface="Calibri"/>
                <a:cs typeface="Calibri"/>
              </a:rPr>
              <a:t> </a:t>
            </a:r>
            <a:r>
              <a:rPr sz="1650" b="1" spc="-34" dirty="0" smtClean="0">
                <a:latin typeface="Calibri"/>
                <a:cs typeface="Calibri"/>
              </a:rPr>
              <a:t>L</a:t>
            </a:r>
            <a:r>
              <a:rPr sz="1650" b="1" spc="-19" dirty="0" smtClean="0">
                <a:latin typeface="Calibri"/>
                <a:cs typeface="Calibri"/>
              </a:rPr>
              <a:t>a</a:t>
            </a:r>
            <a:r>
              <a:rPr sz="1650" b="1" spc="0" dirty="0" smtClean="0">
                <a:latin typeface="Calibri"/>
                <a:cs typeface="Calibri"/>
              </a:rPr>
              <a:t>m</a:t>
            </a:r>
            <a:r>
              <a:rPr sz="1650" b="1" spc="59" dirty="0" smtClean="0">
                <a:latin typeface="Calibri"/>
                <a:cs typeface="Calibri"/>
              </a:rPr>
              <a:t>i</a:t>
            </a:r>
            <a:r>
              <a:rPr sz="1650" b="1" spc="9" dirty="0" smtClean="0">
                <a:latin typeface="Calibri"/>
                <a:cs typeface="Calibri"/>
              </a:rPr>
              <a:t>n</a:t>
            </a:r>
            <a:r>
              <a:rPr sz="1650" b="1" spc="0" dirty="0" smtClean="0">
                <a:latin typeface="Calibri"/>
                <a:cs typeface="Calibri"/>
              </a:rPr>
              <a:t>a</a:t>
            </a:r>
            <a:r>
              <a:rPr sz="1650" b="1" spc="-113" dirty="0" smtClean="0">
                <a:latin typeface="Calibri"/>
                <a:cs typeface="Calibri"/>
              </a:rPr>
              <a:t> </a:t>
            </a:r>
            <a:r>
              <a:rPr sz="1650" b="1" spc="54" dirty="0" smtClean="0">
                <a:latin typeface="Calibri"/>
                <a:cs typeface="Calibri"/>
              </a:rPr>
              <a:t>e</a:t>
            </a:r>
            <a:r>
              <a:rPr sz="1650" b="1" spc="0" dirty="0" smtClean="0">
                <a:latin typeface="Calibri"/>
                <a:cs typeface="Calibri"/>
              </a:rPr>
              <a:t>n</a:t>
            </a:r>
            <a:endParaRPr sz="1650" b="1" dirty="0">
              <a:latin typeface="Calibri"/>
              <a:cs typeface="Calibri"/>
            </a:endParaRPr>
          </a:p>
          <a:p>
            <a:pPr marL="34483">
              <a:lnSpc>
                <a:spcPct val="101725"/>
              </a:lnSpc>
              <a:spcBef>
                <a:spcPts val="180"/>
              </a:spcBef>
            </a:pPr>
            <a:r>
              <a:rPr sz="1650" b="1" spc="50" dirty="0" smtClean="0">
                <a:latin typeface="Calibri"/>
                <a:cs typeface="Calibri"/>
              </a:rPr>
              <a:t>V</a:t>
            </a:r>
            <a:r>
              <a:rPr sz="1650" b="1" spc="59" dirty="0" smtClean="0">
                <a:latin typeface="Calibri"/>
                <a:cs typeface="Calibri"/>
              </a:rPr>
              <a:t>i</a:t>
            </a:r>
            <a:r>
              <a:rPr sz="1650" b="1" spc="19" dirty="0" smtClean="0">
                <a:latin typeface="Calibri"/>
                <a:cs typeface="Calibri"/>
              </a:rPr>
              <a:t>v</a:t>
            </a:r>
            <a:r>
              <a:rPr sz="1650" b="1" spc="59" dirty="0" smtClean="0">
                <a:latin typeface="Calibri"/>
                <a:cs typeface="Calibri"/>
              </a:rPr>
              <a:t>i</a:t>
            </a:r>
            <a:r>
              <a:rPr sz="1650" b="1" spc="54" dirty="0" smtClean="0">
                <a:latin typeface="Calibri"/>
                <a:cs typeface="Calibri"/>
              </a:rPr>
              <a:t>e</a:t>
            </a:r>
            <a:r>
              <a:rPr sz="1650" b="1" spc="9" dirty="0" smtClean="0">
                <a:latin typeface="Calibri"/>
                <a:cs typeface="Calibri"/>
              </a:rPr>
              <a:t>nd</a:t>
            </a:r>
            <a:r>
              <a:rPr sz="1650" b="1" spc="0" dirty="0" smtClean="0">
                <a:latin typeface="Calibri"/>
                <a:cs typeface="Calibri"/>
              </a:rPr>
              <a:t>a</a:t>
            </a:r>
            <a:r>
              <a:rPr sz="1650" b="1" spc="-107" dirty="0" smtClean="0">
                <a:latin typeface="Calibri"/>
                <a:cs typeface="Calibri"/>
              </a:rPr>
              <a:t> </a:t>
            </a:r>
            <a:r>
              <a:rPr sz="1650" b="1" spc="0" dirty="0" smtClean="0">
                <a:latin typeface="Calibri"/>
                <a:cs typeface="Calibri"/>
              </a:rPr>
              <a:t>Zo</a:t>
            </a:r>
            <a:r>
              <a:rPr sz="1650" b="1" spc="14" dirty="0" smtClean="0">
                <a:latin typeface="Calibri"/>
                <a:cs typeface="Calibri"/>
              </a:rPr>
              <a:t>n</a:t>
            </a:r>
            <a:r>
              <a:rPr sz="1650" b="1" spc="-19" dirty="0" smtClean="0">
                <a:latin typeface="Calibri"/>
                <a:cs typeface="Calibri"/>
              </a:rPr>
              <a:t>a</a:t>
            </a:r>
            <a:r>
              <a:rPr sz="1650" b="1" spc="0" dirty="0" smtClean="0">
                <a:latin typeface="Calibri"/>
                <a:cs typeface="Calibri"/>
              </a:rPr>
              <a:t>s</a:t>
            </a:r>
            <a:r>
              <a:rPr sz="1650" b="1" spc="-69" dirty="0" smtClean="0">
                <a:latin typeface="Calibri"/>
                <a:cs typeface="Calibri"/>
              </a:rPr>
              <a:t> </a:t>
            </a:r>
            <a:r>
              <a:rPr sz="1650" b="1" spc="-89" dirty="0" err="1" smtClean="0">
                <a:latin typeface="Calibri"/>
                <a:cs typeface="Calibri"/>
              </a:rPr>
              <a:t>M</a:t>
            </a:r>
            <a:r>
              <a:rPr sz="1650" b="1" spc="-19" dirty="0" err="1" smtClean="0">
                <a:latin typeface="Calibri"/>
                <a:cs typeface="Calibri"/>
              </a:rPr>
              <a:t>a</a:t>
            </a:r>
            <a:r>
              <a:rPr sz="1650" b="1" spc="-25" dirty="0" err="1" smtClean="0">
                <a:latin typeface="Calibri"/>
                <a:cs typeface="Calibri"/>
              </a:rPr>
              <a:t>r</a:t>
            </a:r>
            <a:r>
              <a:rPr sz="1650" b="1" spc="-9" dirty="0" err="1" smtClean="0">
                <a:latin typeface="Calibri"/>
                <a:cs typeface="Calibri"/>
              </a:rPr>
              <a:t>g</a:t>
            </a:r>
            <a:r>
              <a:rPr sz="1650" b="1" spc="59" dirty="0" err="1" smtClean="0">
                <a:latin typeface="Calibri"/>
                <a:cs typeface="Calibri"/>
              </a:rPr>
              <a:t>i</a:t>
            </a:r>
            <a:r>
              <a:rPr sz="1650" b="1" spc="9" dirty="0" err="1" smtClean="0">
                <a:latin typeface="Calibri"/>
                <a:cs typeface="Calibri"/>
              </a:rPr>
              <a:t>n</a:t>
            </a:r>
            <a:r>
              <a:rPr sz="1650" b="1" spc="-19" dirty="0" err="1" smtClean="0">
                <a:latin typeface="Calibri"/>
                <a:cs typeface="Calibri"/>
              </a:rPr>
              <a:t>a</a:t>
            </a:r>
            <a:r>
              <a:rPr sz="1650" b="1" spc="9" dirty="0" err="1" smtClean="0">
                <a:latin typeface="Calibri"/>
                <a:cs typeface="Calibri"/>
              </a:rPr>
              <a:t>d</a:t>
            </a:r>
            <a:r>
              <a:rPr sz="1650" b="1" spc="-19" dirty="0" err="1" smtClean="0">
                <a:latin typeface="Calibri"/>
                <a:cs typeface="Calibri"/>
              </a:rPr>
              <a:t>a</a:t>
            </a:r>
            <a:r>
              <a:rPr sz="1650" b="1" spc="0" dirty="0" err="1" smtClean="0">
                <a:latin typeface="Calibri"/>
                <a:cs typeface="Calibri"/>
              </a:rPr>
              <a:t>s</a:t>
            </a:r>
            <a:r>
              <a:rPr lang="es-MX" sz="1650" b="1" spc="0" dirty="0" smtClean="0">
                <a:latin typeface="Calibri"/>
                <a:cs typeface="Calibri"/>
              </a:rPr>
              <a:t>:</a:t>
            </a:r>
            <a:endParaRPr sz="1650" b="1" dirty="0">
              <a:latin typeface="Calibri"/>
              <a:cs typeface="Calibri"/>
            </a:endParaRPr>
          </a:p>
        </p:txBody>
      </p:sp>
      <p:sp>
        <p:nvSpPr>
          <p:cNvPr id="35" name="object 22"/>
          <p:cNvSpPr txBox="1"/>
          <p:nvPr/>
        </p:nvSpPr>
        <p:spPr>
          <a:xfrm>
            <a:off x="3986038" y="1689374"/>
            <a:ext cx="2286460" cy="557513"/>
          </a:xfrm>
          <a:prstGeom prst="rect">
            <a:avLst/>
          </a:prstGeom>
        </p:spPr>
        <p:txBody>
          <a:bodyPr wrap="square" lIns="0" tIns="0" rIns="0" bIns="0" rtlCol="0">
            <a:noAutofit/>
          </a:bodyPr>
          <a:lstStyle/>
          <a:p>
            <a:pPr marL="76654">
              <a:lnSpc>
                <a:spcPct val="101725"/>
              </a:lnSpc>
              <a:spcBef>
                <a:spcPts val="130"/>
              </a:spcBef>
            </a:pPr>
            <a:r>
              <a:rPr sz="1650" b="1" spc="0" dirty="0" smtClean="0">
                <a:latin typeface="Calibri"/>
                <a:cs typeface="Calibri"/>
              </a:rPr>
              <a:t>$                        </a:t>
            </a:r>
            <a:r>
              <a:rPr sz="1650" b="1" spc="164" dirty="0" smtClean="0">
                <a:latin typeface="Calibri"/>
                <a:cs typeface="Calibri"/>
              </a:rPr>
              <a:t> </a:t>
            </a:r>
            <a:r>
              <a:rPr sz="1650" b="1" spc="-64" dirty="0" smtClean="0">
                <a:latin typeface="Calibri"/>
                <a:cs typeface="Calibri"/>
              </a:rPr>
              <a:t>5</a:t>
            </a:r>
            <a:r>
              <a:rPr sz="1650" b="1" spc="25" dirty="0" smtClean="0">
                <a:latin typeface="Calibri"/>
                <a:cs typeface="Calibri"/>
              </a:rPr>
              <a:t>,</a:t>
            </a:r>
            <a:r>
              <a:rPr sz="1650" b="1" spc="-64" dirty="0" smtClean="0">
                <a:latin typeface="Calibri"/>
                <a:cs typeface="Calibri"/>
              </a:rPr>
              <a:t>830</a:t>
            </a:r>
            <a:r>
              <a:rPr sz="1650" b="1" spc="25" dirty="0" smtClean="0">
                <a:latin typeface="Calibri"/>
                <a:cs typeface="Calibri"/>
              </a:rPr>
              <a:t>,</a:t>
            </a:r>
            <a:r>
              <a:rPr sz="1650" b="1" spc="-64" dirty="0" smtClean="0">
                <a:latin typeface="Calibri"/>
                <a:cs typeface="Calibri"/>
              </a:rPr>
              <a:t>90</a:t>
            </a:r>
            <a:r>
              <a:rPr sz="1650" b="1" spc="0" dirty="0" smtClean="0">
                <a:latin typeface="Calibri"/>
                <a:cs typeface="Calibri"/>
              </a:rPr>
              <a:t>0</a:t>
            </a:r>
            <a:endParaRPr sz="1650" b="1" dirty="0">
              <a:latin typeface="Calibri"/>
              <a:cs typeface="Calibri"/>
            </a:endParaRPr>
          </a:p>
        </p:txBody>
      </p:sp>
      <p:sp>
        <p:nvSpPr>
          <p:cNvPr id="36" name="object 21"/>
          <p:cNvSpPr txBox="1"/>
          <p:nvPr/>
        </p:nvSpPr>
        <p:spPr>
          <a:xfrm>
            <a:off x="6272499" y="1689374"/>
            <a:ext cx="2788017" cy="557513"/>
          </a:xfrm>
          <a:prstGeom prst="rect">
            <a:avLst/>
          </a:prstGeom>
        </p:spPr>
        <p:txBody>
          <a:bodyPr wrap="square" lIns="0" tIns="0" rIns="0" bIns="0" rtlCol="0">
            <a:noAutofit/>
          </a:bodyPr>
          <a:lstStyle/>
          <a:p>
            <a:pPr>
              <a:lnSpc>
                <a:spcPts val="1100"/>
              </a:lnSpc>
              <a:spcBef>
                <a:spcPts val="19"/>
              </a:spcBef>
            </a:pPr>
            <a:endParaRPr sz="1100" dirty="0"/>
          </a:p>
          <a:p>
            <a:pPr marL="466980">
              <a:lnSpc>
                <a:spcPct val="101725"/>
              </a:lnSpc>
            </a:pPr>
            <a:r>
              <a:rPr sz="1650" b="1" spc="-64" dirty="0" smtClean="0">
                <a:latin typeface="Calibri"/>
                <a:cs typeface="Calibri"/>
              </a:rPr>
              <a:t>90</a:t>
            </a:r>
            <a:r>
              <a:rPr sz="1650" b="1" spc="0" dirty="0" smtClean="0">
                <a:latin typeface="Calibri"/>
                <a:cs typeface="Calibri"/>
              </a:rPr>
              <a:t>0</a:t>
            </a:r>
            <a:r>
              <a:rPr sz="1650" b="1" spc="-109" dirty="0" smtClean="0">
                <a:latin typeface="Calibri"/>
                <a:cs typeface="Calibri"/>
              </a:rPr>
              <a:t> </a:t>
            </a:r>
            <a:r>
              <a:rPr sz="1650" b="1" spc="-34" dirty="0" smtClean="0">
                <a:latin typeface="Calibri"/>
                <a:cs typeface="Calibri"/>
              </a:rPr>
              <a:t>T</a:t>
            </a:r>
            <a:r>
              <a:rPr sz="1650" b="1" spc="54" dirty="0" smtClean="0">
                <a:latin typeface="Calibri"/>
                <a:cs typeface="Calibri"/>
              </a:rPr>
              <a:t>e</a:t>
            </a:r>
            <a:r>
              <a:rPr sz="1650" b="1" spc="-39" dirty="0" smtClean="0">
                <a:latin typeface="Calibri"/>
                <a:cs typeface="Calibri"/>
              </a:rPr>
              <a:t>c</a:t>
            </a:r>
            <a:r>
              <a:rPr sz="1650" b="1" spc="9" dirty="0" smtClean="0">
                <a:latin typeface="Calibri"/>
                <a:cs typeface="Calibri"/>
              </a:rPr>
              <a:t>h</a:t>
            </a:r>
            <a:r>
              <a:rPr sz="1650" b="1" spc="4" dirty="0" smtClean="0">
                <a:latin typeface="Calibri"/>
                <a:cs typeface="Calibri"/>
              </a:rPr>
              <a:t>o</a:t>
            </a:r>
            <a:r>
              <a:rPr sz="1650" b="1" spc="0" dirty="0" smtClean="0">
                <a:latin typeface="Calibri"/>
                <a:cs typeface="Calibri"/>
              </a:rPr>
              <a:t>s</a:t>
            </a:r>
            <a:r>
              <a:rPr sz="1650" b="1" spc="-70" dirty="0" smtClean="0">
                <a:latin typeface="Calibri"/>
                <a:cs typeface="Calibri"/>
              </a:rPr>
              <a:t> </a:t>
            </a:r>
            <a:r>
              <a:rPr sz="1650" b="1" spc="-19" dirty="0" smtClean="0">
                <a:latin typeface="Calibri"/>
                <a:cs typeface="Calibri"/>
              </a:rPr>
              <a:t>R</a:t>
            </a:r>
            <a:r>
              <a:rPr sz="1650" b="1" spc="54" dirty="0" smtClean="0">
                <a:latin typeface="Calibri"/>
                <a:cs typeface="Calibri"/>
              </a:rPr>
              <a:t>e</a:t>
            </a:r>
            <a:r>
              <a:rPr sz="1650" b="1" spc="9" dirty="0" smtClean="0">
                <a:latin typeface="Calibri"/>
                <a:cs typeface="Calibri"/>
              </a:rPr>
              <a:t>p</a:t>
            </a:r>
            <a:r>
              <a:rPr sz="1650" b="1" spc="-19" dirty="0" smtClean="0">
                <a:latin typeface="Calibri"/>
                <a:cs typeface="Calibri"/>
              </a:rPr>
              <a:t>a</a:t>
            </a:r>
            <a:r>
              <a:rPr sz="1650" b="1" spc="-25" dirty="0" smtClean="0">
                <a:latin typeface="Calibri"/>
                <a:cs typeface="Calibri"/>
              </a:rPr>
              <a:t>r</a:t>
            </a:r>
            <a:r>
              <a:rPr sz="1650" b="1" spc="-19" dirty="0" smtClean="0">
                <a:latin typeface="Calibri"/>
                <a:cs typeface="Calibri"/>
              </a:rPr>
              <a:t>a</a:t>
            </a:r>
            <a:r>
              <a:rPr sz="1650" b="1" spc="9" dirty="0" smtClean="0">
                <a:latin typeface="Calibri"/>
                <a:cs typeface="Calibri"/>
              </a:rPr>
              <a:t>d</a:t>
            </a:r>
            <a:r>
              <a:rPr sz="1650" b="1" spc="4" dirty="0" smtClean="0">
                <a:latin typeface="Calibri"/>
                <a:cs typeface="Calibri"/>
              </a:rPr>
              <a:t>o</a:t>
            </a:r>
            <a:r>
              <a:rPr sz="1650" b="1" spc="0" dirty="0" smtClean="0">
                <a:latin typeface="Calibri"/>
                <a:cs typeface="Calibri"/>
              </a:rPr>
              <a:t>s</a:t>
            </a:r>
            <a:endParaRPr sz="1650" b="1" dirty="0">
              <a:latin typeface="Calibri"/>
              <a:cs typeface="Calibri"/>
            </a:endParaRPr>
          </a:p>
        </p:txBody>
      </p:sp>
      <p:sp>
        <p:nvSpPr>
          <p:cNvPr id="37" name="object 20"/>
          <p:cNvSpPr txBox="1"/>
          <p:nvPr/>
        </p:nvSpPr>
        <p:spPr>
          <a:xfrm>
            <a:off x="138219" y="2246887"/>
            <a:ext cx="3847819" cy="557837"/>
          </a:xfrm>
          <a:prstGeom prst="rect">
            <a:avLst/>
          </a:prstGeom>
        </p:spPr>
        <p:txBody>
          <a:bodyPr wrap="square" lIns="0" tIns="0" rIns="0" bIns="0" rtlCol="0">
            <a:noAutofit/>
          </a:bodyPr>
          <a:lstStyle/>
          <a:p>
            <a:pPr marL="34483">
              <a:lnSpc>
                <a:spcPct val="101725"/>
              </a:lnSpc>
              <a:spcBef>
                <a:spcPts val="130"/>
              </a:spcBef>
            </a:pPr>
            <a:r>
              <a:rPr sz="1650" spc="-64" dirty="0" smtClean="0">
                <a:latin typeface="Calibri"/>
                <a:cs typeface="Calibri"/>
              </a:rPr>
              <a:t>1</a:t>
            </a:r>
            <a:r>
              <a:rPr sz="1650" spc="0" dirty="0" smtClean="0">
                <a:latin typeface="Calibri"/>
                <a:cs typeface="Calibri"/>
              </a:rPr>
              <a:t>.</a:t>
            </a:r>
            <a:r>
              <a:rPr sz="1650" spc="-25" dirty="0" smtClean="0">
                <a:latin typeface="Calibri"/>
                <a:cs typeface="Calibri"/>
              </a:rPr>
              <a:t> </a:t>
            </a:r>
            <a:r>
              <a:rPr sz="1650" spc="19" dirty="0" smtClean="0">
                <a:latin typeface="Calibri"/>
                <a:cs typeface="Calibri"/>
              </a:rPr>
              <a:t>I</a:t>
            </a:r>
            <a:r>
              <a:rPr sz="1650" spc="9" dirty="0" smtClean="0">
                <a:latin typeface="Calibri"/>
                <a:cs typeface="Calibri"/>
              </a:rPr>
              <a:t>n</a:t>
            </a:r>
            <a:r>
              <a:rPr sz="1650" spc="0" dirty="0" smtClean="0">
                <a:latin typeface="Calibri"/>
                <a:cs typeface="Calibri"/>
              </a:rPr>
              <a:t>t</a:t>
            </a:r>
            <a:r>
              <a:rPr sz="1650" spc="50" dirty="0" smtClean="0">
                <a:latin typeface="Calibri"/>
                <a:cs typeface="Calibri"/>
              </a:rPr>
              <a:t>e</a:t>
            </a:r>
            <a:r>
              <a:rPr sz="1650" spc="-9" dirty="0" smtClean="0">
                <a:latin typeface="Calibri"/>
                <a:cs typeface="Calibri"/>
              </a:rPr>
              <a:t>g</a:t>
            </a:r>
            <a:r>
              <a:rPr sz="1650" spc="-25" dirty="0" smtClean="0">
                <a:latin typeface="Calibri"/>
                <a:cs typeface="Calibri"/>
              </a:rPr>
              <a:t>r</a:t>
            </a:r>
            <a:r>
              <a:rPr sz="1650" spc="-19" dirty="0" smtClean="0">
                <a:latin typeface="Calibri"/>
                <a:cs typeface="Calibri"/>
              </a:rPr>
              <a:t>a</a:t>
            </a:r>
            <a:r>
              <a:rPr sz="1650" spc="0" dirty="0" smtClean="0">
                <a:latin typeface="Calibri"/>
                <a:cs typeface="Calibri"/>
              </a:rPr>
              <a:t>r</a:t>
            </a:r>
            <a:r>
              <a:rPr sz="1650" spc="-86" dirty="0" smtClean="0">
                <a:latin typeface="Calibri"/>
                <a:cs typeface="Calibri"/>
              </a:rPr>
              <a:t> </a:t>
            </a:r>
            <a:r>
              <a:rPr sz="1650" spc="25" dirty="0" smtClean="0">
                <a:latin typeface="Calibri"/>
                <a:cs typeface="Calibri"/>
              </a:rPr>
              <a:t>P</a:t>
            </a:r>
            <a:r>
              <a:rPr sz="1650" spc="-19" dirty="0" smtClean="0">
                <a:latin typeface="Calibri"/>
                <a:cs typeface="Calibri"/>
              </a:rPr>
              <a:t>a</a:t>
            </a:r>
            <a:r>
              <a:rPr sz="1650" spc="9" dirty="0" smtClean="0">
                <a:latin typeface="Calibri"/>
                <a:cs typeface="Calibri"/>
              </a:rPr>
              <a:t>d</a:t>
            </a:r>
            <a:r>
              <a:rPr sz="1650" spc="-25" dirty="0" smtClean="0">
                <a:latin typeface="Calibri"/>
                <a:cs typeface="Calibri"/>
              </a:rPr>
              <a:t>r</a:t>
            </a:r>
            <a:r>
              <a:rPr sz="1650" spc="4" dirty="0" smtClean="0">
                <a:latin typeface="Calibri"/>
                <a:cs typeface="Calibri"/>
              </a:rPr>
              <a:t>ó</a:t>
            </a:r>
            <a:r>
              <a:rPr sz="1650" spc="0" dirty="0" smtClean="0">
                <a:latin typeface="Calibri"/>
                <a:cs typeface="Calibri"/>
              </a:rPr>
              <a:t>n</a:t>
            </a:r>
            <a:r>
              <a:rPr sz="1650" spc="-77" dirty="0" smtClean="0">
                <a:latin typeface="Calibri"/>
                <a:cs typeface="Calibri"/>
              </a:rPr>
              <a:t> </a:t>
            </a:r>
            <a:r>
              <a:rPr sz="1650" spc="9" dirty="0" smtClean="0">
                <a:latin typeface="Calibri"/>
                <a:cs typeface="Calibri"/>
              </a:rPr>
              <a:t>d</a:t>
            </a:r>
            <a:r>
              <a:rPr sz="1650" spc="0" dirty="0" smtClean="0">
                <a:latin typeface="Calibri"/>
                <a:cs typeface="Calibri"/>
              </a:rPr>
              <a:t>e</a:t>
            </a:r>
            <a:r>
              <a:rPr sz="1650" spc="-6" dirty="0" smtClean="0">
                <a:latin typeface="Calibri"/>
                <a:cs typeface="Calibri"/>
              </a:rPr>
              <a:t> </a:t>
            </a:r>
            <a:r>
              <a:rPr sz="1650" spc="-19" dirty="0" smtClean="0">
                <a:latin typeface="Calibri"/>
                <a:cs typeface="Calibri"/>
              </a:rPr>
              <a:t>B</a:t>
            </a:r>
            <a:r>
              <a:rPr sz="1650" spc="54" dirty="0" smtClean="0">
                <a:latin typeface="Calibri"/>
                <a:cs typeface="Calibri"/>
              </a:rPr>
              <a:t>e</a:t>
            </a:r>
            <a:r>
              <a:rPr sz="1650" spc="9" dirty="0" smtClean="0">
                <a:latin typeface="Calibri"/>
                <a:cs typeface="Calibri"/>
              </a:rPr>
              <a:t>n</a:t>
            </a:r>
            <a:r>
              <a:rPr sz="1650" spc="54" dirty="0" smtClean="0">
                <a:latin typeface="Calibri"/>
                <a:cs typeface="Calibri"/>
              </a:rPr>
              <a:t>e</a:t>
            </a:r>
            <a:r>
              <a:rPr sz="1650" spc="44" dirty="0" smtClean="0">
                <a:latin typeface="Calibri"/>
                <a:cs typeface="Calibri"/>
              </a:rPr>
              <a:t>f</a:t>
            </a:r>
            <a:r>
              <a:rPr sz="1650" spc="59" dirty="0" smtClean="0">
                <a:latin typeface="Calibri"/>
                <a:cs typeface="Calibri"/>
              </a:rPr>
              <a:t>i</a:t>
            </a:r>
            <a:r>
              <a:rPr sz="1650" spc="-39" dirty="0" smtClean="0">
                <a:latin typeface="Calibri"/>
                <a:cs typeface="Calibri"/>
              </a:rPr>
              <a:t>c</a:t>
            </a:r>
            <a:r>
              <a:rPr sz="1650" spc="59" dirty="0" smtClean="0">
                <a:latin typeface="Calibri"/>
                <a:cs typeface="Calibri"/>
              </a:rPr>
              <a:t>i</a:t>
            </a:r>
            <a:r>
              <a:rPr sz="1650" spc="-19" dirty="0" smtClean="0">
                <a:latin typeface="Calibri"/>
                <a:cs typeface="Calibri"/>
              </a:rPr>
              <a:t>a</a:t>
            </a:r>
            <a:r>
              <a:rPr sz="1650" spc="-25" dirty="0" smtClean="0">
                <a:latin typeface="Calibri"/>
                <a:cs typeface="Calibri"/>
              </a:rPr>
              <a:t>r</a:t>
            </a:r>
            <a:r>
              <a:rPr sz="1650" spc="59" dirty="0" smtClean="0">
                <a:latin typeface="Calibri"/>
                <a:cs typeface="Calibri"/>
              </a:rPr>
              <a:t>i</a:t>
            </a:r>
            <a:r>
              <a:rPr sz="1650" spc="4" dirty="0" smtClean="0">
                <a:latin typeface="Calibri"/>
                <a:cs typeface="Calibri"/>
              </a:rPr>
              <a:t>o</a:t>
            </a:r>
            <a:r>
              <a:rPr sz="1650" spc="0" dirty="0" smtClean="0">
                <a:latin typeface="Calibri"/>
                <a:cs typeface="Calibri"/>
              </a:rPr>
              <a:t>s</a:t>
            </a:r>
            <a:endParaRPr sz="1650" dirty="0">
              <a:latin typeface="Calibri"/>
              <a:cs typeface="Calibri"/>
            </a:endParaRPr>
          </a:p>
        </p:txBody>
      </p:sp>
      <p:sp>
        <p:nvSpPr>
          <p:cNvPr id="38" name="object 19"/>
          <p:cNvSpPr txBox="1"/>
          <p:nvPr/>
        </p:nvSpPr>
        <p:spPr>
          <a:xfrm>
            <a:off x="3986038" y="2246887"/>
            <a:ext cx="2286460" cy="557837"/>
          </a:xfrm>
          <a:prstGeom prst="rect">
            <a:avLst/>
          </a:prstGeom>
        </p:spPr>
        <p:txBody>
          <a:bodyPr wrap="square" lIns="0" tIns="0" rIns="0" bIns="0" rtlCol="0">
            <a:noAutofit/>
          </a:bodyPr>
          <a:lstStyle/>
          <a:p>
            <a:pPr marL="76654">
              <a:lnSpc>
                <a:spcPct val="101725"/>
              </a:lnSpc>
              <a:spcBef>
                <a:spcPts val="130"/>
              </a:spcBef>
            </a:pPr>
            <a:r>
              <a:rPr sz="1650" spc="0" dirty="0" smtClean="0">
                <a:latin typeface="Calibri"/>
                <a:cs typeface="Calibri"/>
              </a:rPr>
              <a:t>$                           </a:t>
            </a:r>
            <a:r>
              <a:rPr sz="1650" spc="367" dirty="0" smtClean="0">
                <a:latin typeface="Calibri"/>
                <a:cs typeface="Calibri"/>
              </a:rPr>
              <a:t> </a:t>
            </a:r>
            <a:r>
              <a:rPr sz="1650" spc="-64" dirty="0" smtClean="0">
                <a:latin typeface="Calibri"/>
                <a:cs typeface="Calibri"/>
              </a:rPr>
              <a:t>250</a:t>
            </a:r>
            <a:r>
              <a:rPr sz="1650" spc="25" dirty="0" smtClean="0">
                <a:latin typeface="Calibri"/>
                <a:cs typeface="Calibri"/>
              </a:rPr>
              <a:t>,</a:t>
            </a:r>
            <a:r>
              <a:rPr sz="1650" spc="-64" dirty="0" smtClean="0">
                <a:latin typeface="Calibri"/>
                <a:cs typeface="Calibri"/>
              </a:rPr>
              <a:t>00</a:t>
            </a:r>
            <a:r>
              <a:rPr sz="1650" spc="0" dirty="0" smtClean="0">
                <a:latin typeface="Calibri"/>
                <a:cs typeface="Calibri"/>
              </a:rPr>
              <a:t>0</a:t>
            </a:r>
            <a:endParaRPr sz="1650">
              <a:latin typeface="Calibri"/>
              <a:cs typeface="Calibri"/>
            </a:endParaRPr>
          </a:p>
        </p:txBody>
      </p:sp>
      <p:sp>
        <p:nvSpPr>
          <p:cNvPr id="39" name="object 18"/>
          <p:cNvSpPr txBox="1"/>
          <p:nvPr/>
        </p:nvSpPr>
        <p:spPr>
          <a:xfrm>
            <a:off x="6272499" y="2246887"/>
            <a:ext cx="2788017" cy="557837"/>
          </a:xfrm>
          <a:prstGeom prst="rect">
            <a:avLst/>
          </a:prstGeom>
        </p:spPr>
        <p:txBody>
          <a:bodyPr wrap="square" lIns="0" tIns="0" rIns="0" bIns="0" rtlCol="0">
            <a:noAutofit/>
          </a:bodyPr>
          <a:lstStyle/>
          <a:p>
            <a:pPr>
              <a:lnSpc>
                <a:spcPts val="1100"/>
              </a:lnSpc>
              <a:spcBef>
                <a:spcPts val="22"/>
              </a:spcBef>
            </a:pPr>
            <a:endParaRPr sz="1100"/>
          </a:p>
          <a:p>
            <a:pPr marL="327777">
              <a:lnSpc>
                <a:spcPct val="101725"/>
              </a:lnSpc>
            </a:pPr>
            <a:r>
              <a:rPr sz="1650" spc="-64" dirty="0" smtClean="0">
                <a:latin typeface="Calibri"/>
                <a:cs typeface="Calibri"/>
              </a:rPr>
              <a:t>90</a:t>
            </a:r>
            <a:r>
              <a:rPr sz="1650" spc="0" dirty="0" smtClean="0">
                <a:latin typeface="Calibri"/>
                <a:cs typeface="Calibri"/>
              </a:rPr>
              <a:t>0</a:t>
            </a:r>
            <a:r>
              <a:rPr sz="1650" spc="-109" dirty="0" smtClean="0">
                <a:latin typeface="Calibri"/>
                <a:cs typeface="Calibri"/>
              </a:rPr>
              <a:t> </a:t>
            </a:r>
            <a:r>
              <a:rPr sz="1650" spc="9" dirty="0" smtClean="0">
                <a:latin typeface="Calibri"/>
                <a:cs typeface="Calibri"/>
              </a:rPr>
              <a:t>h</a:t>
            </a:r>
            <a:r>
              <a:rPr sz="1650" spc="4" dirty="0" smtClean="0">
                <a:latin typeface="Calibri"/>
                <a:cs typeface="Calibri"/>
              </a:rPr>
              <a:t>o</a:t>
            </a:r>
            <a:r>
              <a:rPr sz="1650" spc="-9" dirty="0" smtClean="0">
                <a:latin typeface="Calibri"/>
                <a:cs typeface="Calibri"/>
              </a:rPr>
              <a:t>g</a:t>
            </a:r>
            <a:r>
              <a:rPr sz="1650" spc="-19" dirty="0" smtClean="0">
                <a:latin typeface="Calibri"/>
                <a:cs typeface="Calibri"/>
              </a:rPr>
              <a:t>a</a:t>
            </a:r>
            <a:r>
              <a:rPr sz="1650" spc="-25" dirty="0" smtClean="0">
                <a:latin typeface="Calibri"/>
                <a:cs typeface="Calibri"/>
              </a:rPr>
              <a:t>r</a:t>
            </a:r>
            <a:r>
              <a:rPr sz="1650" spc="54" dirty="0" smtClean="0">
                <a:latin typeface="Calibri"/>
                <a:cs typeface="Calibri"/>
              </a:rPr>
              <a:t>e</a:t>
            </a:r>
            <a:r>
              <a:rPr sz="1650" spc="0" dirty="0" smtClean="0">
                <a:latin typeface="Calibri"/>
                <a:cs typeface="Calibri"/>
              </a:rPr>
              <a:t>s</a:t>
            </a:r>
            <a:r>
              <a:rPr sz="1650" spc="-69" dirty="0" smtClean="0">
                <a:latin typeface="Calibri"/>
                <a:cs typeface="Calibri"/>
              </a:rPr>
              <a:t> </a:t>
            </a:r>
            <a:r>
              <a:rPr sz="1650" spc="-19" dirty="0" smtClean="0">
                <a:latin typeface="Calibri"/>
                <a:cs typeface="Calibri"/>
              </a:rPr>
              <a:t>B</a:t>
            </a:r>
            <a:r>
              <a:rPr sz="1650" spc="54" dirty="0" smtClean="0">
                <a:latin typeface="Calibri"/>
                <a:cs typeface="Calibri"/>
              </a:rPr>
              <a:t>e</a:t>
            </a:r>
            <a:r>
              <a:rPr sz="1650" spc="9" dirty="0" smtClean="0">
                <a:latin typeface="Calibri"/>
                <a:cs typeface="Calibri"/>
              </a:rPr>
              <a:t>n</a:t>
            </a:r>
            <a:r>
              <a:rPr sz="1650" spc="54" dirty="0" smtClean="0">
                <a:latin typeface="Calibri"/>
                <a:cs typeface="Calibri"/>
              </a:rPr>
              <a:t>e</a:t>
            </a:r>
            <a:r>
              <a:rPr sz="1650" spc="44" dirty="0" smtClean="0">
                <a:latin typeface="Calibri"/>
                <a:cs typeface="Calibri"/>
              </a:rPr>
              <a:t>f</a:t>
            </a:r>
            <a:r>
              <a:rPr sz="1650" spc="59" dirty="0" smtClean="0">
                <a:latin typeface="Calibri"/>
                <a:cs typeface="Calibri"/>
              </a:rPr>
              <a:t>i</a:t>
            </a:r>
            <a:r>
              <a:rPr sz="1650" spc="-39" dirty="0" smtClean="0">
                <a:latin typeface="Calibri"/>
                <a:cs typeface="Calibri"/>
              </a:rPr>
              <a:t>c</a:t>
            </a:r>
            <a:r>
              <a:rPr sz="1650" spc="59" dirty="0" smtClean="0">
                <a:latin typeface="Calibri"/>
                <a:cs typeface="Calibri"/>
              </a:rPr>
              <a:t>i</a:t>
            </a:r>
            <a:r>
              <a:rPr sz="1650" spc="-19" dirty="0" smtClean="0">
                <a:latin typeface="Calibri"/>
                <a:cs typeface="Calibri"/>
              </a:rPr>
              <a:t>a</a:t>
            </a:r>
            <a:r>
              <a:rPr sz="1650" spc="9" dirty="0" smtClean="0">
                <a:latin typeface="Calibri"/>
                <a:cs typeface="Calibri"/>
              </a:rPr>
              <a:t>d</a:t>
            </a:r>
            <a:r>
              <a:rPr sz="1650" spc="4" dirty="0" smtClean="0">
                <a:latin typeface="Calibri"/>
                <a:cs typeface="Calibri"/>
              </a:rPr>
              <a:t>o</a:t>
            </a:r>
            <a:r>
              <a:rPr sz="1650" spc="0" dirty="0" smtClean="0">
                <a:latin typeface="Calibri"/>
                <a:cs typeface="Calibri"/>
              </a:rPr>
              <a:t>s</a:t>
            </a:r>
            <a:endParaRPr sz="1650">
              <a:latin typeface="Calibri"/>
              <a:cs typeface="Calibri"/>
            </a:endParaRPr>
          </a:p>
        </p:txBody>
      </p:sp>
      <p:sp>
        <p:nvSpPr>
          <p:cNvPr id="40" name="object 17"/>
          <p:cNvSpPr txBox="1"/>
          <p:nvPr/>
        </p:nvSpPr>
        <p:spPr>
          <a:xfrm>
            <a:off x="138219" y="2804725"/>
            <a:ext cx="3847819" cy="557837"/>
          </a:xfrm>
          <a:prstGeom prst="rect">
            <a:avLst/>
          </a:prstGeom>
        </p:spPr>
        <p:txBody>
          <a:bodyPr wrap="square" lIns="0" tIns="0" rIns="0" bIns="0" rtlCol="0">
            <a:noAutofit/>
          </a:bodyPr>
          <a:lstStyle/>
          <a:p>
            <a:pPr marL="34483">
              <a:lnSpc>
                <a:spcPct val="101725"/>
              </a:lnSpc>
              <a:spcBef>
                <a:spcPts val="130"/>
              </a:spcBef>
            </a:pPr>
            <a:r>
              <a:rPr sz="1650" spc="-64" dirty="0" smtClean="0">
                <a:latin typeface="Calibri"/>
                <a:cs typeface="Calibri"/>
              </a:rPr>
              <a:t>2</a:t>
            </a:r>
            <a:r>
              <a:rPr sz="1650" spc="0" dirty="0" smtClean="0">
                <a:latin typeface="Calibri"/>
                <a:cs typeface="Calibri"/>
              </a:rPr>
              <a:t>.</a:t>
            </a:r>
            <a:r>
              <a:rPr sz="1650" spc="-25" dirty="0" smtClean="0">
                <a:latin typeface="Calibri"/>
                <a:cs typeface="Calibri"/>
              </a:rPr>
              <a:t> </a:t>
            </a:r>
            <a:r>
              <a:rPr sz="1650" spc="19" dirty="0" smtClean="0">
                <a:latin typeface="Calibri"/>
                <a:cs typeface="Calibri"/>
              </a:rPr>
              <a:t>I</a:t>
            </a:r>
            <a:r>
              <a:rPr sz="1650" spc="0" dirty="0" smtClean="0">
                <a:latin typeface="Calibri"/>
                <a:cs typeface="Calibri"/>
              </a:rPr>
              <a:t>m</a:t>
            </a:r>
            <a:r>
              <a:rPr sz="1650" spc="14" dirty="0" smtClean="0">
                <a:latin typeface="Calibri"/>
                <a:cs typeface="Calibri"/>
              </a:rPr>
              <a:t>p</a:t>
            </a:r>
            <a:r>
              <a:rPr sz="1650" spc="-19" dirty="0" smtClean="0">
                <a:latin typeface="Calibri"/>
                <a:cs typeface="Calibri"/>
              </a:rPr>
              <a:t>a</a:t>
            </a:r>
            <a:r>
              <a:rPr sz="1650" spc="-25" dirty="0" smtClean="0">
                <a:latin typeface="Calibri"/>
                <a:cs typeface="Calibri"/>
              </a:rPr>
              <a:t>r</a:t>
            </a:r>
            <a:r>
              <a:rPr sz="1650" spc="0" dirty="0" smtClean="0">
                <a:latin typeface="Calibri"/>
                <a:cs typeface="Calibri"/>
              </a:rPr>
              <a:t>t</a:t>
            </a:r>
            <a:r>
              <a:rPr sz="1650" spc="54" dirty="0" smtClean="0">
                <a:latin typeface="Calibri"/>
                <a:cs typeface="Calibri"/>
              </a:rPr>
              <a:t>i</a:t>
            </a:r>
            <a:r>
              <a:rPr sz="1650" spc="0" dirty="0" smtClean="0">
                <a:latin typeface="Calibri"/>
                <a:cs typeface="Calibri"/>
              </a:rPr>
              <a:t>r</a:t>
            </a:r>
            <a:r>
              <a:rPr sz="1650" spc="-99" dirty="0" smtClean="0">
                <a:latin typeface="Calibri"/>
                <a:cs typeface="Calibri"/>
              </a:rPr>
              <a:t> </a:t>
            </a:r>
            <a:r>
              <a:rPr sz="1650" spc="0" dirty="0" smtClean="0">
                <a:latin typeface="Calibri"/>
                <a:cs typeface="Calibri"/>
              </a:rPr>
              <a:t>C</a:t>
            </a:r>
            <a:r>
              <a:rPr sz="1650" spc="-25" dirty="0" smtClean="0">
                <a:latin typeface="Calibri"/>
                <a:cs typeface="Calibri"/>
              </a:rPr>
              <a:t>a</a:t>
            </a:r>
            <a:r>
              <a:rPr sz="1650" spc="9" dirty="0" smtClean="0">
                <a:latin typeface="Calibri"/>
                <a:cs typeface="Calibri"/>
              </a:rPr>
              <a:t>p</a:t>
            </a:r>
            <a:r>
              <a:rPr sz="1650" spc="-19" dirty="0" smtClean="0">
                <a:latin typeface="Calibri"/>
                <a:cs typeface="Calibri"/>
              </a:rPr>
              <a:t>a</a:t>
            </a:r>
            <a:r>
              <a:rPr sz="1650" spc="-39" dirty="0" smtClean="0">
                <a:latin typeface="Calibri"/>
                <a:cs typeface="Calibri"/>
              </a:rPr>
              <a:t>c</a:t>
            </a:r>
            <a:r>
              <a:rPr sz="1650" spc="59" dirty="0" smtClean="0">
                <a:latin typeface="Calibri"/>
                <a:cs typeface="Calibri"/>
              </a:rPr>
              <a:t>i</a:t>
            </a:r>
            <a:r>
              <a:rPr sz="1650" spc="0" dirty="0" smtClean="0">
                <a:latin typeface="Calibri"/>
                <a:cs typeface="Calibri"/>
              </a:rPr>
              <a:t>t</a:t>
            </a:r>
            <a:r>
              <a:rPr sz="1650" spc="-25" dirty="0" smtClean="0">
                <a:latin typeface="Calibri"/>
                <a:cs typeface="Calibri"/>
              </a:rPr>
              <a:t>a</a:t>
            </a:r>
            <a:r>
              <a:rPr sz="1650" spc="-39" dirty="0" smtClean="0">
                <a:latin typeface="Calibri"/>
                <a:cs typeface="Calibri"/>
              </a:rPr>
              <a:t>c</a:t>
            </a:r>
            <a:r>
              <a:rPr sz="1650" spc="59" dirty="0" smtClean="0">
                <a:latin typeface="Calibri"/>
                <a:cs typeface="Calibri"/>
              </a:rPr>
              <a:t>i</a:t>
            </a:r>
            <a:r>
              <a:rPr sz="1650" spc="4" dirty="0" smtClean="0">
                <a:latin typeface="Calibri"/>
                <a:cs typeface="Calibri"/>
              </a:rPr>
              <a:t>ó</a:t>
            </a:r>
            <a:r>
              <a:rPr sz="1650" spc="0" dirty="0" smtClean="0">
                <a:latin typeface="Calibri"/>
                <a:cs typeface="Calibri"/>
              </a:rPr>
              <a:t>n</a:t>
            </a:r>
            <a:endParaRPr sz="1650" dirty="0">
              <a:latin typeface="Calibri"/>
              <a:cs typeface="Calibri"/>
            </a:endParaRPr>
          </a:p>
        </p:txBody>
      </p:sp>
      <p:sp>
        <p:nvSpPr>
          <p:cNvPr id="41" name="object 16"/>
          <p:cNvSpPr txBox="1"/>
          <p:nvPr/>
        </p:nvSpPr>
        <p:spPr>
          <a:xfrm>
            <a:off x="3986038" y="2804725"/>
            <a:ext cx="2286460" cy="557837"/>
          </a:xfrm>
          <a:prstGeom prst="rect">
            <a:avLst/>
          </a:prstGeom>
        </p:spPr>
        <p:txBody>
          <a:bodyPr wrap="square" lIns="0" tIns="0" rIns="0" bIns="0" rtlCol="0">
            <a:noAutofit/>
          </a:bodyPr>
          <a:lstStyle/>
          <a:p>
            <a:pPr marL="76654">
              <a:lnSpc>
                <a:spcPct val="101725"/>
              </a:lnSpc>
              <a:spcBef>
                <a:spcPts val="130"/>
              </a:spcBef>
            </a:pPr>
            <a:r>
              <a:rPr sz="1650" spc="0" dirty="0" smtClean="0">
                <a:latin typeface="Calibri"/>
                <a:cs typeface="Calibri"/>
              </a:rPr>
              <a:t>$                           </a:t>
            </a:r>
            <a:r>
              <a:rPr sz="1650" spc="367" dirty="0" smtClean="0">
                <a:latin typeface="Calibri"/>
                <a:cs typeface="Calibri"/>
              </a:rPr>
              <a:t> </a:t>
            </a:r>
            <a:r>
              <a:rPr sz="1650" spc="-64" dirty="0" smtClean="0">
                <a:latin typeface="Calibri"/>
                <a:cs typeface="Calibri"/>
              </a:rPr>
              <a:t>480</a:t>
            </a:r>
            <a:r>
              <a:rPr sz="1650" spc="25" dirty="0" smtClean="0">
                <a:latin typeface="Calibri"/>
                <a:cs typeface="Calibri"/>
              </a:rPr>
              <a:t>,</a:t>
            </a:r>
            <a:r>
              <a:rPr sz="1650" spc="-64" dirty="0" smtClean="0">
                <a:latin typeface="Calibri"/>
                <a:cs typeface="Calibri"/>
              </a:rPr>
              <a:t>00</a:t>
            </a:r>
            <a:r>
              <a:rPr sz="1650" spc="0" dirty="0" smtClean="0">
                <a:latin typeface="Calibri"/>
                <a:cs typeface="Calibri"/>
              </a:rPr>
              <a:t>0</a:t>
            </a:r>
            <a:endParaRPr sz="1650">
              <a:latin typeface="Calibri"/>
              <a:cs typeface="Calibri"/>
            </a:endParaRPr>
          </a:p>
        </p:txBody>
      </p:sp>
      <p:sp>
        <p:nvSpPr>
          <p:cNvPr id="42" name="object 15"/>
          <p:cNvSpPr txBox="1"/>
          <p:nvPr/>
        </p:nvSpPr>
        <p:spPr>
          <a:xfrm>
            <a:off x="6272499" y="2804725"/>
            <a:ext cx="2788017" cy="557837"/>
          </a:xfrm>
          <a:prstGeom prst="rect">
            <a:avLst/>
          </a:prstGeom>
        </p:spPr>
        <p:txBody>
          <a:bodyPr wrap="square" lIns="0" tIns="0" rIns="0" bIns="0" rtlCol="0">
            <a:noAutofit/>
          </a:bodyPr>
          <a:lstStyle/>
          <a:p>
            <a:pPr>
              <a:lnSpc>
                <a:spcPts val="1100"/>
              </a:lnSpc>
              <a:spcBef>
                <a:spcPts val="22"/>
              </a:spcBef>
            </a:pPr>
            <a:endParaRPr sz="1100"/>
          </a:p>
          <a:p>
            <a:pPr marL="201937">
              <a:lnSpc>
                <a:spcPct val="101725"/>
              </a:lnSpc>
            </a:pPr>
            <a:r>
              <a:rPr sz="1650" spc="-64" dirty="0" smtClean="0">
                <a:latin typeface="Calibri"/>
                <a:cs typeface="Calibri"/>
              </a:rPr>
              <a:t>5</a:t>
            </a:r>
            <a:r>
              <a:rPr sz="1650" spc="0" dirty="0" smtClean="0">
                <a:latin typeface="Calibri"/>
                <a:cs typeface="Calibri"/>
              </a:rPr>
              <a:t>0</a:t>
            </a:r>
            <a:r>
              <a:rPr sz="1650" spc="-109" dirty="0" smtClean="0">
                <a:latin typeface="Calibri"/>
                <a:cs typeface="Calibri"/>
              </a:rPr>
              <a:t> </a:t>
            </a:r>
            <a:r>
              <a:rPr sz="1650" spc="-34" dirty="0" smtClean="0">
                <a:latin typeface="Calibri"/>
                <a:cs typeface="Calibri"/>
              </a:rPr>
              <a:t>T</a:t>
            </a:r>
            <a:r>
              <a:rPr sz="1650" spc="-25" dirty="0" smtClean="0">
                <a:latin typeface="Calibri"/>
                <a:cs typeface="Calibri"/>
              </a:rPr>
              <a:t>r</a:t>
            </a:r>
            <a:r>
              <a:rPr sz="1650" spc="-19" dirty="0" smtClean="0">
                <a:latin typeface="Calibri"/>
                <a:cs typeface="Calibri"/>
              </a:rPr>
              <a:t>a</a:t>
            </a:r>
            <a:r>
              <a:rPr sz="1650" spc="9" dirty="0" smtClean="0">
                <a:latin typeface="Calibri"/>
                <a:cs typeface="Calibri"/>
              </a:rPr>
              <a:t>b</a:t>
            </a:r>
            <a:r>
              <a:rPr sz="1650" spc="-19" dirty="0" smtClean="0">
                <a:latin typeface="Calibri"/>
                <a:cs typeface="Calibri"/>
              </a:rPr>
              <a:t>a</a:t>
            </a:r>
            <a:r>
              <a:rPr sz="1650" spc="39" dirty="0" smtClean="0">
                <a:latin typeface="Calibri"/>
                <a:cs typeface="Calibri"/>
              </a:rPr>
              <a:t>j</a:t>
            </a:r>
            <a:r>
              <a:rPr sz="1650" spc="-19" dirty="0" smtClean="0">
                <a:latin typeface="Calibri"/>
                <a:cs typeface="Calibri"/>
              </a:rPr>
              <a:t>a</a:t>
            </a:r>
            <a:r>
              <a:rPr sz="1650" spc="9" dirty="0" smtClean="0">
                <a:latin typeface="Calibri"/>
                <a:cs typeface="Calibri"/>
              </a:rPr>
              <a:t>d</a:t>
            </a:r>
            <a:r>
              <a:rPr sz="1650" spc="4" dirty="0" smtClean="0">
                <a:latin typeface="Calibri"/>
                <a:cs typeface="Calibri"/>
              </a:rPr>
              <a:t>o</a:t>
            </a:r>
            <a:r>
              <a:rPr sz="1650" spc="-25" dirty="0" smtClean="0">
                <a:latin typeface="Calibri"/>
                <a:cs typeface="Calibri"/>
              </a:rPr>
              <a:t>r</a:t>
            </a:r>
            <a:r>
              <a:rPr sz="1650" spc="54" dirty="0" smtClean="0">
                <a:latin typeface="Calibri"/>
                <a:cs typeface="Calibri"/>
              </a:rPr>
              <a:t>e</a:t>
            </a:r>
            <a:r>
              <a:rPr sz="1650" spc="0" dirty="0" smtClean="0">
                <a:latin typeface="Calibri"/>
                <a:cs typeface="Calibri"/>
              </a:rPr>
              <a:t>s</a:t>
            </a:r>
            <a:r>
              <a:rPr sz="1650" spc="-106" dirty="0" smtClean="0">
                <a:latin typeface="Calibri"/>
                <a:cs typeface="Calibri"/>
              </a:rPr>
              <a:t> </a:t>
            </a:r>
            <a:r>
              <a:rPr sz="1650" spc="0" dirty="0" smtClean="0">
                <a:latin typeface="Calibri"/>
                <a:cs typeface="Calibri"/>
              </a:rPr>
              <a:t>C</a:t>
            </a:r>
            <a:r>
              <a:rPr sz="1650" spc="-25" dirty="0" smtClean="0">
                <a:latin typeface="Calibri"/>
                <a:cs typeface="Calibri"/>
              </a:rPr>
              <a:t>a</a:t>
            </a:r>
            <a:r>
              <a:rPr sz="1650" spc="9" dirty="0" smtClean="0">
                <a:latin typeface="Calibri"/>
                <a:cs typeface="Calibri"/>
              </a:rPr>
              <a:t>p</a:t>
            </a:r>
            <a:r>
              <a:rPr sz="1650" spc="-19" dirty="0" smtClean="0">
                <a:latin typeface="Calibri"/>
                <a:cs typeface="Calibri"/>
              </a:rPr>
              <a:t>a</a:t>
            </a:r>
            <a:r>
              <a:rPr sz="1650" spc="-39" dirty="0" smtClean="0">
                <a:latin typeface="Calibri"/>
                <a:cs typeface="Calibri"/>
              </a:rPr>
              <a:t>c</a:t>
            </a:r>
            <a:r>
              <a:rPr sz="1650" spc="59" dirty="0" smtClean="0">
                <a:latin typeface="Calibri"/>
                <a:cs typeface="Calibri"/>
              </a:rPr>
              <a:t>i</a:t>
            </a:r>
            <a:r>
              <a:rPr sz="1650" spc="0" dirty="0" smtClean="0">
                <a:latin typeface="Calibri"/>
                <a:cs typeface="Calibri"/>
              </a:rPr>
              <a:t>t</a:t>
            </a:r>
            <a:r>
              <a:rPr sz="1650" spc="-25" dirty="0" smtClean="0">
                <a:latin typeface="Calibri"/>
                <a:cs typeface="Calibri"/>
              </a:rPr>
              <a:t>a</a:t>
            </a:r>
            <a:r>
              <a:rPr sz="1650" spc="9" dirty="0" smtClean="0">
                <a:latin typeface="Calibri"/>
                <a:cs typeface="Calibri"/>
              </a:rPr>
              <a:t>d</a:t>
            </a:r>
            <a:r>
              <a:rPr sz="1650" spc="4" dirty="0" smtClean="0">
                <a:latin typeface="Calibri"/>
                <a:cs typeface="Calibri"/>
              </a:rPr>
              <a:t>o</a:t>
            </a:r>
            <a:r>
              <a:rPr sz="1650" spc="0" dirty="0" smtClean="0">
                <a:latin typeface="Calibri"/>
                <a:cs typeface="Calibri"/>
              </a:rPr>
              <a:t>s</a:t>
            </a:r>
            <a:endParaRPr sz="1650">
              <a:latin typeface="Calibri"/>
              <a:cs typeface="Calibri"/>
            </a:endParaRPr>
          </a:p>
        </p:txBody>
      </p:sp>
      <p:sp>
        <p:nvSpPr>
          <p:cNvPr id="43" name="object 14"/>
          <p:cNvSpPr txBox="1"/>
          <p:nvPr/>
        </p:nvSpPr>
        <p:spPr>
          <a:xfrm>
            <a:off x="138219" y="3362563"/>
            <a:ext cx="3847819" cy="557893"/>
          </a:xfrm>
          <a:prstGeom prst="rect">
            <a:avLst/>
          </a:prstGeom>
        </p:spPr>
        <p:txBody>
          <a:bodyPr wrap="square" lIns="0" tIns="0" rIns="0" bIns="0" rtlCol="0">
            <a:noAutofit/>
          </a:bodyPr>
          <a:lstStyle/>
          <a:p>
            <a:pPr marL="34483">
              <a:lnSpc>
                <a:spcPct val="101725"/>
              </a:lnSpc>
              <a:spcBef>
                <a:spcPts val="130"/>
              </a:spcBef>
            </a:pPr>
            <a:r>
              <a:rPr sz="1650" spc="-64" dirty="0" smtClean="0">
                <a:latin typeface="Calibri"/>
                <a:cs typeface="Calibri"/>
              </a:rPr>
              <a:t>3</a:t>
            </a:r>
            <a:r>
              <a:rPr sz="1650" spc="0" dirty="0" smtClean="0">
                <a:latin typeface="Calibri"/>
                <a:cs typeface="Calibri"/>
              </a:rPr>
              <a:t>.</a:t>
            </a:r>
            <a:r>
              <a:rPr sz="1650" spc="-25" dirty="0" smtClean="0">
                <a:latin typeface="Calibri"/>
                <a:cs typeface="Calibri"/>
              </a:rPr>
              <a:t> </a:t>
            </a:r>
            <a:r>
              <a:rPr sz="1650" spc="-34" dirty="0" smtClean="0">
                <a:latin typeface="Calibri"/>
                <a:cs typeface="Calibri"/>
              </a:rPr>
              <a:t>L</a:t>
            </a:r>
            <a:r>
              <a:rPr sz="1650" spc="59" dirty="0" smtClean="0">
                <a:latin typeface="Calibri"/>
                <a:cs typeface="Calibri"/>
              </a:rPr>
              <a:t>i</a:t>
            </a:r>
            <a:r>
              <a:rPr sz="1650" spc="-39" dirty="0" smtClean="0">
                <a:latin typeface="Calibri"/>
                <a:cs typeface="Calibri"/>
              </a:rPr>
              <a:t>c</a:t>
            </a:r>
            <a:r>
              <a:rPr sz="1650" spc="59" dirty="0" smtClean="0">
                <a:latin typeface="Calibri"/>
                <a:cs typeface="Calibri"/>
              </a:rPr>
              <a:t>i</a:t>
            </a:r>
            <a:r>
              <a:rPr sz="1650" spc="0" dirty="0" smtClean="0">
                <a:latin typeface="Calibri"/>
                <a:cs typeface="Calibri"/>
              </a:rPr>
              <a:t>t</a:t>
            </a:r>
            <a:r>
              <a:rPr sz="1650" spc="-25" dirty="0" smtClean="0">
                <a:latin typeface="Calibri"/>
                <a:cs typeface="Calibri"/>
              </a:rPr>
              <a:t>a</a:t>
            </a:r>
            <a:r>
              <a:rPr sz="1650" spc="-39" dirty="0" smtClean="0">
                <a:latin typeface="Calibri"/>
                <a:cs typeface="Calibri"/>
              </a:rPr>
              <a:t>c</a:t>
            </a:r>
            <a:r>
              <a:rPr sz="1650" spc="59" dirty="0" smtClean="0">
                <a:latin typeface="Calibri"/>
                <a:cs typeface="Calibri"/>
              </a:rPr>
              <a:t>i</a:t>
            </a:r>
            <a:r>
              <a:rPr sz="1650" spc="4" dirty="0" smtClean="0">
                <a:latin typeface="Calibri"/>
                <a:cs typeface="Calibri"/>
              </a:rPr>
              <a:t>ó</a:t>
            </a:r>
            <a:r>
              <a:rPr sz="1650" spc="0" dirty="0" smtClean="0">
                <a:latin typeface="Calibri"/>
                <a:cs typeface="Calibri"/>
              </a:rPr>
              <a:t>n</a:t>
            </a:r>
            <a:r>
              <a:rPr sz="1650" spc="-72" dirty="0" smtClean="0">
                <a:latin typeface="Calibri"/>
                <a:cs typeface="Calibri"/>
              </a:rPr>
              <a:t> </a:t>
            </a:r>
            <a:r>
              <a:rPr sz="1650" spc="9" dirty="0" smtClean="0">
                <a:latin typeface="Calibri"/>
                <a:cs typeface="Calibri"/>
              </a:rPr>
              <a:t>p</a:t>
            </a:r>
            <a:r>
              <a:rPr sz="1650" spc="-19" dirty="0" smtClean="0">
                <a:latin typeface="Calibri"/>
                <a:cs typeface="Calibri"/>
              </a:rPr>
              <a:t>a</a:t>
            </a:r>
            <a:r>
              <a:rPr sz="1650" spc="-25" dirty="0" smtClean="0">
                <a:latin typeface="Calibri"/>
                <a:cs typeface="Calibri"/>
              </a:rPr>
              <a:t>r</a:t>
            </a:r>
            <a:r>
              <a:rPr sz="1650" spc="0" dirty="0" smtClean="0">
                <a:latin typeface="Calibri"/>
                <a:cs typeface="Calibri"/>
              </a:rPr>
              <a:t>a</a:t>
            </a:r>
            <a:r>
              <a:rPr sz="1650" spc="-89" dirty="0" smtClean="0">
                <a:latin typeface="Calibri"/>
                <a:cs typeface="Calibri"/>
              </a:rPr>
              <a:t> </a:t>
            </a:r>
            <a:r>
              <a:rPr sz="1650" spc="-19" dirty="0" smtClean="0">
                <a:latin typeface="Calibri"/>
                <a:cs typeface="Calibri"/>
              </a:rPr>
              <a:t>a</a:t>
            </a:r>
            <a:r>
              <a:rPr sz="1650" spc="9" dirty="0" smtClean="0">
                <a:latin typeface="Calibri"/>
                <a:cs typeface="Calibri"/>
              </a:rPr>
              <a:t>dqu</a:t>
            </a:r>
            <a:r>
              <a:rPr sz="1650" spc="59" dirty="0" smtClean="0">
                <a:latin typeface="Calibri"/>
                <a:cs typeface="Calibri"/>
              </a:rPr>
              <a:t>i</a:t>
            </a:r>
            <a:r>
              <a:rPr sz="1650" spc="9" dirty="0" smtClean="0">
                <a:latin typeface="Calibri"/>
                <a:cs typeface="Calibri"/>
              </a:rPr>
              <a:t>s</a:t>
            </a:r>
            <a:r>
              <a:rPr sz="1650" spc="59" dirty="0" smtClean="0">
                <a:latin typeface="Calibri"/>
                <a:cs typeface="Calibri"/>
              </a:rPr>
              <a:t>i</a:t>
            </a:r>
            <a:r>
              <a:rPr sz="1650" spc="-39" dirty="0" smtClean="0">
                <a:latin typeface="Calibri"/>
                <a:cs typeface="Calibri"/>
              </a:rPr>
              <a:t>c</a:t>
            </a:r>
            <a:r>
              <a:rPr sz="1650" spc="59" dirty="0" smtClean="0">
                <a:latin typeface="Calibri"/>
                <a:cs typeface="Calibri"/>
              </a:rPr>
              <a:t>i</a:t>
            </a:r>
            <a:r>
              <a:rPr sz="1650" spc="4" dirty="0" smtClean="0">
                <a:latin typeface="Calibri"/>
                <a:cs typeface="Calibri"/>
              </a:rPr>
              <a:t>ó</a:t>
            </a:r>
            <a:r>
              <a:rPr sz="1650" spc="0" dirty="0" smtClean="0">
                <a:latin typeface="Calibri"/>
                <a:cs typeface="Calibri"/>
              </a:rPr>
              <a:t>n</a:t>
            </a:r>
            <a:endParaRPr sz="1650" dirty="0">
              <a:latin typeface="Calibri"/>
              <a:cs typeface="Calibri"/>
            </a:endParaRPr>
          </a:p>
          <a:p>
            <a:pPr marL="34483">
              <a:lnSpc>
                <a:spcPct val="101725"/>
              </a:lnSpc>
              <a:spcBef>
                <a:spcPts val="180"/>
              </a:spcBef>
            </a:pPr>
            <a:r>
              <a:rPr sz="1650" spc="-34" dirty="0" smtClean="0">
                <a:latin typeface="Calibri"/>
                <a:cs typeface="Calibri"/>
              </a:rPr>
              <a:t>L</a:t>
            </a:r>
            <a:r>
              <a:rPr sz="1650" spc="-19" dirty="0" smtClean="0">
                <a:latin typeface="Calibri"/>
                <a:cs typeface="Calibri"/>
              </a:rPr>
              <a:t>a</a:t>
            </a:r>
            <a:r>
              <a:rPr sz="1650" spc="0" dirty="0" smtClean="0">
                <a:latin typeface="Calibri"/>
                <a:cs typeface="Calibri"/>
              </a:rPr>
              <a:t>m</a:t>
            </a:r>
            <a:r>
              <a:rPr sz="1650" spc="59" dirty="0" smtClean="0">
                <a:latin typeface="Calibri"/>
                <a:cs typeface="Calibri"/>
              </a:rPr>
              <a:t>i</a:t>
            </a:r>
            <a:r>
              <a:rPr sz="1650" spc="9" dirty="0" smtClean="0">
                <a:latin typeface="Calibri"/>
                <a:cs typeface="Calibri"/>
              </a:rPr>
              <a:t>n</a:t>
            </a:r>
            <a:r>
              <a:rPr sz="1650" spc="-19" dirty="0" smtClean="0">
                <a:latin typeface="Calibri"/>
                <a:cs typeface="Calibri"/>
              </a:rPr>
              <a:t>a</a:t>
            </a:r>
            <a:r>
              <a:rPr sz="1650" spc="0" dirty="0" smtClean="0">
                <a:latin typeface="Calibri"/>
                <a:cs typeface="Calibri"/>
              </a:rPr>
              <a:t>s</a:t>
            </a:r>
            <a:endParaRPr sz="1650" dirty="0">
              <a:latin typeface="Calibri"/>
              <a:cs typeface="Calibri"/>
            </a:endParaRPr>
          </a:p>
        </p:txBody>
      </p:sp>
      <p:sp>
        <p:nvSpPr>
          <p:cNvPr id="44" name="object 13"/>
          <p:cNvSpPr txBox="1"/>
          <p:nvPr/>
        </p:nvSpPr>
        <p:spPr>
          <a:xfrm>
            <a:off x="3986038" y="3362563"/>
            <a:ext cx="2286460" cy="557893"/>
          </a:xfrm>
          <a:prstGeom prst="rect">
            <a:avLst/>
          </a:prstGeom>
        </p:spPr>
        <p:txBody>
          <a:bodyPr wrap="square" lIns="0" tIns="0" rIns="0" bIns="0" rtlCol="0">
            <a:noAutofit/>
          </a:bodyPr>
          <a:lstStyle/>
          <a:p>
            <a:pPr marL="76654">
              <a:lnSpc>
                <a:spcPct val="101725"/>
              </a:lnSpc>
              <a:spcBef>
                <a:spcPts val="130"/>
              </a:spcBef>
            </a:pPr>
            <a:r>
              <a:rPr sz="1650" spc="0" dirty="0" smtClean="0">
                <a:latin typeface="Calibri"/>
                <a:cs typeface="Calibri"/>
              </a:rPr>
              <a:t>$                        </a:t>
            </a:r>
            <a:r>
              <a:rPr sz="1650" spc="164" dirty="0" smtClean="0">
                <a:latin typeface="Calibri"/>
                <a:cs typeface="Calibri"/>
              </a:rPr>
              <a:t> </a:t>
            </a:r>
            <a:r>
              <a:rPr sz="1650" spc="-64" dirty="0" smtClean="0">
                <a:latin typeface="Calibri"/>
                <a:cs typeface="Calibri"/>
              </a:rPr>
              <a:t>2</a:t>
            </a:r>
            <a:r>
              <a:rPr sz="1650" spc="25" dirty="0" smtClean="0">
                <a:latin typeface="Calibri"/>
                <a:cs typeface="Calibri"/>
              </a:rPr>
              <a:t>,</a:t>
            </a:r>
            <a:r>
              <a:rPr sz="1650" spc="-64" dirty="0" smtClean="0">
                <a:latin typeface="Calibri"/>
                <a:cs typeface="Calibri"/>
              </a:rPr>
              <a:t>250</a:t>
            </a:r>
            <a:r>
              <a:rPr sz="1650" spc="25" dirty="0" smtClean="0">
                <a:latin typeface="Calibri"/>
                <a:cs typeface="Calibri"/>
              </a:rPr>
              <a:t>,</a:t>
            </a:r>
            <a:r>
              <a:rPr sz="1650" spc="-64" dirty="0" smtClean="0">
                <a:latin typeface="Calibri"/>
                <a:cs typeface="Calibri"/>
              </a:rPr>
              <a:t>90</a:t>
            </a:r>
            <a:r>
              <a:rPr sz="1650" spc="0" dirty="0" smtClean="0">
                <a:latin typeface="Calibri"/>
                <a:cs typeface="Calibri"/>
              </a:rPr>
              <a:t>0</a:t>
            </a:r>
            <a:endParaRPr sz="1650">
              <a:latin typeface="Calibri"/>
              <a:cs typeface="Calibri"/>
            </a:endParaRPr>
          </a:p>
        </p:txBody>
      </p:sp>
      <p:sp>
        <p:nvSpPr>
          <p:cNvPr id="45" name="object 12"/>
          <p:cNvSpPr txBox="1"/>
          <p:nvPr/>
        </p:nvSpPr>
        <p:spPr>
          <a:xfrm>
            <a:off x="6272499" y="3362563"/>
            <a:ext cx="2788017" cy="557893"/>
          </a:xfrm>
          <a:prstGeom prst="rect">
            <a:avLst/>
          </a:prstGeom>
        </p:spPr>
        <p:txBody>
          <a:bodyPr wrap="square" lIns="0" tIns="0" rIns="0" bIns="0" rtlCol="0">
            <a:noAutofit/>
          </a:bodyPr>
          <a:lstStyle/>
          <a:p>
            <a:pPr marL="913266" marR="212120" indent="-641727">
              <a:lnSpc>
                <a:spcPts val="2014"/>
              </a:lnSpc>
              <a:spcBef>
                <a:spcPts val="130"/>
              </a:spcBef>
            </a:pPr>
            <a:r>
              <a:rPr sz="1650" spc="-64" dirty="0" smtClean="0">
                <a:latin typeface="Calibri"/>
                <a:cs typeface="Calibri"/>
              </a:rPr>
              <a:t>1</a:t>
            </a:r>
            <a:r>
              <a:rPr sz="1650" spc="25" dirty="0" smtClean="0">
                <a:latin typeface="Calibri"/>
                <a:cs typeface="Calibri"/>
              </a:rPr>
              <a:t>,</a:t>
            </a:r>
            <a:r>
              <a:rPr sz="1650" spc="-64" dirty="0" smtClean="0">
                <a:latin typeface="Calibri"/>
                <a:cs typeface="Calibri"/>
              </a:rPr>
              <a:t>80</a:t>
            </a:r>
            <a:r>
              <a:rPr sz="1650" spc="0" dirty="0" smtClean="0">
                <a:latin typeface="Calibri"/>
                <a:cs typeface="Calibri"/>
              </a:rPr>
              <a:t>0</a:t>
            </a:r>
            <a:r>
              <a:rPr sz="1650" spc="-109" dirty="0" smtClean="0">
                <a:latin typeface="Calibri"/>
                <a:cs typeface="Calibri"/>
              </a:rPr>
              <a:t> </a:t>
            </a:r>
            <a:r>
              <a:rPr sz="1650" spc="9" dirty="0" smtClean="0">
                <a:latin typeface="Calibri"/>
                <a:cs typeface="Calibri"/>
              </a:rPr>
              <a:t>p</a:t>
            </a:r>
            <a:r>
              <a:rPr sz="1650" spc="-19" dirty="0" smtClean="0">
                <a:latin typeface="Calibri"/>
                <a:cs typeface="Calibri"/>
              </a:rPr>
              <a:t>a</a:t>
            </a:r>
            <a:r>
              <a:rPr sz="1650" spc="9" dirty="0" smtClean="0">
                <a:latin typeface="Calibri"/>
                <a:cs typeface="Calibri"/>
              </a:rPr>
              <a:t>qu</a:t>
            </a:r>
            <a:r>
              <a:rPr sz="1650" spc="54" dirty="0" smtClean="0">
                <a:latin typeface="Calibri"/>
                <a:cs typeface="Calibri"/>
              </a:rPr>
              <a:t>e</a:t>
            </a:r>
            <a:r>
              <a:rPr sz="1650" spc="0" dirty="0" smtClean="0">
                <a:latin typeface="Calibri"/>
                <a:cs typeface="Calibri"/>
              </a:rPr>
              <a:t>t</a:t>
            </a:r>
            <a:r>
              <a:rPr sz="1650" spc="50" dirty="0" smtClean="0">
                <a:latin typeface="Calibri"/>
                <a:cs typeface="Calibri"/>
              </a:rPr>
              <a:t>e</a:t>
            </a:r>
            <a:r>
              <a:rPr sz="1650" spc="0" dirty="0" smtClean="0">
                <a:latin typeface="Calibri"/>
                <a:cs typeface="Calibri"/>
              </a:rPr>
              <a:t>s</a:t>
            </a:r>
            <a:r>
              <a:rPr sz="1650" spc="-78" dirty="0" smtClean="0">
                <a:latin typeface="Calibri"/>
                <a:cs typeface="Calibri"/>
              </a:rPr>
              <a:t> </a:t>
            </a:r>
            <a:r>
              <a:rPr sz="1650" spc="9" dirty="0" smtClean="0">
                <a:latin typeface="Calibri"/>
                <a:cs typeface="Calibri"/>
              </a:rPr>
              <a:t>d</a:t>
            </a:r>
            <a:r>
              <a:rPr sz="1650" spc="0" dirty="0" smtClean="0">
                <a:latin typeface="Calibri"/>
                <a:cs typeface="Calibri"/>
              </a:rPr>
              <a:t>e</a:t>
            </a:r>
            <a:r>
              <a:rPr sz="1650" spc="-6" dirty="0" smtClean="0">
                <a:latin typeface="Calibri"/>
                <a:cs typeface="Calibri"/>
              </a:rPr>
              <a:t> </a:t>
            </a:r>
            <a:r>
              <a:rPr sz="1650" spc="59" dirty="0" smtClean="0">
                <a:latin typeface="Calibri"/>
                <a:cs typeface="Calibri"/>
              </a:rPr>
              <a:t>l</a:t>
            </a:r>
            <a:r>
              <a:rPr sz="1650" spc="-19" dirty="0" smtClean="0">
                <a:latin typeface="Calibri"/>
                <a:cs typeface="Calibri"/>
              </a:rPr>
              <a:t>a</a:t>
            </a:r>
            <a:r>
              <a:rPr sz="1650" spc="0" dirty="0" smtClean="0">
                <a:latin typeface="Calibri"/>
                <a:cs typeface="Calibri"/>
              </a:rPr>
              <a:t>m</a:t>
            </a:r>
            <a:r>
              <a:rPr sz="1650" spc="59" dirty="0" smtClean="0">
                <a:latin typeface="Calibri"/>
                <a:cs typeface="Calibri"/>
              </a:rPr>
              <a:t>i</a:t>
            </a:r>
            <a:r>
              <a:rPr sz="1650" spc="9" dirty="0" smtClean="0">
                <a:latin typeface="Calibri"/>
                <a:cs typeface="Calibri"/>
              </a:rPr>
              <a:t>n</a:t>
            </a:r>
            <a:r>
              <a:rPr sz="1650" spc="-19" dirty="0" smtClean="0">
                <a:latin typeface="Calibri"/>
                <a:cs typeface="Calibri"/>
              </a:rPr>
              <a:t>a</a:t>
            </a:r>
            <a:r>
              <a:rPr sz="1650" spc="0" dirty="0" smtClean="0">
                <a:latin typeface="Calibri"/>
                <a:cs typeface="Calibri"/>
              </a:rPr>
              <a:t>s </a:t>
            </a:r>
            <a:endParaRPr sz="1650">
              <a:latin typeface="Calibri"/>
              <a:cs typeface="Calibri"/>
            </a:endParaRPr>
          </a:p>
          <a:p>
            <a:pPr marL="913266" marR="212120">
              <a:lnSpc>
                <a:spcPts val="2014"/>
              </a:lnSpc>
              <a:spcBef>
                <a:spcPts val="183"/>
              </a:spcBef>
            </a:pPr>
            <a:r>
              <a:rPr sz="1650" spc="-39" dirty="0" smtClean="0">
                <a:latin typeface="Calibri"/>
                <a:cs typeface="Calibri"/>
              </a:rPr>
              <a:t>c</a:t>
            </a:r>
            <a:r>
              <a:rPr sz="1650" spc="4" dirty="0" smtClean="0">
                <a:latin typeface="Calibri"/>
                <a:cs typeface="Calibri"/>
              </a:rPr>
              <a:t>o</a:t>
            </a:r>
            <a:r>
              <a:rPr sz="1650" spc="0" dirty="0" smtClean="0">
                <a:latin typeface="Calibri"/>
                <a:cs typeface="Calibri"/>
              </a:rPr>
              <a:t>m</a:t>
            </a:r>
            <a:r>
              <a:rPr sz="1650" spc="14" dirty="0" smtClean="0">
                <a:latin typeface="Calibri"/>
                <a:cs typeface="Calibri"/>
              </a:rPr>
              <a:t>p</a:t>
            </a:r>
            <a:r>
              <a:rPr sz="1650" spc="-25" dirty="0" smtClean="0">
                <a:latin typeface="Calibri"/>
                <a:cs typeface="Calibri"/>
              </a:rPr>
              <a:t>r</a:t>
            </a:r>
            <a:r>
              <a:rPr sz="1650" spc="-19" dirty="0" smtClean="0">
                <a:latin typeface="Calibri"/>
                <a:cs typeface="Calibri"/>
              </a:rPr>
              <a:t>a</a:t>
            </a:r>
            <a:r>
              <a:rPr sz="1650" spc="9" dirty="0" smtClean="0">
                <a:latin typeface="Calibri"/>
                <a:cs typeface="Calibri"/>
              </a:rPr>
              <a:t>d</a:t>
            </a:r>
            <a:r>
              <a:rPr sz="1650" spc="4" dirty="0" smtClean="0">
                <a:latin typeface="Calibri"/>
                <a:cs typeface="Calibri"/>
              </a:rPr>
              <a:t>o</a:t>
            </a:r>
            <a:r>
              <a:rPr sz="1650" spc="0" dirty="0" smtClean="0">
                <a:latin typeface="Calibri"/>
                <a:cs typeface="Calibri"/>
              </a:rPr>
              <a:t>s</a:t>
            </a:r>
            <a:endParaRPr sz="1650">
              <a:latin typeface="Calibri"/>
              <a:cs typeface="Calibri"/>
            </a:endParaRPr>
          </a:p>
        </p:txBody>
      </p:sp>
      <p:sp>
        <p:nvSpPr>
          <p:cNvPr id="46" name="object 11"/>
          <p:cNvSpPr txBox="1"/>
          <p:nvPr/>
        </p:nvSpPr>
        <p:spPr>
          <a:xfrm>
            <a:off x="138219" y="3920456"/>
            <a:ext cx="3847819" cy="557837"/>
          </a:xfrm>
          <a:prstGeom prst="rect">
            <a:avLst/>
          </a:prstGeom>
        </p:spPr>
        <p:txBody>
          <a:bodyPr wrap="square" lIns="0" tIns="0" rIns="0" bIns="0" rtlCol="0">
            <a:noAutofit/>
          </a:bodyPr>
          <a:lstStyle/>
          <a:p>
            <a:pPr marL="34483">
              <a:lnSpc>
                <a:spcPct val="101725"/>
              </a:lnSpc>
              <a:spcBef>
                <a:spcPts val="130"/>
              </a:spcBef>
            </a:pPr>
            <a:r>
              <a:rPr lang="es-MX" sz="1650" spc="-64" dirty="0" smtClean="0">
                <a:latin typeface="Calibri"/>
                <a:cs typeface="Calibri"/>
              </a:rPr>
              <a:t>3.1. </a:t>
            </a:r>
            <a:r>
              <a:rPr sz="1650" spc="-34" dirty="0" err="1" smtClean="0">
                <a:latin typeface="Calibri"/>
                <a:cs typeface="Calibri"/>
              </a:rPr>
              <a:t>E</a:t>
            </a:r>
            <a:r>
              <a:rPr sz="1650" spc="9" dirty="0" err="1" smtClean="0">
                <a:latin typeface="Calibri"/>
                <a:cs typeface="Calibri"/>
              </a:rPr>
              <a:t>n</a:t>
            </a:r>
            <a:r>
              <a:rPr sz="1650" spc="0" dirty="0" err="1" smtClean="0">
                <a:latin typeface="Calibri"/>
                <a:cs typeface="Calibri"/>
              </a:rPr>
              <a:t>t</a:t>
            </a:r>
            <a:r>
              <a:rPr sz="1650" spc="-29" dirty="0" err="1" smtClean="0">
                <a:latin typeface="Calibri"/>
                <a:cs typeface="Calibri"/>
              </a:rPr>
              <a:t>r</a:t>
            </a:r>
            <a:r>
              <a:rPr sz="1650" spc="54" dirty="0" err="1" smtClean="0">
                <a:latin typeface="Calibri"/>
                <a:cs typeface="Calibri"/>
              </a:rPr>
              <a:t>e</a:t>
            </a:r>
            <a:r>
              <a:rPr sz="1650" spc="-9" dirty="0" err="1" smtClean="0">
                <a:latin typeface="Calibri"/>
                <a:cs typeface="Calibri"/>
              </a:rPr>
              <a:t>g</a:t>
            </a:r>
            <a:r>
              <a:rPr sz="1650" spc="0" dirty="0" err="1" smtClean="0">
                <a:latin typeface="Calibri"/>
                <a:cs typeface="Calibri"/>
              </a:rPr>
              <a:t>a</a:t>
            </a:r>
            <a:r>
              <a:rPr sz="1650" spc="-97" dirty="0" smtClean="0">
                <a:latin typeface="Calibri"/>
                <a:cs typeface="Calibri"/>
              </a:rPr>
              <a:t> </a:t>
            </a:r>
            <a:r>
              <a:rPr sz="1650" spc="25" dirty="0" smtClean="0">
                <a:latin typeface="Calibri"/>
                <a:cs typeface="Calibri"/>
              </a:rPr>
              <a:t>P</a:t>
            </a:r>
            <a:r>
              <a:rPr sz="1650" spc="-19" dirty="0" smtClean="0">
                <a:latin typeface="Calibri"/>
                <a:cs typeface="Calibri"/>
              </a:rPr>
              <a:t>a</a:t>
            </a:r>
            <a:r>
              <a:rPr sz="1650" spc="9" dirty="0" smtClean="0">
                <a:latin typeface="Calibri"/>
                <a:cs typeface="Calibri"/>
              </a:rPr>
              <a:t>qu</a:t>
            </a:r>
            <a:r>
              <a:rPr sz="1650" spc="54" dirty="0" smtClean="0">
                <a:latin typeface="Calibri"/>
                <a:cs typeface="Calibri"/>
              </a:rPr>
              <a:t>e</a:t>
            </a:r>
            <a:r>
              <a:rPr sz="1650" spc="0" dirty="0" smtClean="0">
                <a:latin typeface="Calibri"/>
                <a:cs typeface="Calibri"/>
              </a:rPr>
              <a:t>t</a:t>
            </a:r>
            <a:r>
              <a:rPr sz="1650" spc="50" dirty="0" smtClean="0">
                <a:latin typeface="Calibri"/>
                <a:cs typeface="Calibri"/>
              </a:rPr>
              <a:t>e</a:t>
            </a:r>
            <a:r>
              <a:rPr sz="1650" spc="0" dirty="0" smtClean="0">
                <a:latin typeface="Calibri"/>
                <a:cs typeface="Calibri"/>
              </a:rPr>
              <a:t>s</a:t>
            </a:r>
            <a:r>
              <a:rPr sz="1650" spc="-78" dirty="0" smtClean="0">
                <a:latin typeface="Calibri"/>
                <a:cs typeface="Calibri"/>
              </a:rPr>
              <a:t> </a:t>
            </a:r>
            <a:r>
              <a:rPr sz="1650" spc="9" dirty="0" smtClean="0">
                <a:latin typeface="Calibri"/>
                <a:cs typeface="Calibri"/>
              </a:rPr>
              <a:t>d</a:t>
            </a:r>
            <a:r>
              <a:rPr sz="1650" spc="0" dirty="0" smtClean="0">
                <a:latin typeface="Calibri"/>
                <a:cs typeface="Calibri"/>
              </a:rPr>
              <a:t>e</a:t>
            </a:r>
            <a:r>
              <a:rPr sz="1650" spc="-6" dirty="0" smtClean="0">
                <a:latin typeface="Calibri"/>
                <a:cs typeface="Calibri"/>
              </a:rPr>
              <a:t> </a:t>
            </a:r>
            <a:r>
              <a:rPr sz="1650" spc="-34" dirty="0" smtClean="0">
                <a:latin typeface="Calibri"/>
                <a:cs typeface="Calibri"/>
              </a:rPr>
              <a:t>L</a:t>
            </a:r>
            <a:r>
              <a:rPr sz="1650" spc="-19" dirty="0" smtClean="0">
                <a:latin typeface="Calibri"/>
                <a:cs typeface="Calibri"/>
              </a:rPr>
              <a:t>á</a:t>
            </a:r>
            <a:r>
              <a:rPr sz="1650" spc="0" dirty="0" smtClean="0">
                <a:latin typeface="Calibri"/>
                <a:cs typeface="Calibri"/>
              </a:rPr>
              <a:t>m</a:t>
            </a:r>
            <a:r>
              <a:rPr sz="1650" spc="59" dirty="0" smtClean="0">
                <a:latin typeface="Calibri"/>
                <a:cs typeface="Calibri"/>
              </a:rPr>
              <a:t>i</a:t>
            </a:r>
            <a:r>
              <a:rPr sz="1650" spc="9" dirty="0" smtClean="0">
                <a:latin typeface="Calibri"/>
                <a:cs typeface="Calibri"/>
              </a:rPr>
              <a:t>n</a:t>
            </a:r>
            <a:r>
              <a:rPr sz="1650" spc="-19" dirty="0" smtClean="0">
                <a:latin typeface="Calibri"/>
                <a:cs typeface="Calibri"/>
              </a:rPr>
              <a:t>a</a:t>
            </a:r>
            <a:r>
              <a:rPr sz="1650" spc="0" dirty="0" smtClean="0">
                <a:latin typeface="Calibri"/>
                <a:cs typeface="Calibri"/>
              </a:rPr>
              <a:t>s</a:t>
            </a:r>
            <a:endParaRPr sz="1650" dirty="0">
              <a:latin typeface="Calibri"/>
              <a:cs typeface="Calibri"/>
            </a:endParaRPr>
          </a:p>
        </p:txBody>
      </p:sp>
      <p:sp>
        <p:nvSpPr>
          <p:cNvPr id="47" name="object 10"/>
          <p:cNvSpPr txBox="1"/>
          <p:nvPr/>
        </p:nvSpPr>
        <p:spPr>
          <a:xfrm>
            <a:off x="3986038" y="3920456"/>
            <a:ext cx="2286460" cy="557837"/>
          </a:xfrm>
          <a:prstGeom prst="rect">
            <a:avLst/>
          </a:prstGeom>
        </p:spPr>
        <p:txBody>
          <a:bodyPr wrap="square" lIns="0" tIns="0" rIns="0" bIns="0" rtlCol="0">
            <a:noAutofit/>
          </a:bodyPr>
          <a:lstStyle/>
          <a:p>
            <a:pPr marL="76654">
              <a:lnSpc>
                <a:spcPct val="101725"/>
              </a:lnSpc>
              <a:spcBef>
                <a:spcPts val="130"/>
              </a:spcBef>
            </a:pPr>
            <a:r>
              <a:rPr sz="1650" spc="0" dirty="0" smtClean="0">
                <a:latin typeface="Calibri"/>
                <a:cs typeface="Calibri"/>
              </a:rPr>
              <a:t>$                           </a:t>
            </a:r>
            <a:r>
              <a:rPr sz="1650" spc="367" dirty="0" smtClean="0">
                <a:latin typeface="Calibri"/>
                <a:cs typeface="Calibri"/>
              </a:rPr>
              <a:t> </a:t>
            </a:r>
            <a:r>
              <a:rPr sz="1650" spc="-64" dirty="0" smtClean="0">
                <a:latin typeface="Calibri"/>
                <a:cs typeface="Calibri"/>
              </a:rPr>
              <a:t>875</a:t>
            </a:r>
            <a:r>
              <a:rPr sz="1650" spc="25" dirty="0" smtClean="0">
                <a:latin typeface="Calibri"/>
                <a:cs typeface="Calibri"/>
              </a:rPr>
              <a:t>,</a:t>
            </a:r>
            <a:r>
              <a:rPr sz="1650" spc="-64" dirty="0" smtClean="0">
                <a:latin typeface="Calibri"/>
                <a:cs typeface="Calibri"/>
              </a:rPr>
              <a:t>00</a:t>
            </a:r>
            <a:r>
              <a:rPr sz="1650" spc="0" dirty="0" smtClean="0">
                <a:latin typeface="Calibri"/>
                <a:cs typeface="Calibri"/>
              </a:rPr>
              <a:t>0</a:t>
            </a:r>
            <a:endParaRPr sz="1650">
              <a:latin typeface="Calibri"/>
              <a:cs typeface="Calibri"/>
            </a:endParaRPr>
          </a:p>
        </p:txBody>
      </p:sp>
      <p:sp>
        <p:nvSpPr>
          <p:cNvPr id="48" name="object 9"/>
          <p:cNvSpPr txBox="1"/>
          <p:nvPr/>
        </p:nvSpPr>
        <p:spPr>
          <a:xfrm>
            <a:off x="6272499" y="3920456"/>
            <a:ext cx="2788017" cy="557837"/>
          </a:xfrm>
          <a:prstGeom prst="rect">
            <a:avLst/>
          </a:prstGeom>
        </p:spPr>
        <p:txBody>
          <a:bodyPr wrap="square" lIns="0" tIns="0" rIns="0" bIns="0" rtlCol="0">
            <a:noAutofit/>
          </a:bodyPr>
          <a:lstStyle/>
          <a:p>
            <a:pPr marL="899346" marR="212120" indent="-627806">
              <a:lnSpc>
                <a:spcPts val="2014"/>
              </a:lnSpc>
              <a:spcBef>
                <a:spcPts val="130"/>
              </a:spcBef>
            </a:pPr>
            <a:r>
              <a:rPr sz="1650" spc="-64" dirty="0" smtClean="0">
                <a:latin typeface="Calibri"/>
                <a:cs typeface="Calibri"/>
              </a:rPr>
              <a:t>1</a:t>
            </a:r>
            <a:r>
              <a:rPr sz="1650" spc="25" dirty="0" smtClean="0">
                <a:latin typeface="Calibri"/>
                <a:cs typeface="Calibri"/>
              </a:rPr>
              <a:t>,</a:t>
            </a:r>
            <a:r>
              <a:rPr sz="1650" spc="-64" dirty="0" smtClean="0">
                <a:latin typeface="Calibri"/>
                <a:cs typeface="Calibri"/>
              </a:rPr>
              <a:t>80</a:t>
            </a:r>
            <a:r>
              <a:rPr sz="1650" spc="0" dirty="0" smtClean="0">
                <a:latin typeface="Calibri"/>
                <a:cs typeface="Calibri"/>
              </a:rPr>
              <a:t>0</a:t>
            </a:r>
            <a:r>
              <a:rPr sz="1650" spc="-109" dirty="0" smtClean="0">
                <a:latin typeface="Calibri"/>
                <a:cs typeface="Calibri"/>
              </a:rPr>
              <a:t> </a:t>
            </a:r>
            <a:r>
              <a:rPr sz="1650" spc="9" dirty="0" smtClean="0">
                <a:latin typeface="Calibri"/>
                <a:cs typeface="Calibri"/>
              </a:rPr>
              <a:t>p</a:t>
            </a:r>
            <a:r>
              <a:rPr sz="1650" spc="-19" dirty="0" smtClean="0">
                <a:latin typeface="Calibri"/>
                <a:cs typeface="Calibri"/>
              </a:rPr>
              <a:t>a</a:t>
            </a:r>
            <a:r>
              <a:rPr sz="1650" spc="9" dirty="0" smtClean="0">
                <a:latin typeface="Calibri"/>
                <a:cs typeface="Calibri"/>
              </a:rPr>
              <a:t>qu</a:t>
            </a:r>
            <a:r>
              <a:rPr sz="1650" spc="54" dirty="0" smtClean="0">
                <a:latin typeface="Calibri"/>
                <a:cs typeface="Calibri"/>
              </a:rPr>
              <a:t>e</a:t>
            </a:r>
            <a:r>
              <a:rPr sz="1650" spc="0" dirty="0" smtClean="0">
                <a:latin typeface="Calibri"/>
                <a:cs typeface="Calibri"/>
              </a:rPr>
              <a:t>t</a:t>
            </a:r>
            <a:r>
              <a:rPr sz="1650" spc="50" dirty="0" smtClean="0">
                <a:latin typeface="Calibri"/>
                <a:cs typeface="Calibri"/>
              </a:rPr>
              <a:t>e</a:t>
            </a:r>
            <a:r>
              <a:rPr sz="1650" spc="0" dirty="0" smtClean="0">
                <a:latin typeface="Calibri"/>
                <a:cs typeface="Calibri"/>
              </a:rPr>
              <a:t>s</a:t>
            </a:r>
            <a:r>
              <a:rPr sz="1650" spc="-78" dirty="0" smtClean="0">
                <a:latin typeface="Calibri"/>
                <a:cs typeface="Calibri"/>
              </a:rPr>
              <a:t> </a:t>
            </a:r>
            <a:r>
              <a:rPr sz="1650" spc="9" dirty="0" smtClean="0">
                <a:latin typeface="Calibri"/>
                <a:cs typeface="Calibri"/>
              </a:rPr>
              <a:t>d</a:t>
            </a:r>
            <a:r>
              <a:rPr sz="1650" spc="0" dirty="0" smtClean="0">
                <a:latin typeface="Calibri"/>
                <a:cs typeface="Calibri"/>
              </a:rPr>
              <a:t>e</a:t>
            </a:r>
            <a:r>
              <a:rPr sz="1650" spc="-6" dirty="0" smtClean="0">
                <a:latin typeface="Calibri"/>
                <a:cs typeface="Calibri"/>
              </a:rPr>
              <a:t> </a:t>
            </a:r>
            <a:r>
              <a:rPr sz="1650" spc="59" dirty="0" smtClean="0">
                <a:latin typeface="Calibri"/>
                <a:cs typeface="Calibri"/>
              </a:rPr>
              <a:t>l</a:t>
            </a:r>
            <a:r>
              <a:rPr sz="1650" spc="-19" dirty="0" smtClean="0">
                <a:latin typeface="Calibri"/>
                <a:cs typeface="Calibri"/>
              </a:rPr>
              <a:t>á</a:t>
            </a:r>
            <a:r>
              <a:rPr sz="1650" spc="0" dirty="0" smtClean="0">
                <a:latin typeface="Calibri"/>
                <a:cs typeface="Calibri"/>
              </a:rPr>
              <a:t>m</a:t>
            </a:r>
            <a:r>
              <a:rPr sz="1650" spc="59" dirty="0" smtClean="0">
                <a:latin typeface="Calibri"/>
                <a:cs typeface="Calibri"/>
              </a:rPr>
              <a:t>i</a:t>
            </a:r>
            <a:r>
              <a:rPr sz="1650" spc="9" dirty="0" smtClean="0">
                <a:latin typeface="Calibri"/>
                <a:cs typeface="Calibri"/>
              </a:rPr>
              <a:t>n</a:t>
            </a:r>
            <a:r>
              <a:rPr sz="1650" spc="-19" dirty="0" smtClean="0">
                <a:latin typeface="Calibri"/>
                <a:cs typeface="Calibri"/>
              </a:rPr>
              <a:t>a</a:t>
            </a:r>
            <a:r>
              <a:rPr sz="1650" spc="0" dirty="0" smtClean="0">
                <a:latin typeface="Calibri"/>
                <a:cs typeface="Calibri"/>
              </a:rPr>
              <a:t>s </a:t>
            </a:r>
            <a:endParaRPr sz="1650">
              <a:latin typeface="Calibri"/>
              <a:cs typeface="Calibri"/>
            </a:endParaRPr>
          </a:p>
          <a:p>
            <a:pPr marL="899346" marR="212120">
              <a:lnSpc>
                <a:spcPts val="2014"/>
              </a:lnSpc>
              <a:spcBef>
                <a:spcPts val="179"/>
              </a:spcBef>
            </a:pPr>
            <a:r>
              <a:rPr sz="1650" spc="54" dirty="0" smtClean="0">
                <a:latin typeface="Calibri"/>
                <a:cs typeface="Calibri"/>
              </a:rPr>
              <a:t>e</a:t>
            </a:r>
            <a:r>
              <a:rPr sz="1650" spc="9" dirty="0" smtClean="0">
                <a:latin typeface="Calibri"/>
                <a:cs typeface="Calibri"/>
              </a:rPr>
              <a:t>n</a:t>
            </a:r>
            <a:r>
              <a:rPr sz="1650" spc="0" dirty="0" smtClean="0">
                <a:latin typeface="Calibri"/>
                <a:cs typeface="Calibri"/>
              </a:rPr>
              <a:t>t</a:t>
            </a:r>
            <a:r>
              <a:rPr sz="1650" spc="-29" dirty="0" smtClean="0">
                <a:latin typeface="Calibri"/>
                <a:cs typeface="Calibri"/>
              </a:rPr>
              <a:t>r</a:t>
            </a:r>
            <a:r>
              <a:rPr sz="1650" spc="54" dirty="0" smtClean="0">
                <a:latin typeface="Calibri"/>
                <a:cs typeface="Calibri"/>
              </a:rPr>
              <a:t>e</a:t>
            </a:r>
            <a:r>
              <a:rPr sz="1650" spc="-9" dirty="0" smtClean="0">
                <a:latin typeface="Calibri"/>
                <a:cs typeface="Calibri"/>
              </a:rPr>
              <a:t>g</a:t>
            </a:r>
            <a:r>
              <a:rPr sz="1650" spc="-19" dirty="0" smtClean="0">
                <a:latin typeface="Calibri"/>
                <a:cs typeface="Calibri"/>
              </a:rPr>
              <a:t>a</a:t>
            </a:r>
            <a:r>
              <a:rPr sz="1650" spc="9" dirty="0" smtClean="0">
                <a:latin typeface="Calibri"/>
                <a:cs typeface="Calibri"/>
              </a:rPr>
              <a:t>d</a:t>
            </a:r>
            <a:r>
              <a:rPr sz="1650" spc="4" dirty="0" smtClean="0">
                <a:latin typeface="Calibri"/>
                <a:cs typeface="Calibri"/>
              </a:rPr>
              <a:t>o</a:t>
            </a:r>
            <a:r>
              <a:rPr sz="1650" spc="0" dirty="0" smtClean="0">
                <a:latin typeface="Calibri"/>
                <a:cs typeface="Calibri"/>
              </a:rPr>
              <a:t>s</a:t>
            </a:r>
            <a:endParaRPr sz="1650">
              <a:latin typeface="Calibri"/>
              <a:cs typeface="Calibri"/>
            </a:endParaRPr>
          </a:p>
        </p:txBody>
      </p:sp>
      <p:sp>
        <p:nvSpPr>
          <p:cNvPr id="49" name="object 8"/>
          <p:cNvSpPr txBox="1"/>
          <p:nvPr/>
        </p:nvSpPr>
        <p:spPr>
          <a:xfrm>
            <a:off x="138219" y="4478294"/>
            <a:ext cx="3847819" cy="557837"/>
          </a:xfrm>
          <a:prstGeom prst="rect">
            <a:avLst/>
          </a:prstGeom>
        </p:spPr>
        <p:txBody>
          <a:bodyPr wrap="square" lIns="0" tIns="0" rIns="0" bIns="0" rtlCol="0">
            <a:noAutofit/>
          </a:bodyPr>
          <a:lstStyle/>
          <a:p>
            <a:pPr marL="34483">
              <a:lnSpc>
                <a:spcPct val="101725"/>
              </a:lnSpc>
              <a:spcBef>
                <a:spcPts val="130"/>
              </a:spcBef>
            </a:pPr>
            <a:r>
              <a:rPr lang="es-MX" sz="1650" spc="-64" dirty="0" smtClean="0">
                <a:latin typeface="Calibri"/>
                <a:cs typeface="Calibri"/>
              </a:rPr>
              <a:t>3.2. </a:t>
            </a:r>
            <a:r>
              <a:rPr sz="1650" spc="19" dirty="0" err="1" smtClean="0">
                <a:latin typeface="Calibri"/>
                <a:cs typeface="Calibri"/>
              </a:rPr>
              <a:t>I</a:t>
            </a:r>
            <a:r>
              <a:rPr sz="1650" spc="9" dirty="0" err="1" smtClean="0">
                <a:latin typeface="Calibri"/>
                <a:cs typeface="Calibri"/>
              </a:rPr>
              <a:t>ns</a:t>
            </a:r>
            <a:r>
              <a:rPr sz="1650" spc="0" dirty="0" err="1" smtClean="0">
                <a:latin typeface="Calibri"/>
                <a:cs typeface="Calibri"/>
              </a:rPr>
              <a:t>t</a:t>
            </a:r>
            <a:r>
              <a:rPr sz="1650" spc="-25" dirty="0" err="1" smtClean="0">
                <a:latin typeface="Calibri"/>
                <a:cs typeface="Calibri"/>
              </a:rPr>
              <a:t>a</a:t>
            </a:r>
            <a:r>
              <a:rPr sz="1650" spc="59" dirty="0" err="1" smtClean="0">
                <a:latin typeface="Calibri"/>
                <a:cs typeface="Calibri"/>
              </a:rPr>
              <a:t>l</a:t>
            </a:r>
            <a:r>
              <a:rPr sz="1650" spc="-19" dirty="0" err="1" smtClean="0">
                <a:latin typeface="Calibri"/>
                <a:cs typeface="Calibri"/>
              </a:rPr>
              <a:t>a</a:t>
            </a:r>
            <a:r>
              <a:rPr sz="1650" spc="-39" dirty="0" err="1" smtClean="0">
                <a:latin typeface="Calibri"/>
                <a:cs typeface="Calibri"/>
              </a:rPr>
              <a:t>c</a:t>
            </a:r>
            <a:r>
              <a:rPr sz="1650" spc="59" dirty="0" err="1" smtClean="0">
                <a:latin typeface="Calibri"/>
                <a:cs typeface="Calibri"/>
              </a:rPr>
              <a:t>i</a:t>
            </a:r>
            <a:r>
              <a:rPr sz="1650" spc="4" dirty="0" err="1" smtClean="0">
                <a:latin typeface="Calibri"/>
                <a:cs typeface="Calibri"/>
              </a:rPr>
              <a:t>ó</a:t>
            </a:r>
            <a:r>
              <a:rPr sz="1650" spc="0" dirty="0" err="1" smtClean="0">
                <a:latin typeface="Calibri"/>
                <a:cs typeface="Calibri"/>
              </a:rPr>
              <a:t>n</a:t>
            </a:r>
            <a:r>
              <a:rPr sz="1650" spc="-88" dirty="0" smtClean="0">
                <a:latin typeface="Calibri"/>
                <a:cs typeface="Calibri"/>
              </a:rPr>
              <a:t> </a:t>
            </a:r>
            <a:r>
              <a:rPr sz="1650" spc="9" dirty="0" smtClean="0">
                <a:latin typeface="Calibri"/>
                <a:cs typeface="Calibri"/>
              </a:rPr>
              <a:t>d</a:t>
            </a:r>
            <a:r>
              <a:rPr sz="1650" spc="0" dirty="0" smtClean="0">
                <a:latin typeface="Calibri"/>
                <a:cs typeface="Calibri"/>
              </a:rPr>
              <a:t>e</a:t>
            </a:r>
            <a:r>
              <a:rPr sz="1650" spc="-6" dirty="0" smtClean="0">
                <a:latin typeface="Calibri"/>
                <a:cs typeface="Calibri"/>
              </a:rPr>
              <a:t> </a:t>
            </a:r>
            <a:r>
              <a:rPr sz="1650" spc="59" dirty="0" smtClean="0">
                <a:latin typeface="Calibri"/>
                <a:cs typeface="Calibri"/>
              </a:rPr>
              <a:t>l</a:t>
            </a:r>
            <a:r>
              <a:rPr sz="1650" spc="0" dirty="0" smtClean="0">
                <a:latin typeface="Calibri"/>
                <a:cs typeface="Calibri"/>
              </a:rPr>
              <a:t>a</a:t>
            </a:r>
            <a:r>
              <a:rPr sz="1650" spc="-72" dirty="0" smtClean="0">
                <a:latin typeface="Calibri"/>
                <a:cs typeface="Calibri"/>
              </a:rPr>
              <a:t> </a:t>
            </a:r>
            <a:r>
              <a:rPr sz="1650" spc="-34" dirty="0" smtClean="0">
                <a:latin typeface="Calibri"/>
                <a:cs typeface="Calibri"/>
              </a:rPr>
              <a:t>L</a:t>
            </a:r>
            <a:r>
              <a:rPr sz="1650" spc="-19" dirty="0" smtClean="0">
                <a:latin typeface="Calibri"/>
                <a:cs typeface="Calibri"/>
              </a:rPr>
              <a:t>á</a:t>
            </a:r>
            <a:r>
              <a:rPr sz="1650" spc="0" dirty="0" smtClean="0">
                <a:latin typeface="Calibri"/>
                <a:cs typeface="Calibri"/>
              </a:rPr>
              <a:t>m</a:t>
            </a:r>
            <a:r>
              <a:rPr sz="1650" spc="59" dirty="0" smtClean="0">
                <a:latin typeface="Calibri"/>
                <a:cs typeface="Calibri"/>
              </a:rPr>
              <a:t>i</a:t>
            </a:r>
            <a:r>
              <a:rPr sz="1650" spc="9" dirty="0" smtClean="0">
                <a:latin typeface="Calibri"/>
                <a:cs typeface="Calibri"/>
              </a:rPr>
              <a:t>n</a:t>
            </a:r>
            <a:r>
              <a:rPr sz="1650" spc="0" dirty="0" smtClean="0">
                <a:latin typeface="Calibri"/>
                <a:cs typeface="Calibri"/>
              </a:rPr>
              <a:t>a</a:t>
            </a:r>
            <a:endParaRPr sz="1650" dirty="0">
              <a:latin typeface="Calibri"/>
              <a:cs typeface="Calibri"/>
            </a:endParaRPr>
          </a:p>
        </p:txBody>
      </p:sp>
      <p:sp>
        <p:nvSpPr>
          <p:cNvPr id="50" name="object 7"/>
          <p:cNvSpPr txBox="1"/>
          <p:nvPr/>
        </p:nvSpPr>
        <p:spPr>
          <a:xfrm>
            <a:off x="3986038" y="4478294"/>
            <a:ext cx="2286460" cy="557837"/>
          </a:xfrm>
          <a:prstGeom prst="rect">
            <a:avLst/>
          </a:prstGeom>
        </p:spPr>
        <p:txBody>
          <a:bodyPr wrap="square" lIns="0" tIns="0" rIns="0" bIns="0" rtlCol="0">
            <a:noAutofit/>
          </a:bodyPr>
          <a:lstStyle/>
          <a:p>
            <a:pPr marL="76654">
              <a:lnSpc>
                <a:spcPct val="101725"/>
              </a:lnSpc>
              <a:spcBef>
                <a:spcPts val="130"/>
              </a:spcBef>
            </a:pPr>
            <a:r>
              <a:rPr sz="1650" spc="0" dirty="0" smtClean="0">
                <a:latin typeface="Calibri"/>
                <a:cs typeface="Calibri"/>
              </a:rPr>
              <a:t>$                        </a:t>
            </a:r>
            <a:r>
              <a:rPr sz="1650" spc="164" dirty="0" smtClean="0">
                <a:latin typeface="Calibri"/>
                <a:cs typeface="Calibri"/>
              </a:rPr>
              <a:t> </a:t>
            </a:r>
            <a:r>
              <a:rPr sz="1650" spc="-64" dirty="0" smtClean="0">
                <a:latin typeface="Calibri"/>
                <a:cs typeface="Calibri"/>
              </a:rPr>
              <a:t>1</a:t>
            </a:r>
            <a:r>
              <a:rPr sz="1650" spc="25" dirty="0" smtClean="0">
                <a:latin typeface="Calibri"/>
                <a:cs typeface="Calibri"/>
              </a:rPr>
              <a:t>,</a:t>
            </a:r>
            <a:r>
              <a:rPr sz="1650" spc="-64" dirty="0" smtClean="0">
                <a:latin typeface="Calibri"/>
                <a:cs typeface="Calibri"/>
              </a:rPr>
              <a:t>900</a:t>
            </a:r>
            <a:r>
              <a:rPr sz="1650" spc="25" dirty="0" smtClean="0">
                <a:latin typeface="Calibri"/>
                <a:cs typeface="Calibri"/>
              </a:rPr>
              <a:t>,</a:t>
            </a:r>
            <a:r>
              <a:rPr sz="1650" spc="-64" dirty="0" smtClean="0">
                <a:latin typeface="Calibri"/>
                <a:cs typeface="Calibri"/>
              </a:rPr>
              <a:t>00</a:t>
            </a:r>
            <a:r>
              <a:rPr sz="1650" spc="0" dirty="0" smtClean="0">
                <a:latin typeface="Calibri"/>
                <a:cs typeface="Calibri"/>
              </a:rPr>
              <a:t>0</a:t>
            </a:r>
            <a:endParaRPr sz="1650">
              <a:latin typeface="Calibri"/>
              <a:cs typeface="Calibri"/>
            </a:endParaRPr>
          </a:p>
        </p:txBody>
      </p:sp>
      <p:sp>
        <p:nvSpPr>
          <p:cNvPr id="51" name="object 6"/>
          <p:cNvSpPr txBox="1"/>
          <p:nvPr/>
        </p:nvSpPr>
        <p:spPr>
          <a:xfrm>
            <a:off x="6272499" y="4478294"/>
            <a:ext cx="2788017" cy="557837"/>
          </a:xfrm>
          <a:prstGeom prst="rect">
            <a:avLst/>
          </a:prstGeom>
        </p:spPr>
        <p:txBody>
          <a:bodyPr wrap="square" lIns="0" tIns="0" rIns="0" bIns="0" rtlCol="0">
            <a:noAutofit/>
          </a:bodyPr>
          <a:lstStyle/>
          <a:p>
            <a:pPr>
              <a:lnSpc>
                <a:spcPts val="1100"/>
              </a:lnSpc>
              <a:spcBef>
                <a:spcPts val="17"/>
              </a:spcBef>
            </a:pPr>
            <a:endParaRPr sz="1100"/>
          </a:p>
          <a:p>
            <a:pPr marL="341697">
              <a:lnSpc>
                <a:spcPct val="101725"/>
              </a:lnSpc>
            </a:pPr>
            <a:r>
              <a:rPr sz="1650" spc="-64" dirty="0" smtClean="0">
                <a:latin typeface="Calibri"/>
                <a:cs typeface="Calibri"/>
              </a:rPr>
              <a:t>18</a:t>
            </a:r>
            <a:r>
              <a:rPr sz="1650" spc="25" dirty="0" smtClean="0">
                <a:latin typeface="Calibri"/>
                <a:cs typeface="Calibri"/>
              </a:rPr>
              <a:t>,</a:t>
            </a:r>
            <a:r>
              <a:rPr sz="1650" spc="-64" dirty="0" smtClean="0">
                <a:latin typeface="Calibri"/>
                <a:cs typeface="Calibri"/>
              </a:rPr>
              <a:t>00</a:t>
            </a:r>
            <a:r>
              <a:rPr sz="1650" spc="0" dirty="0" smtClean="0">
                <a:latin typeface="Calibri"/>
                <a:cs typeface="Calibri"/>
              </a:rPr>
              <a:t>0</a:t>
            </a:r>
            <a:r>
              <a:rPr sz="1650" spc="-109" dirty="0" smtClean="0">
                <a:latin typeface="Calibri"/>
                <a:cs typeface="Calibri"/>
              </a:rPr>
              <a:t> </a:t>
            </a:r>
            <a:r>
              <a:rPr sz="1650" spc="59" dirty="0" smtClean="0">
                <a:latin typeface="Calibri"/>
                <a:cs typeface="Calibri"/>
              </a:rPr>
              <a:t>l</a:t>
            </a:r>
            <a:r>
              <a:rPr sz="1650" spc="-19" dirty="0" smtClean="0">
                <a:latin typeface="Calibri"/>
                <a:cs typeface="Calibri"/>
              </a:rPr>
              <a:t>a</a:t>
            </a:r>
            <a:r>
              <a:rPr sz="1650" spc="0" dirty="0" smtClean="0">
                <a:latin typeface="Calibri"/>
                <a:cs typeface="Calibri"/>
              </a:rPr>
              <a:t>m</a:t>
            </a:r>
            <a:r>
              <a:rPr sz="1650" spc="59" dirty="0" smtClean="0">
                <a:latin typeface="Calibri"/>
                <a:cs typeface="Calibri"/>
              </a:rPr>
              <a:t>i</a:t>
            </a:r>
            <a:r>
              <a:rPr sz="1650" spc="9" dirty="0" smtClean="0">
                <a:latin typeface="Calibri"/>
                <a:cs typeface="Calibri"/>
              </a:rPr>
              <a:t>n</a:t>
            </a:r>
            <a:r>
              <a:rPr sz="1650" spc="-19" dirty="0" smtClean="0">
                <a:latin typeface="Calibri"/>
                <a:cs typeface="Calibri"/>
              </a:rPr>
              <a:t>a</a:t>
            </a:r>
            <a:r>
              <a:rPr sz="1650" spc="0" dirty="0" smtClean="0">
                <a:latin typeface="Calibri"/>
                <a:cs typeface="Calibri"/>
              </a:rPr>
              <a:t>s</a:t>
            </a:r>
            <a:r>
              <a:rPr sz="1650" spc="-77" dirty="0" smtClean="0">
                <a:latin typeface="Calibri"/>
                <a:cs typeface="Calibri"/>
              </a:rPr>
              <a:t> </a:t>
            </a:r>
            <a:r>
              <a:rPr sz="1650" spc="-39" dirty="0" smtClean="0">
                <a:latin typeface="Calibri"/>
                <a:cs typeface="Calibri"/>
              </a:rPr>
              <a:t>c</a:t>
            </a:r>
            <a:r>
              <a:rPr sz="1650" spc="4" dirty="0" smtClean="0">
                <a:latin typeface="Calibri"/>
                <a:cs typeface="Calibri"/>
              </a:rPr>
              <a:t>o</a:t>
            </a:r>
            <a:r>
              <a:rPr sz="1650" spc="59" dirty="0" smtClean="0">
                <a:latin typeface="Calibri"/>
                <a:cs typeface="Calibri"/>
              </a:rPr>
              <a:t>l</a:t>
            </a:r>
            <a:r>
              <a:rPr sz="1650" spc="4" dirty="0" smtClean="0">
                <a:latin typeface="Calibri"/>
                <a:cs typeface="Calibri"/>
              </a:rPr>
              <a:t>o</a:t>
            </a:r>
            <a:r>
              <a:rPr sz="1650" spc="-39" dirty="0" smtClean="0">
                <a:latin typeface="Calibri"/>
                <a:cs typeface="Calibri"/>
              </a:rPr>
              <a:t>c</a:t>
            </a:r>
            <a:r>
              <a:rPr sz="1650" spc="-19" dirty="0" smtClean="0">
                <a:latin typeface="Calibri"/>
                <a:cs typeface="Calibri"/>
              </a:rPr>
              <a:t>a</a:t>
            </a:r>
            <a:r>
              <a:rPr sz="1650" spc="9" dirty="0" smtClean="0">
                <a:latin typeface="Calibri"/>
                <a:cs typeface="Calibri"/>
              </a:rPr>
              <a:t>d</a:t>
            </a:r>
            <a:r>
              <a:rPr sz="1650" spc="-19" dirty="0" smtClean="0">
                <a:latin typeface="Calibri"/>
                <a:cs typeface="Calibri"/>
              </a:rPr>
              <a:t>a</a:t>
            </a:r>
            <a:r>
              <a:rPr sz="1650" spc="0" dirty="0" smtClean="0">
                <a:latin typeface="Calibri"/>
                <a:cs typeface="Calibri"/>
              </a:rPr>
              <a:t>s</a:t>
            </a:r>
            <a:endParaRPr sz="1650">
              <a:latin typeface="Calibri"/>
              <a:cs typeface="Calibri"/>
            </a:endParaRPr>
          </a:p>
        </p:txBody>
      </p:sp>
      <p:sp>
        <p:nvSpPr>
          <p:cNvPr id="52" name="object 5"/>
          <p:cNvSpPr txBox="1"/>
          <p:nvPr/>
        </p:nvSpPr>
        <p:spPr>
          <a:xfrm>
            <a:off x="138219" y="5036132"/>
            <a:ext cx="3847819" cy="557515"/>
          </a:xfrm>
          <a:prstGeom prst="rect">
            <a:avLst/>
          </a:prstGeom>
        </p:spPr>
        <p:txBody>
          <a:bodyPr wrap="square" lIns="0" tIns="0" rIns="0" bIns="0" rtlCol="0">
            <a:noAutofit/>
          </a:bodyPr>
          <a:lstStyle/>
          <a:p>
            <a:pPr marL="34483">
              <a:lnSpc>
                <a:spcPct val="101725"/>
              </a:lnSpc>
              <a:spcBef>
                <a:spcPts val="130"/>
              </a:spcBef>
            </a:pPr>
            <a:r>
              <a:rPr lang="es-MX" sz="1650" spc="-64" dirty="0" smtClean="0">
                <a:latin typeface="Calibri"/>
                <a:cs typeface="Calibri"/>
              </a:rPr>
              <a:t>3.3. </a:t>
            </a:r>
            <a:r>
              <a:rPr sz="1650" spc="9" dirty="0" err="1" smtClean="0">
                <a:latin typeface="Calibri"/>
                <a:cs typeface="Calibri"/>
              </a:rPr>
              <a:t>Sup</a:t>
            </a:r>
            <a:r>
              <a:rPr sz="1650" spc="54" dirty="0" err="1" smtClean="0">
                <a:latin typeface="Calibri"/>
                <a:cs typeface="Calibri"/>
              </a:rPr>
              <a:t>e</a:t>
            </a:r>
            <a:r>
              <a:rPr sz="1650" spc="-25" dirty="0" err="1" smtClean="0">
                <a:latin typeface="Calibri"/>
                <a:cs typeface="Calibri"/>
              </a:rPr>
              <a:t>r</a:t>
            </a:r>
            <a:r>
              <a:rPr sz="1650" spc="19" dirty="0" err="1" smtClean="0">
                <a:latin typeface="Calibri"/>
                <a:cs typeface="Calibri"/>
              </a:rPr>
              <a:t>v</a:t>
            </a:r>
            <a:r>
              <a:rPr sz="1650" spc="59" dirty="0" err="1" smtClean="0">
                <a:latin typeface="Calibri"/>
                <a:cs typeface="Calibri"/>
              </a:rPr>
              <a:t>i</a:t>
            </a:r>
            <a:r>
              <a:rPr sz="1650" spc="9" dirty="0" err="1" smtClean="0">
                <a:latin typeface="Calibri"/>
                <a:cs typeface="Calibri"/>
              </a:rPr>
              <a:t>s</a:t>
            </a:r>
            <a:r>
              <a:rPr sz="1650" spc="59" dirty="0" err="1" smtClean="0">
                <a:latin typeface="Calibri"/>
                <a:cs typeface="Calibri"/>
              </a:rPr>
              <a:t>i</a:t>
            </a:r>
            <a:r>
              <a:rPr sz="1650" spc="4" dirty="0" err="1" smtClean="0">
                <a:latin typeface="Calibri"/>
                <a:cs typeface="Calibri"/>
              </a:rPr>
              <a:t>ó</a:t>
            </a:r>
            <a:r>
              <a:rPr sz="1650" spc="0" dirty="0" err="1" smtClean="0">
                <a:latin typeface="Calibri"/>
                <a:cs typeface="Calibri"/>
              </a:rPr>
              <a:t>n</a:t>
            </a:r>
            <a:r>
              <a:rPr sz="1650" spc="-91" dirty="0" smtClean="0">
                <a:latin typeface="Calibri"/>
                <a:cs typeface="Calibri"/>
              </a:rPr>
              <a:t> </a:t>
            </a:r>
            <a:r>
              <a:rPr sz="1650" spc="9" dirty="0" smtClean="0">
                <a:latin typeface="Calibri"/>
                <a:cs typeface="Calibri"/>
              </a:rPr>
              <a:t>d</a:t>
            </a:r>
            <a:r>
              <a:rPr sz="1650" spc="0" dirty="0" smtClean="0">
                <a:latin typeface="Calibri"/>
                <a:cs typeface="Calibri"/>
              </a:rPr>
              <a:t>e</a:t>
            </a:r>
            <a:r>
              <a:rPr sz="1650" spc="-6" dirty="0" smtClean="0">
                <a:latin typeface="Calibri"/>
                <a:cs typeface="Calibri"/>
              </a:rPr>
              <a:t> </a:t>
            </a:r>
            <a:r>
              <a:rPr sz="1650" spc="59" dirty="0" smtClean="0">
                <a:latin typeface="Calibri"/>
                <a:cs typeface="Calibri"/>
              </a:rPr>
              <a:t>i</a:t>
            </a:r>
            <a:r>
              <a:rPr sz="1650" spc="9" dirty="0" smtClean="0">
                <a:latin typeface="Calibri"/>
                <a:cs typeface="Calibri"/>
              </a:rPr>
              <a:t>ns</a:t>
            </a:r>
            <a:r>
              <a:rPr sz="1650" spc="0" dirty="0" smtClean="0">
                <a:latin typeface="Calibri"/>
                <a:cs typeface="Calibri"/>
              </a:rPr>
              <a:t>t</a:t>
            </a:r>
            <a:r>
              <a:rPr sz="1650" spc="-25" dirty="0" smtClean="0">
                <a:latin typeface="Calibri"/>
                <a:cs typeface="Calibri"/>
              </a:rPr>
              <a:t>a</a:t>
            </a:r>
            <a:r>
              <a:rPr sz="1650" spc="59" dirty="0" smtClean="0">
                <a:latin typeface="Calibri"/>
                <a:cs typeface="Calibri"/>
              </a:rPr>
              <a:t>l</a:t>
            </a:r>
            <a:r>
              <a:rPr sz="1650" spc="-19" dirty="0" smtClean="0">
                <a:latin typeface="Calibri"/>
                <a:cs typeface="Calibri"/>
              </a:rPr>
              <a:t>a</a:t>
            </a:r>
            <a:r>
              <a:rPr sz="1650" spc="-39" dirty="0" smtClean="0">
                <a:latin typeface="Calibri"/>
                <a:cs typeface="Calibri"/>
              </a:rPr>
              <a:t>c</a:t>
            </a:r>
            <a:r>
              <a:rPr sz="1650" spc="59" dirty="0" smtClean="0">
                <a:latin typeface="Calibri"/>
                <a:cs typeface="Calibri"/>
              </a:rPr>
              <a:t>i</a:t>
            </a:r>
            <a:r>
              <a:rPr sz="1650" spc="4" dirty="0" smtClean="0">
                <a:latin typeface="Calibri"/>
                <a:cs typeface="Calibri"/>
              </a:rPr>
              <a:t>ó</a:t>
            </a:r>
            <a:r>
              <a:rPr sz="1650" spc="0" dirty="0" smtClean="0">
                <a:latin typeface="Calibri"/>
                <a:cs typeface="Calibri"/>
              </a:rPr>
              <a:t>n</a:t>
            </a:r>
            <a:endParaRPr sz="1650" dirty="0">
              <a:latin typeface="Calibri"/>
              <a:cs typeface="Calibri"/>
            </a:endParaRPr>
          </a:p>
          <a:p>
            <a:pPr marL="34483">
              <a:lnSpc>
                <a:spcPct val="101725"/>
              </a:lnSpc>
              <a:spcBef>
                <a:spcPts val="180"/>
              </a:spcBef>
            </a:pPr>
            <a:r>
              <a:rPr sz="1650" spc="-34" dirty="0" smtClean="0">
                <a:latin typeface="Calibri"/>
                <a:cs typeface="Calibri"/>
              </a:rPr>
              <a:t>L</a:t>
            </a:r>
            <a:r>
              <a:rPr sz="1650" spc="-19" dirty="0" smtClean="0">
                <a:latin typeface="Calibri"/>
                <a:cs typeface="Calibri"/>
              </a:rPr>
              <a:t>á</a:t>
            </a:r>
            <a:r>
              <a:rPr sz="1650" spc="0" dirty="0" smtClean="0">
                <a:latin typeface="Calibri"/>
                <a:cs typeface="Calibri"/>
              </a:rPr>
              <a:t>m</a:t>
            </a:r>
            <a:r>
              <a:rPr sz="1650" spc="59" dirty="0" smtClean="0">
                <a:latin typeface="Calibri"/>
                <a:cs typeface="Calibri"/>
              </a:rPr>
              <a:t>i</a:t>
            </a:r>
            <a:r>
              <a:rPr sz="1650" spc="9" dirty="0" smtClean="0">
                <a:latin typeface="Calibri"/>
                <a:cs typeface="Calibri"/>
              </a:rPr>
              <a:t>n</a:t>
            </a:r>
            <a:r>
              <a:rPr sz="1650" spc="-19" dirty="0" smtClean="0">
                <a:latin typeface="Calibri"/>
                <a:cs typeface="Calibri"/>
              </a:rPr>
              <a:t>a</a:t>
            </a:r>
            <a:r>
              <a:rPr sz="1650" spc="0" dirty="0" smtClean="0">
                <a:latin typeface="Calibri"/>
                <a:cs typeface="Calibri"/>
              </a:rPr>
              <a:t>s</a:t>
            </a:r>
            <a:endParaRPr sz="1650" dirty="0">
              <a:latin typeface="Calibri"/>
              <a:cs typeface="Calibri"/>
            </a:endParaRPr>
          </a:p>
        </p:txBody>
      </p:sp>
      <p:sp>
        <p:nvSpPr>
          <p:cNvPr id="53" name="object 4"/>
          <p:cNvSpPr txBox="1"/>
          <p:nvPr/>
        </p:nvSpPr>
        <p:spPr>
          <a:xfrm>
            <a:off x="3986038" y="5036132"/>
            <a:ext cx="2286460" cy="557515"/>
          </a:xfrm>
          <a:prstGeom prst="rect">
            <a:avLst/>
          </a:prstGeom>
        </p:spPr>
        <p:txBody>
          <a:bodyPr wrap="square" lIns="0" tIns="0" rIns="0" bIns="0" rtlCol="0">
            <a:noAutofit/>
          </a:bodyPr>
          <a:lstStyle/>
          <a:p>
            <a:pPr marL="76654">
              <a:lnSpc>
                <a:spcPct val="101725"/>
              </a:lnSpc>
              <a:spcBef>
                <a:spcPts val="130"/>
              </a:spcBef>
            </a:pPr>
            <a:r>
              <a:rPr sz="1650" spc="0" dirty="0" smtClean="0">
                <a:latin typeface="Calibri"/>
                <a:cs typeface="Calibri"/>
              </a:rPr>
              <a:t>$                             </a:t>
            </a:r>
            <a:r>
              <a:rPr sz="1650" spc="277" dirty="0" smtClean="0">
                <a:latin typeface="Calibri"/>
                <a:cs typeface="Calibri"/>
              </a:rPr>
              <a:t> </a:t>
            </a:r>
            <a:r>
              <a:rPr sz="1650" spc="-64" dirty="0" smtClean="0">
                <a:latin typeface="Calibri"/>
                <a:cs typeface="Calibri"/>
              </a:rPr>
              <a:t>75</a:t>
            </a:r>
            <a:r>
              <a:rPr sz="1650" spc="25" dirty="0" smtClean="0">
                <a:latin typeface="Calibri"/>
                <a:cs typeface="Calibri"/>
              </a:rPr>
              <a:t>,</a:t>
            </a:r>
            <a:r>
              <a:rPr sz="1650" spc="-64" dirty="0" smtClean="0">
                <a:latin typeface="Calibri"/>
                <a:cs typeface="Calibri"/>
              </a:rPr>
              <a:t>00</a:t>
            </a:r>
            <a:r>
              <a:rPr sz="1650" spc="0" dirty="0" smtClean="0">
                <a:latin typeface="Calibri"/>
                <a:cs typeface="Calibri"/>
              </a:rPr>
              <a:t>0</a:t>
            </a:r>
            <a:endParaRPr sz="1650">
              <a:latin typeface="Calibri"/>
              <a:cs typeface="Calibri"/>
            </a:endParaRPr>
          </a:p>
        </p:txBody>
      </p:sp>
      <p:sp>
        <p:nvSpPr>
          <p:cNvPr id="54" name="object 3"/>
          <p:cNvSpPr txBox="1"/>
          <p:nvPr/>
        </p:nvSpPr>
        <p:spPr>
          <a:xfrm>
            <a:off x="6272499" y="5036132"/>
            <a:ext cx="2788017" cy="557515"/>
          </a:xfrm>
          <a:prstGeom prst="rect">
            <a:avLst/>
          </a:prstGeom>
        </p:spPr>
        <p:txBody>
          <a:bodyPr wrap="square" lIns="0" tIns="0" rIns="0" bIns="0" rtlCol="0">
            <a:noAutofit/>
          </a:bodyPr>
          <a:lstStyle/>
          <a:p>
            <a:pPr>
              <a:lnSpc>
                <a:spcPts val="1100"/>
              </a:lnSpc>
              <a:spcBef>
                <a:spcPts val="17"/>
              </a:spcBef>
            </a:pPr>
            <a:endParaRPr sz="1100"/>
          </a:p>
          <a:p>
            <a:pPr marL="313857">
              <a:lnSpc>
                <a:spcPct val="101725"/>
              </a:lnSpc>
            </a:pPr>
            <a:r>
              <a:rPr sz="1650" spc="-64" dirty="0" smtClean="0">
                <a:latin typeface="Calibri"/>
                <a:cs typeface="Calibri"/>
              </a:rPr>
              <a:t>90</a:t>
            </a:r>
            <a:r>
              <a:rPr sz="1650" spc="0" dirty="0" smtClean="0">
                <a:latin typeface="Calibri"/>
                <a:cs typeface="Calibri"/>
              </a:rPr>
              <a:t>0</a:t>
            </a:r>
            <a:r>
              <a:rPr sz="1650" spc="-109" dirty="0" smtClean="0">
                <a:latin typeface="Calibri"/>
                <a:cs typeface="Calibri"/>
              </a:rPr>
              <a:t> </a:t>
            </a:r>
            <a:r>
              <a:rPr sz="1650" spc="9" dirty="0" smtClean="0">
                <a:latin typeface="Calibri"/>
                <a:cs typeface="Calibri"/>
              </a:rPr>
              <a:t>h</a:t>
            </a:r>
            <a:r>
              <a:rPr sz="1650" spc="4" dirty="0" smtClean="0">
                <a:latin typeface="Calibri"/>
                <a:cs typeface="Calibri"/>
              </a:rPr>
              <a:t>o</a:t>
            </a:r>
            <a:r>
              <a:rPr sz="1650" spc="-9" dirty="0" smtClean="0">
                <a:latin typeface="Calibri"/>
                <a:cs typeface="Calibri"/>
              </a:rPr>
              <a:t>g</a:t>
            </a:r>
            <a:r>
              <a:rPr sz="1650" spc="-19" dirty="0" smtClean="0">
                <a:latin typeface="Calibri"/>
                <a:cs typeface="Calibri"/>
              </a:rPr>
              <a:t>a</a:t>
            </a:r>
            <a:r>
              <a:rPr sz="1650" spc="-25" dirty="0" smtClean="0">
                <a:latin typeface="Calibri"/>
                <a:cs typeface="Calibri"/>
              </a:rPr>
              <a:t>r</a:t>
            </a:r>
            <a:r>
              <a:rPr sz="1650" spc="54" dirty="0" smtClean="0">
                <a:latin typeface="Calibri"/>
                <a:cs typeface="Calibri"/>
              </a:rPr>
              <a:t>e</a:t>
            </a:r>
            <a:r>
              <a:rPr sz="1650" spc="0" dirty="0" smtClean="0">
                <a:latin typeface="Calibri"/>
                <a:cs typeface="Calibri"/>
              </a:rPr>
              <a:t>s</a:t>
            </a:r>
            <a:r>
              <a:rPr sz="1650" spc="-69" dirty="0" smtClean="0">
                <a:latin typeface="Calibri"/>
                <a:cs typeface="Calibri"/>
              </a:rPr>
              <a:t> </a:t>
            </a:r>
            <a:r>
              <a:rPr sz="1650" spc="9" dirty="0" smtClean="0">
                <a:latin typeface="Calibri"/>
                <a:cs typeface="Calibri"/>
              </a:rPr>
              <a:t>sup</a:t>
            </a:r>
            <a:r>
              <a:rPr sz="1650" spc="54" dirty="0" smtClean="0">
                <a:latin typeface="Calibri"/>
                <a:cs typeface="Calibri"/>
              </a:rPr>
              <a:t>e</a:t>
            </a:r>
            <a:r>
              <a:rPr sz="1650" spc="-25" dirty="0" smtClean="0">
                <a:latin typeface="Calibri"/>
                <a:cs typeface="Calibri"/>
              </a:rPr>
              <a:t>r</a:t>
            </a:r>
            <a:r>
              <a:rPr sz="1650" spc="19" dirty="0" smtClean="0">
                <a:latin typeface="Calibri"/>
                <a:cs typeface="Calibri"/>
              </a:rPr>
              <a:t>v</a:t>
            </a:r>
            <a:r>
              <a:rPr sz="1650" spc="59" dirty="0" smtClean="0">
                <a:latin typeface="Calibri"/>
                <a:cs typeface="Calibri"/>
              </a:rPr>
              <a:t>i</a:t>
            </a:r>
            <a:r>
              <a:rPr sz="1650" spc="9" dirty="0" smtClean="0">
                <a:latin typeface="Calibri"/>
                <a:cs typeface="Calibri"/>
              </a:rPr>
              <a:t>s</a:t>
            </a:r>
            <a:r>
              <a:rPr sz="1650" spc="-19" dirty="0" smtClean="0">
                <a:latin typeface="Calibri"/>
                <a:cs typeface="Calibri"/>
              </a:rPr>
              <a:t>a</a:t>
            </a:r>
            <a:r>
              <a:rPr sz="1650" spc="9" dirty="0" smtClean="0">
                <a:latin typeface="Calibri"/>
                <a:cs typeface="Calibri"/>
              </a:rPr>
              <a:t>d</a:t>
            </a:r>
            <a:r>
              <a:rPr sz="1650" spc="4" dirty="0" smtClean="0">
                <a:latin typeface="Calibri"/>
                <a:cs typeface="Calibri"/>
              </a:rPr>
              <a:t>o</a:t>
            </a:r>
            <a:r>
              <a:rPr sz="1650" spc="0" dirty="0" smtClean="0">
                <a:latin typeface="Calibri"/>
                <a:cs typeface="Calibri"/>
              </a:rPr>
              <a:t>s</a:t>
            </a:r>
            <a:endParaRPr sz="1650">
              <a:latin typeface="Calibri"/>
              <a:cs typeface="Calibri"/>
            </a:endParaRPr>
          </a:p>
        </p:txBody>
      </p:sp>
      <p:sp>
        <p:nvSpPr>
          <p:cNvPr id="55" name="Rectángulo 54"/>
          <p:cNvSpPr/>
          <p:nvPr/>
        </p:nvSpPr>
        <p:spPr>
          <a:xfrm>
            <a:off x="4400025" y="635817"/>
            <a:ext cx="4572000" cy="400110"/>
          </a:xfrm>
          <a:prstGeom prst="rect">
            <a:avLst/>
          </a:prstGeom>
        </p:spPr>
        <p:txBody>
          <a:bodyPr>
            <a:spAutoFit/>
          </a:bodyPr>
          <a:lstStyle/>
          <a:p>
            <a:pPr algn="r"/>
            <a:r>
              <a:rPr lang="es-MX" sz="2000" b="1" spc="-5" dirty="0" smtClean="0">
                <a:cs typeface="Arial"/>
              </a:rPr>
              <a:t>PRESUPUESTO PROGRAMÁTICO</a:t>
            </a:r>
            <a:endParaRPr lang="es-MX" sz="2000" b="1" dirty="0"/>
          </a:p>
        </p:txBody>
      </p:sp>
    </p:spTree>
    <p:extLst>
      <p:ext uri="{BB962C8B-B14F-4D97-AF65-F5344CB8AC3E}">
        <p14:creationId xmlns:p14="http://schemas.microsoft.com/office/powerpoint/2010/main" val="4869940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8"/>
          <p:cNvSpPr/>
          <p:nvPr/>
        </p:nvSpPr>
        <p:spPr>
          <a:xfrm>
            <a:off x="4782" y="1560277"/>
            <a:ext cx="9146485" cy="362779"/>
          </a:xfrm>
          <a:custGeom>
            <a:avLst/>
            <a:gdLst/>
            <a:ahLst/>
            <a:cxnLst/>
            <a:rect l="l" t="t" r="r" b="b"/>
            <a:pathLst>
              <a:path w="9146485" h="362779">
                <a:moveTo>
                  <a:pt x="9139217" y="13857"/>
                </a:moveTo>
                <a:lnTo>
                  <a:pt x="13921" y="13857"/>
                </a:lnTo>
                <a:lnTo>
                  <a:pt x="13921" y="362779"/>
                </a:lnTo>
                <a:lnTo>
                  <a:pt x="9139217" y="362779"/>
                </a:lnTo>
                <a:lnTo>
                  <a:pt x="9139217" y="13857"/>
                </a:lnTo>
                <a:close/>
              </a:path>
            </a:pathLst>
          </a:custGeom>
          <a:solidFill>
            <a:srgbClr val="0D0D0D"/>
          </a:solidFill>
        </p:spPr>
        <p:txBody>
          <a:bodyPr wrap="square" lIns="0" tIns="0" rIns="0" bIns="0" rtlCol="0">
            <a:noAutofit/>
          </a:bodyPr>
          <a:lstStyle/>
          <a:p>
            <a:endParaRPr/>
          </a:p>
        </p:txBody>
      </p:sp>
      <p:sp>
        <p:nvSpPr>
          <p:cNvPr id="5" name="object 29"/>
          <p:cNvSpPr/>
          <p:nvPr/>
        </p:nvSpPr>
        <p:spPr>
          <a:xfrm>
            <a:off x="25664" y="1567227"/>
            <a:ext cx="9118735" cy="0"/>
          </a:xfrm>
          <a:custGeom>
            <a:avLst/>
            <a:gdLst/>
            <a:ahLst/>
            <a:cxnLst/>
            <a:rect l="l" t="t" r="r" b="b"/>
            <a:pathLst>
              <a:path w="9118735">
                <a:moveTo>
                  <a:pt x="9118335" y="0"/>
                </a:moveTo>
                <a:lnTo>
                  <a:pt x="0" y="0"/>
                </a:lnTo>
              </a:path>
              <a:path w="9118735">
                <a:moveTo>
                  <a:pt x="0" y="1"/>
                </a:moveTo>
                <a:lnTo>
                  <a:pt x="9118335" y="0"/>
                </a:lnTo>
              </a:path>
            </a:pathLst>
          </a:custGeom>
          <a:ln w="13910">
            <a:solidFill>
              <a:srgbClr val="000000"/>
            </a:solidFill>
          </a:ln>
        </p:spPr>
        <p:txBody>
          <a:bodyPr wrap="square" lIns="0" tIns="0" rIns="0" bIns="0" rtlCol="0">
            <a:noAutofit/>
          </a:bodyPr>
          <a:lstStyle/>
          <a:p>
            <a:endParaRPr/>
          </a:p>
        </p:txBody>
      </p:sp>
      <p:sp>
        <p:nvSpPr>
          <p:cNvPr id="6" name="object 30"/>
          <p:cNvSpPr/>
          <p:nvPr/>
        </p:nvSpPr>
        <p:spPr>
          <a:xfrm>
            <a:off x="18703" y="1567134"/>
            <a:ext cx="9132563" cy="0"/>
          </a:xfrm>
          <a:custGeom>
            <a:avLst/>
            <a:gdLst/>
            <a:ahLst/>
            <a:cxnLst/>
            <a:rect l="l" t="t" r="r" b="b"/>
            <a:pathLst>
              <a:path w="9132563">
                <a:moveTo>
                  <a:pt x="9125296" y="0"/>
                </a:moveTo>
                <a:lnTo>
                  <a:pt x="0" y="0"/>
                </a:lnTo>
              </a:path>
              <a:path w="9132563">
                <a:moveTo>
                  <a:pt x="0" y="1"/>
                </a:moveTo>
                <a:lnTo>
                  <a:pt x="9125296" y="0"/>
                </a:lnTo>
              </a:path>
            </a:pathLst>
          </a:custGeom>
          <a:ln w="15181">
            <a:solidFill>
              <a:srgbClr val="000000"/>
            </a:solidFill>
          </a:ln>
        </p:spPr>
        <p:txBody>
          <a:bodyPr wrap="square" lIns="0" tIns="0" rIns="0" bIns="0" rtlCol="0">
            <a:noAutofit/>
          </a:bodyPr>
          <a:lstStyle/>
          <a:p>
            <a:endParaRPr/>
          </a:p>
        </p:txBody>
      </p:sp>
      <p:sp>
        <p:nvSpPr>
          <p:cNvPr id="7" name="object 31"/>
          <p:cNvSpPr/>
          <p:nvPr/>
        </p:nvSpPr>
        <p:spPr>
          <a:xfrm>
            <a:off x="25664" y="1915644"/>
            <a:ext cx="9118735" cy="0"/>
          </a:xfrm>
          <a:custGeom>
            <a:avLst/>
            <a:gdLst/>
            <a:ahLst/>
            <a:cxnLst/>
            <a:rect l="l" t="t" r="r" b="b"/>
            <a:pathLst>
              <a:path w="9118735">
                <a:moveTo>
                  <a:pt x="9118335" y="0"/>
                </a:moveTo>
                <a:lnTo>
                  <a:pt x="0" y="0"/>
                </a:lnTo>
              </a:path>
              <a:path w="9118735">
                <a:moveTo>
                  <a:pt x="0" y="1"/>
                </a:moveTo>
                <a:lnTo>
                  <a:pt x="9118335" y="0"/>
                </a:lnTo>
              </a:path>
            </a:pathLst>
          </a:custGeom>
          <a:ln w="13910">
            <a:solidFill>
              <a:srgbClr val="000000"/>
            </a:solidFill>
          </a:ln>
        </p:spPr>
        <p:txBody>
          <a:bodyPr wrap="square" lIns="0" tIns="0" rIns="0" bIns="0" rtlCol="0">
            <a:noAutofit/>
          </a:bodyPr>
          <a:lstStyle/>
          <a:p>
            <a:endParaRPr/>
          </a:p>
        </p:txBody>
      </p:sp>
      <p:sp>
        <p:nvSpPr>
          <p:cNvPr id="8" name="object 32"/>
          <p:cNvSpPr/>
          <p:nvPr/>
        </p:nvSpPr>
        <p:spPr>
          <a:xfrm>
            <a:off x="18703" y="1915876"/>
            <a:ext cx="9132563" cy="0"/>
          </a:xfrm>
          <a:custGeom>
            <a:avLst/>
            <a:gdLst/>
            <a:ahLst/>
            <a:cxnLst/>
            <a:rect l="l" t="t" r="r" b="b"/>
            <a:pathLst>
              <a:path w="9132563">
                <a:moveTo>
                  <a:pt x="9125296" y="0"/>
                </a:moveTo>
                <a:lnTo>
                  <a:pt x="0" y="0"/>
                </a:lnTo>
              </a:path>
              <a:path w="9132563">
                <a:moveTo>
                  <a:pt x="0" y="1"/>
                </a:moveTo>
                <a:lnTo>
                  <a:pt x="9125296" y="0"/>
                </a:lnTo>
              </a:path>
            </a:pathLst>
          </a:custGeom>
          <a:ln w="15645">
            <a:solidFill>
              <a:srgbClr val="000000"/>
            </a:solidFill>
          </a:ln>
        </p:spPr>
        <p:txBody>
          <a:bodyPr wrap="square" lIns="0" tIns="0" rIns="0" bIns="0" rtlCol="0">
            <a:noAutofit/>
          </a:bodyPr>
          <a:lstStyle/>
          <a:p>
            <a:endParaRPr/>
          </a:p>
        </p:txBody>
      </p:sp>
      <p:sp>
        <p:nvSpPr>
          <p:cNvPr id="9" name="object 33"/>
          <p:cNvSpPr/>
          <p:nvPr/>
        </p:nvSpPr>
        <p:spPr>
          <a:xfrm>
            <a:off x="25664" y="2473482"/>
            <a:ext cx="9118735" cy="0"/>
          </a:xfrm>
          <a:custGeom>
            <a:avLst/>
            <a:gdLst/>
            <a:ahLst/>
            <a:cxnLst/>
            <a:rect l="l" t="t" r="r" b="b"/>
            <a:pathLst>
              <a:path w="9118735">
                <a:moveTo>
                  <a:pt x="9118335" y="0"/>
                </a:moveTo>
                <a:lnTo>
                  <a:pt x="0" y="0"/>
                </a:lnTo>
              </a:path>
              <a:path w="9118735">
                <a:moveTo>
                  <a:pt x="0" y="1"/>
                </a:moveTo>
                <a:lnTo>
                  <a:pt x="9118335" y="0"/>
                </a:lnTo>
              </a:path>
            </a:pathLst>
          </a:custGeom>
          <a:ln w="13910">
            <a:solidFill>
              <a:srgbClr val="000000"/>
            </a:solidFill>
          </a:ln>
        </p:spPr>
        <p:txBody>
          <a:bodyPr wrap="square" lIns="0" tIns="0" rIns="0" bIns="0" rtlCol="0">
            <a:noAutofit/>
          </a:bodyPr>
          <a:lstStyle/>
          <a:p>
            <a:endParaRPr/>
          </a:p>
        </p:txBody>
      </p:sp>
      <p:sp>
        <p:nvSpPr>
          <p:cNvPr id="10" name="object 34"/>
          <p:cNvSpPr/>
          <p:nvPr/>
        </p:nvSpPr>
        <p:spPr>
          <a:xfrm>
            <a:off x="18703" y="2473389"/>
            <a:ext cx="9132563" cy="0"/>
          </a:xfrm>
          <a:custGeom>
            <a:avLst/>
            <a:gdLst/>
            <a:ahLst/>
            <a:cxnLst/>
            <a:rect l="l" t="t" r="r" b="b"/>
            <a:pathLst>
              <a:path w="9132563">
                <a:moveTo>
                  <a:pt x="9125296" y="0"/>
                </a:moveTo>
                <a:lnTo>
                  <a:pt x="0" y="0"/>
                </a:lnTo>
              </a:path>
              <a:path w="9132563">
                <a:moveTo>
                  <a:pt x="0" y="1"/>
                </a:moveTo>
                <a:lnTo>
                  <a:pt x="9125296" y="0"/>
                </a:lnTo>
              </a:path>
            </a:pathLst>
          </a:custGeom>
          <a:ln w="15181">
            <a:solidFill>
              <a:srgbClr val="000000"/>
            </a:solidFill>
          </a:ln>
        </p:spPr>
        <p:txBody>
          <a:bodyPr wrap="square" lIns="0" tIns="0" rIns="0" bIns="0" rtlCol="0">
            <a:noAutofit/>
          </a:bodyPr>
          <a:lstStyle/>
          <a:p>
            <a:endParaRPr/>
          </a:p>
        </p:txBody>
      </p:sp>
      <p:sp>
        <p:nvSpPr>
          <p:cNvPr id="11" name="object 35"/>
          <p:cNvSpPr/>
          <p:nvPr/>
        </p:nvSpPr>
        <p:spPr>
          <a:xfrm>
            <a:off x="25664" y="3031320"/>
            <a:ext cx="9118735" cy="0"/>
          </a:xfrm>
          <a:custGeom>
            <a:avLst/>
            <a:gdLst/>
            <a:ahLst/>
            <a:cxnLst/>
            <a:rect l="l" t="t" r="r" b="b"/>
            <a:pathLst>
              <a:path w="9118735">
                <a:moveTo>
                  <a:pt x="9118335" y="0"/>
                </a:moveTo>
                <a:lnTo>
                  <a:pt x="0" y="0"/>
                </a:lnTo>
              </a:path>
              <a:path w="9118735">
                <a:moveTo>
                  <a:pt x="0" y="1"/>
                </a:moveTo>
                <a:lnTo>
                  <a:pt x="9118335" y="0"/>
                </a:lnTo>
              </a:path>
            </a:pathLst>
          </a:custGeom>
          <a:ln w="13910">
            <a:solidFill>
              <a:srgbClr val="000000"/>
            </a:solidFill>
          </a:ln>
        </p:spPr>
        <p:txBody>
          <a:bodyPr wrap="square" lIns="0" tIns="0" rIns="0" bIns="0" rtlCol="0">
            <a:noAutofit/>
          </a:bodyPr>
          <a:lstStyle/>
          <a:p>
            <a:endParaRPr/>
          </a:p>
        </p:txBody>
      </p:sp>
      <p:sp>
        <p:nvSpPr>
          <p:cNvPr id="12" name="object 36"/>
          <p:cNvSpPr/>
          <p:nvPr/>
        </p:nvSpPr>
        <p:spPr>
          <a:xfrm>
            <a:off x="18703" y="3031227"/>
            <a:ext cx="9132563" cy="0"/>
          </a:xfrm>
          <a:custGeom>
            <a:avLst/>
            <a:gdLst/>
            <a:ahLst/>
            <a:cxnLst/>
            <a:rect l="l" t="t" r="r" b="b"/>
            <a:pathLst>
              <a:path w="9132563">
                <a:moveTo>
                  <a:pt x="9125296" y="0"/>
                </a:moveTo>
                <a:lnTo>
                  <a:pt x="0" y="0"/>
                </a:lnTo>
              </a:path>
              <a:path w="9132563">
                <a:moveTo>
                  <a:pt x="0" y="1"/>
                </a:moveTo>
                <a:lnTo>
                  <a:pt x="9125296" y="0"/>
                </a:lnTo>
              </a:path>
            </a:pathLst>
          </a:custGeom>
          <a:ln w="15181">
            <a:solidFill>
              <a:srgbClr val="000000"/>
            </a:solidFill>
          </a:ln>
        </p:spPr>
        <p:txBody>
          <a:bodyPr wrap="square" lIns="0" tIns="0" rIns="0" bIns="0" rtlCol="0">
            <a:noAutofit/>
          </a:bodyPr>
          <a:lstStyle/>
          <a:p>
            <a:endParaRPr/>
          </a:p>
        </p:txBody>
      </p:sp>
      <p:sp>
        <p:nvSpPr>
          <p:cNvPr id="13" name="object 37"/>
          <p:cNvSpPr/>
          <p:nvPr/>
        </p:nvSpPr>
        <p:spPr>
          <a:xfrm>
            <a:off x="25664" y="3589158"/>
            <a:ext cx="9118735" cy="0"/>
          </a:xfrm>
          <a:custGeom>
            <a:avLst/>
            <a:gdLst/>
            <a:ahLst/>
            <a:cxnLst/>
            <a:rect l="l" t="t" r="r" b="b"/>
            <a:pathLst>
              <a:path w="9118735">
                <a:moveTo>
                  <a:pt x="9118335" y="0"/>
                </a:moveTo>
                <a:lnTo>
                  <a:pt x="0" y="0"/>
                </a:lnTo>
              </a:path>
              <a:path w="9118735">
                <a:moveTo>
                  <a:pt x="0" y="1"/>
                </a:moveTo>
                <a:lnTo>
                  <a:pt x="9118335" y="0"/>
                </a:lnTo>
              </a:path>
            </a:pathLst>
          </a:custGeom>
          <a:ln w="13910">
            <a:solidFill>
              <a:srgbClr val="000000"/>
            </a:solidFill>
          </a:ln>
        </p:spPr>
        <p:txBody>
          <a:bodyPr wrap="square" lIns="0" tIns="0" rIns="0" bIns="0" rtlCol="0">
            <a:noAutofit/>
          </a:bodyPr>
          <a:lstStyle/>
          <a:p>
            <a:endParaRPr/>
          </a:p>
        </p:txBody>
      </p:sp>
      <p:sp>
        <p:nvSpPr>
          <p:cNvPr id="14" name="object 38"/>
          <p:cNvSpPr/>
          <p:nvPr/>
        </p:nvSpPr>
        <p:spPr>
          <a:xfrm>
            <a:off x="18703" y="3589065"/>
            <a:ext cx="9132563" cy="0"/>
          </a:xfrm>
          <a:custGeom>
            <a:avLst/>
            <a:gdLst/>
            <a:ahLst/>
            <a:cxnLst/>
            <a:rect l="l" t="t" r="r" b="b"/>
            <a:pathLst>
              <a:path w="9132563">
                <a:moveTo>
                  <a:pt x="9125296" y="0"/>
                </a:moveTo>
                <a:lnTo>
                  <a:pt x="0" y="0"/>
                </a:lnTo>
              </a:path>
              <a:path w="9132563">
                <a:moveTo>
                  <a:pt x="0" y="1"/>
                </a:moveTo>
                <a:lnTo>
                  <a:pt x="9125296" y="0"/>
                </a:lnTo>
              </a:path>
            </a:pathLst>
          </a:custGeom>
          <a:ln w="15181">
            <a:solidFill>
              <a:srgbClr val="000000"/>
            </a:solidFill>
          </a:ln>
        </p:spPr>
        <p:txBody>
          <a:bodyPr wrap="square" lIns="0" tIns="0" rIns="0" bIns="0" rtlCol="0">
            <a:noAutofit/>
          </a:bodyPr>
          <a:lstStyle/>
          <a:p>
            <a:endParaRPr/>
          </a:p>
        </p:txBody>
      </p:sp>
      <p:sp>
        <p:nvSpPr>
          <p:cNvPr id="15" name="object 39"/>
          <p:cNvSpPr/>
          <p:nvPr/>
        </p:nvSpPr>
        <p:spPr>
          <a:xfrm>
            <a:off x="25664" y="4146958"/>
            <a:ext cx="9118735" cy="0"/>
          </a:xfrm>
          <a:custGeom>
            <a:avLst/>
            <a:gdLst/>
            <a:ahLst/>
            <a:cxnLst/>
            <a:rect l="l" t="t" r="r" b="b"/>
            <a:pathLst>
              <a:path w="9118735">
                <a:moveTo>
                  <a:pt x="9118335" y="0"/>
                </a:moveTo>
                <a:lnTo>
                  <a:pt x="0" y="0"/>
                </a:lnTo>
              </a:path>
              <a:path w="9118735">
                <a:moveTo>
                  <a:pt x="0" y="1"/>
                </a:moveTo>
                <a:lnTo>
                  <a:pt x="9118335" y="0"/>
                </a:lnTo>
              </a:path>
            </a:pathLst>
          </a:custGeom>
          <a:ln w="13910">
            <a:solidFill>
              <a:srgbClr val="000000"/>
            </a:solidFill>
          </a:ln>
        </p:spPr>
        <p:txBody>
          <a:bodyPr wrap="square" lIns="0" tIns="0" rIns="0" bIns="0" rtlCol="0">
            <a:noAutofit/>
          </a:bodyPr>
          <a:lstStyle/>
          <a:p>
            <a:endParaRPr/>
          </a:p>
        </p:txBody>
      </p:sp>
      <p:sp>
        <p:nvSpPr>
          <p:cNvPr id="16" name="object 40"/>
          <p:cNvSpPr/>
          <p:nvPr/>
        </p:nvSpPr>
        <p:spPr>
          <a:xfrm>
            <a:off x="18703" y="4146958"/>
            <a:ext cx="9132563" cy="0"/>
          </a:xfrm>
          <a:custGeom>
            <a:avLst/>
            <a:gdLst/>
            <a:ahLst/>
            <a:cxnLst/>
            <a:rect l="l" t="t" r="r" b="b"/>
            <a:pathLst>
              <a:path w="9132563">
                <a:moveTo>
                  <a:pt x="9125296" y="0"/>
                </a:moveTo>
                <a:lnTo>
                  <a:pt x="0" y="0"/>
                </a:lnTo>
              </a:path>
              <a:path w="9132563">
                <a:moveTo>
                  <a:pt x="0" y="1"/>
                </a:moveTo>
                <a:lnTo>
                  <a:pt x="9125296" y="0"/>
                </a:lnTo>
              </a:path>
            </a:pathLst>
          </a:custGeom>
          <a:ln w="15181">
            <a:solidFill>
              <a:srgbClr val="000000"/>
            </a:solidFill>
          </a:ln>
        </p:spPr>
        <p:txBody>
          <a:bodyPr wrap="square" lIns="0" tIns="0" rIns="0" bIns="0" rtlCol="0">
            <a:noAutofit/>
          </a:bodyPr>
          <a:lstStyle/>
          <a:p>
            <a:endParaRPr/>
          </a:p>
        </p:txBody>
      </p:sp>
      <p:sp>
        <p:nvSpPr>
          <p:cNvPr id="17" name="object 41"/>
          <p:cNvSpPr/>
          <p:nvPr/>
        </p:nvSpPr>
        <p:spPr>
          <a:xfrm>
            <a:off x="25664" y="4704796"/>
            <a:ext cx="9118735" cy="0"/>
          </a:xfrm>
          <a:custGeom>
            <a:avLst/>
            <a:gdLst/>
            <a:ahLst/>
            <a:cxnLst/>
            <a:rect l="l" t="t" r="r" b="b"/>
            <a:pathLst>
              <a:path w="9118735">
                <a:moveTo>
                  <a:pt x="9118335" y="0"/>
                </a:moveTo>
                <a:lnTo>
                  <a:pt x="0" y="0"/>
                </a:lnTo>
              </a:path>
              <a:path w="9118735">
                <a:moveTo>
                  <a:pt x="0" y="1"/>
                </a:moveTo>
                <a:lnTo>
                  <a:pt x="9118335" y="0"/>
                </a:lnTo>
              </a:path>
            </a:pathLst>
          </a:custGeom>
          <a:ln w="13910">
            <a:solidFill>
              <a:srgbClr val="000000"/>
            </a:solidFill>
          </a:ln>
        </p:spPr>
        <p:txBody>
          <a:bodyPr wrap="square" lIns="0" tIns="0" rIns="0" bIns="0" rtlCol="0">
            <a:noAutofit/>
          </a:bodyPr>
          <a:lstStyle/>
          <a:p>
            <a:endParaRPr/>
          </a:p>
        </p:txBody>
      </p:sp>
      <p:sp>
        <p:nvSpPr>
          <p:cNvPr id="18" name="object 42"/>
          <p:cNvSpPr/>
          <p:nvPr/>
        </p:nvSpPr>
        <p:spPr>
          <a:xfrm>
            <a:off x="18703" y="4704796"/>
            <a:ext cx="9132563" cy="0"/>
          </a:xfrm>
          <a:custGeom>
            <a:avLst/>
            <a:gdLst/>
            <a:ahLst/>
            <a:cxnLst/>
            <a:rect l="l" t="t" r="r" b="b"/>
            <a:pathLst>
              <a:path w="9132563">
                <a:moveTo>
                  <a:pt x="9125296" y="0"/>
                </a:moveTo>
                <a:lnTo>
                  <a:pt x="0" y="0"/>
                </a:lnTo>
              </a:path>
              <a:path w="9132563">
                <a:moveTo>
                  <a:pt x="0" y="1"/>
                </a:moveTo>
                <a:lnTo>
                  <a:pt x="9125296" y="0"/>
                </a:lnTo>
              </a:path>
            </a:pathLst>
          </a:custGeom>
          <a:ln w="15181">
            <a:solidFill>
              <a:srgbClr val="000000"/>
            </a:solidFill>
          </a:ln>
        </p:spPr>
        <p:txBody>
          <a:bodyPr wrap="square" lIns="0" tIns="0" rIns="0" bIns="0" rtlCol="0">
            <a:noAutofit/>
          </a:bodyPr>
          <a:lstStyle/>
          <a:p>
            <a:endParaRPr/>
          </a:p>
        </p:txBody>
      </p:sp>
      <p:sp>
        <p:nvSpPr>
          <p:cNvPr id="19" name="object 43"/>
          <p:cNvSpPr/>
          <p:nvPr/>
        </p:nvSpPr>
        <p:spPr>
          <a:xfrm>
            <a:off x="25664" y="5262634"/>
            <a:ext cx="9118735" cy="0"/>
          </a:xfrm>
          <a:custGeom>
            <a:avLst/>
            <a:gdLst/>
            <a:ahLst/>
            <a:cxnLst/>
            <a:rect l="l" t="t" r="r" b="b"/>
            <a:pathLst>
              <a:path w="9118735">
                <a:moveTo>
                  <a:pt x="9118335" y="0"/>
                </a:moveTo>
                <a:lnTo>
                  <a:pt x="0" y="0"/>
                </a:lnTo>
              </a:path>
              <a:path w="9118735">
                <a:moveTo>
                  <a:pt x="0" y="1"/>
                </a:moveTo>
                <a:lnTo>
                  <a:pt x="9118335" y="0"/>
                </a:lnTo>
              </a:path>
            </a:pathLst>
          </a:custGeom>
          <a:ln w="13910">
            <a:solidFill>
              <a:srgbClr val="000000"/>
            </a:solidFill>
          </a:ln>
        </p:spPr>
        <p:txBody>
          <a:bodyPr wrap="square" lIns="0" tIns="0" rIns="0" bIns="0" rtlCol="0">
            <a:noAutofit/>
          </a:bodyPr>
          <a:lstStyle/>
          <a:p>
            <a:endParaRPr/>
          </a:p>
        </p:txBody>
      </p:sp>
      <p:sp>
        <p:nvSpPr>
          <p:cNvPr id="20" name="object 44"/>
          <p:cNvSpPr/>
          <p:nvPr/>
        </p:nvSpPr>
        <p:spPr>
          <a:xfrm>
            <a:off x="18703" y="5262634"/>
            <a:ext cx="9132563" cy="0"/>
          </a:xfrm>
          <a:custGeom>
            <a:avLst/>
            <a:gdLst/>
            <a:ahLst/>
            <a:cxnLst/>
            <a:rect l="l" t="t" r="r" b="b"/>
            <a:pathLst>
              <a:path w="9132563">
                <a:moveTo>
                  <a:pt x="9125296" y="0"/>
                </a:moveTo>
                <a:lnTo>
                  <a:pt x="0" y="0"/>
                </a:lnTo>
              </a:path>
              <a:path w="9132563">
                <a:moveTo>
                  <a:pt x="0" y="1"/>
                </a:moveTo>
                <a:lnTo>
                  <a:pt x="9125296" y="0"/>
                </a:lnTo>
              </a:path>
            </a:pathLst>
          </a:custGeom>
          <a:ln w="15181">
            <a:solidFill>
              <a:srgbClr val="000000"/>
            </a:solidFill>
          </a:ln>
        </p:spPr>
        <p:txBody>
          <a:bodyPr wrap="square" lIns="0" tIns="0" rIns="0" bIns="0" rtlCol="0">
            <a:noAutofit/>
          </a:bodyPr>
          <a:lstStyle/>
          <a:p>
            <a:endParaRPr/>
          </a:p>
        </p:txBody>
      </p:sp>
      <p:sp>
        <p:nvSpPr>
          <p:cNvPr id="21" name="object 45"/>
          <p:cNvSpPr/>
          <p:nvPr/>
        </p:nvSpPr>
        <p:spPr>
          <a:xfrm>
            <a:off x="11742" y="1567227"/>
            <a:ext cx="0" cy="4253240"/>
          </a:xfrm>
          <a:custGeom>
            <a:avLst/>
            <a:gdLst/>
            <a:ahLst/>
            <a:cxnLst/>
            <a:rect l="l" t="t" r="r" b="b"/>
            <a:pathLst>
              <a:path h="4253240">
                <a:moveTo>
                  <a:pt x="0" y="0"/>
                </a:moveTo>
                <a:lnTo>
                  <a:pt x="0" y="4253240"/>
                </a:lnTo>
              </a:path>
            </a:pathLst>
          </a:custGeom>
          <a:ln w="13921">
            <a:solidFill>
              <a:srgbClr val="000000"/>
            </a:solidFill>
          </a:ln>
        </p:spPr>
        <p:txBody>
          <a:bodyPr wrap="square" lIns="0" tIns="0" rIns="0" bIns="0" rtlCol="0">
            <a:noAutofit/>
          </a:bodyPr>
          <a:lstStyle/>
          <a:p>
            <a:endParaRPr/>
          </a:p>
        </p:txBody>
      </p:sp>
      <p:sp>
        <p:nvSpPr>
          <p:cNvPr id="22" name="object 46"/>
          <p:cNvSpPr/>
          <p:nvPr/>
        </p:nvSpPr>
        <p:spPr>
          <a:xfrm>
            <a:off x="11742" y="1560235"/>
            <a:ext cx="0" cy="4267181"/>
          </a:xfrm>
          <a:custGeom>
            <a:avLst/>
            <a:gdLst/>
            <a:ahLst/>
            <a:cxnLst/>
            <a:rect l="l" t="t" r="r" b="b"/>
            <a:pathLst>
              <a:path h="4267181">
                <a:moveTo>
                  <a:pt x="0" y="0"/>
                </a:moveTo>
                <a:lnTo>
                  <a:pt x="0" y="4267181"/>
                </a:lnTo>
              </a:path>
            </a:pathLst>
          </a:custGeom>
          <a:ln w="15191">
            <a:solidFill>
              <a:srgbClr val="000000"/>
            </a:solidFill>
          </a:ln>
        </p:spPr>
        <p:txBody>
          <a:bodyPr wrap="square" lIns="0" tIns="0" rIns="0" bIns="0" rtlCol="0">
            <a:noAutofit/>
          </a:bodyPr>
          <a:lstStyle/>
          <a:p>
            <a:endParaRPr/>
          </a:p>
        </p:txBody>
      </p:sp>
      <p:sp>
        <p:nvSpPr>
          <p:cNvPr id="23" name="object 47"/>
          <p:cNvSpPr/>
          <p:nvPr/>
        </p:nvSpPr>
        <p:spPr>
          <a:xfrm>
            <a:off x="3860134" y="1581127"/>
            <a:ext cx="0" cy="4239340"/>
          </a:xfrm>
          <a:custGeom>
            <a:avLst/>
            <a:gdLst/>
            <a:ahLst/>
            <a:cxnLst/>
            <a:rect l="l" t="t" r="r" b="b"/>
            <a:pathLst>
              <a:path h="4239340">
                <a:moveTo>
                  <a:pt x="0" y="0"/>
                </a:moveTo>
                <a:lnTo>
                  <a:pt x="0" y="4239340"/>
                </a:lnTo>
              </a:path>
            </a:pathLst>
          </a:custGeom>
          <a:ln w="13921">
            <a:solidFill>
              <a:srgbClr val="000000"/>
            </a:solidFill>
          </a:ln>
        </p:spPr>
        <p:txBody>
          <a:bodyPr wrap="square" lIns="0" tIns="0" rIns="0" bIns="0" rtlCol="0">
            <a:noAutofit/>
          </a:bodyPr>
          <a:lstStyle/>
          <a:p>
            <a:endParaRPr/>
          </a:p>
        </p:txBody>
      </p:sp>
      <p:sp>
        <p:nvSpPr>
          <p:cNvPr id="24" name="object 48"/>
          <p:cNvSpPr/>
          <p:nvPr/>
        </p:nvSpPr>
        <p:spPr>
          <a:xfrm>
            <a:off x="3860227" y="1574135"/>
            <a:ext cx="0" cy="4253281"/>
          </a:xfrm>
          <a:custGeom>
            <a:avLst/>
            <a:gdLst/>
            <a:ahLst/>
            <a:cxnLst/>
            <a:rect l="l" t="t" r="r" b="b"/>
            <a:pathLst>
              <a:path h="4253281">
                <a:moveTo>
                  <a:pt x="0" y="0"/>
                </a:moveTo>
                <a:lnTo>
                  <a:pt x="0" y="4253281"/>
                </a:lnTo>
              </a:path>
            </a:pathLst>
          </a:custGeom>
          <a:ln w="15191">
            <a:solidFill>
              <a:srgbClr val="000000"/>
            </a:solidFill>
          </a:ln>
        </p:spPr>
        <p:txBody>
          <a:bodyPr wrap="square" lIns="0" tIns="0" rIns="0" bIns="0" rtlCol="0">
            <a:noAutofit/>
          </a:bodyPr>
          <a:lstStyle/>
          <a:p>
            <a:endParaRPr/>
          </a:p>
        </p:txBody>
      </p:sp>
      <p:sp>
        <p:nvSpPr>
          <p:cNvPr id="25" name="object 49"/>
          <p:cNvSpPr/>
          <p:nvPr/>
        </p:nvSpPr>
        <p:spPr>
          <a:xfrm>
            <a:off x="6355812" y="1581127"/>
            <a:ext cx="0" cy="4239340"/>
          </a:xfrm>
          <a:custGeom>
            <a:avLst/>
            <a:gdLst/>
            <a:ahLst/>
            <a:cxnLst/>
            <a:rect l="l" t="t" r="r" b="b"/>
            <a:pathLst>
              <a:path h="4239340">
                <a:moveTo>
                  <a:pt x="0" y="0"/>
                </a:moveTo>
                <a:lnTo>
                  <a:pt x="0" y="4239340"/>
                </a:lnTo>
              </a:path>
            </a:pathLst>
          </a:custGeom>
          <a:ln w="13921">
            <a:solidFill>
              <a:srgbClr val="000000"/>
            </a:solidFill>
          </a:ln>
        </p:spPr>
        <p:txBody>
          <a:bodyPr wrap="square" lIns="0" tIns="0" rIns="0" bIns="0" rtlCol="0">
            <a:noAutofit/>
          </a:bodyPr>
          <a:lstStyle/>
          <a:p>
            <a:endParaRPr/>
          </a:p>
        </p:txBody>
      </p:sp>
      <p:sp>
        <p:nvSpPr>
          <p:cNvPr id="26" name="object 50"/>
          <p:cNvSpPr/>
          <p:nvPr/>
        </p:nvSpPr>
        <p:spPr>
          <a:xfrm>
            <a:off x="6355719" y="1574135"/>
            <a:ext cx="0" cy="4253281"/>
          </a:xfrm>
          <a:custGeom>
            <a:avLst/>
            <a:gdLst/>
            <a:ahLst/>
            <a:cxnLst/>
            <a:rect l="l" t="t" r="r" b="b"/>
            <a:pathLst>
              <a:path h="4253281">
                <a:moveTo>
                  <a:pt x="0" y="0"/>
                </a:moveTo>
                <a:lnTo>
                  <a:pt x="0" y="4253281"/>
                </a:lnTo>
              </a:path>
            </a:pathLst>
          </a:custGeom>
          <a:ln w="15191">
            <a:solidFill>
              <a:srgbClr val="000000"/>
            </a:solidFill>
          </a:ln>
        </p:spPr>
        <p:txBody>
          <a:bodyPr wrap="square" lIns="0" tIns="0" rIns="0" bIns="0" rtlCol="0">
            <a:noAutofit/>
          </a:bodyPr>
          <a:lstStyle/>
          <a:p>
            <a:endParaRPr/>
          </a:p>
        </p:txBody>
      </p:sp>
      <p:sp>
        <p:nvSpPr>
          <p:cNvPr id="27" name="object 51"/>
          <p:cNvSpPr/>
          <p:nvPr/>
        </p:nvSpPr>
        <p:spPr>
          <a:xfrm>
            <a:off x="25664" y="5820467"/>
            <a:ext cx="9118735" cy="0"/>
          </a:xfrm>
          <a:custGeom>
            <a:avLst/>
            <a:gdLst/>
            <a:ahLst/>
            <a:cxnLst/>
            <a:rect l="l" t="t" r="r" b="b"/>
            <a:pathLst>
              <a:path w="9118735">
                <a:moveTo>
                  <a:pt x="9118335" y="0"/>
                </a:moveTo>
                <a:lnTo>
                  <a:pt x="0" y="0"/>
                </a:lnTo>
              </a:path>
              <a:path w="9118735">
                <a:moveTo>
                  <a:pt x="0" y="1"/>
                </a:moveTo>
                <a:lnTo>
                  <a:pt x="9118335" y="0"/>
                </a:lnTo>
              </a:path>
            </a:pathLst>
          </a:custGeom>
          <a:ln w="13910">
            <a:solidFill>
              <a:srgbClr val="000000"/>
            </a:solidFill>
          </a:ln>
        </p:spPr>
        <p:txBody>
          <a:bodyPr wrap="square" lIns="0" tIns="0" rIns="0" bIns="0" rtlCol="0">
            <a:noAutofit/>
          </a:bodyPr>
          <a:lstStyle/>
          <a:p>
            <a:endParaRPr/>
          </a:p>
        </p:txBody>
      </p:sp>
      <p:sp>
        <p:nvSpPr>
          <p:cNvPr id="28" name="object 52"/>
          <p:cNvSpPr/>
          <p:nvPr/>
        </p:nvSpPr>
        <p:spPr>
          <a:xfrm>
            <a:off x="18703" y="5820467"/>
            <a:ext cx="9132563" cy="0"/>
          </a:xfrm>
          <a:custGeom>
            <a:avLst/>
            <a:gdLst/>
            <a:ahLst/>
            <a:cxnLst/>
            <a:rect l="l" t="t" r="r" b="b"/>
            <a:pathLst>
              <a:path w="9132563">
                <a:moveTo>
                  <a:pt x="9125296" y="0"/>
                </a:moveTo>
                <a:lnTo>
                  <a:pt x="0" y="0"/>
                </a:lnTo>
              </a:path>
              <a:path w="9132563">
                <a:moveTo>
                  <a:pt x="0" y="1"/>
                </a:moveTo>
                <a:lnTo>
                  <a:pt x="9125296" y="0"/>
                </a:lnTo>
              </a:path>
            </a:pathLst>
          </a:custGeom>
          <a:ln w="15181">
            <a:solidFill>
              <a:srgbClr val="000000"/>
            </a:solidFill>
          </a:ln>
        </p:spPr>
        <p:txBody>
          <a:bodyPr wrap="square" lIns="0" tIns="0" rIns="0" bIns="0" rtlCol="0">
            <a:noAutofit/>
          </a:bodyPr>
          <a:lstStyle/>
          <a:p>
            <a:endParaRPr/>
          </a:p>
        </p:txBody>
      </p:sp>
      <p:sp>
        <p:nvSpPr>
          <p:cNvPr id="29" name="object 26"/>
          <p:cNvSpPr txBox="1"/>
          <p:nvPr/>
        </p:nvSpPr>
        <p:spPr>
          <a:xfrm>
            <a:off x="12060" y="1567477"/>
            <a:ext cx="3848167" cy="348398"/>
          </a:xfrm>
          <a:prstGeom prst="rect">
            <a:avLst/>
          </a:prstGeom>
        </p:spPr>
        <p:txBody>
          <a:bodyPr wrap="square" lIns="0" tIns="0" rIns="0" bIns="0" rtlCol="0">
            <a:noAutofit/>
          </a:bodyPr>
          <a:lstStyle/>
          <a:p>
            <a:pPr marL="689729">
              <a:lnSpc>
                <a:spcPct val="101725"/>
              </a:lnSpc>
              <a:spcBef>
                <a:spcPts val="185"/>
              </a:spcBef>
            </a:pPr>
            <a:r>
              <a:rPr sz="2050" b="1" spc="50" dirty="0" err="1" smtClean="0">
                <a:solidFill>
                  <a:srgbClr val="FFFF00"/>
                </a:solidFill>
                <a:latin typeface="Calibri"/>
                <a:cs typeface="Calibri"/>
              </a:rPr>
              <a:t>A</a:t>
            </a:r>
            <a:r>
              <a:rPr sz="2050" b="1" spc="0" dirty="0" err="1" smtClean="0">
                <a:solidFill>
                  <a:srgbClr val="FFFF00"/>
                </a:solidFill>
                <a:latin typeface="Calibri"/>
                <a:cs typeface="Calibri"/>
              </a:rPr>
              <a:t>c</a:t>
            </a:r>
            <a:r>
              <a:rPr sz="2050" b="1" spc="44" dirty="0" err="1" smtClean="0">
                <a:solidFill>
                  <a:srgbClr val="FFFF00"/>
                </a:solidFill>
                <a:latin typeface="Calibri"/>
                <a:cs typeface="Calibri"/>
              </a:rPr>
              <a:t>t</a:t>
            </a:r>
            <a:r>
              <a:rPr sz="2050" b="1" spc="29" dirty="0" err="1" smtClean="0">
                <a:solidFill>
                  <a:srgbClr val="FFFF00"/>
                </a:solidFill>
                <a:latin typeface="Calibri"/>
                <a:cs typeface="Calibri"/>
              </a:rPr>
              <a:t>i</a:t>
            </a:r>
            <a:r>
              <a:rPr sz="2050" b="1" spc="0" dirty="0" err="1" smtClean="0">
                <a:solidFill>
                  <a:srgbClr val="FFFF00"/>
                </a:solidFill>
                <a:latin typeface="Calibri"/>
                <a:cs typeface="Calibri"/>
              </a:rPr>
              <a:t>v</a:t>
            </a:r>
            <a:r>
              <a:rPr sz="2050" b="1" spc="29" dirty="0" err="1" smtClean="0">
                <a:solidFill>
                  <a:srgbClr val="FFFF00"/>
                </a:solidFill>
                <a:latin typeface="Calibri"/>
                <a:cs typeface="Calibri"/>
              </a:rPr>
              <a:t>i</a:t>
            </a:r>
            <a:r>
              <a:rPr sz="2050" b="1" spc="-25" dirty="0" err="1" smtClean="0">
                <a:solidFill>
                  <a:srgbClr val="FFFF00"/>
                </a:solidFill>
                <a:latin typeface="Calibri"/>
                <a:cs typeface="Calibri"/>
              </a:rPr>
              <a:t>d</a:t>
            </a:r>
            <a:r>
              <a:rPr sz="2050" b="1" spc="-44" dirty="0" err="1" smtClean="0">
                <a:solidFill>
                  <a:srgbClr val="FFFF00"/>
                </a:solidFill>
                <a:latin typeface="Calibri"/>
                <a:cs typeface="Calibri"/>
              </a:rPr>
              <a:t>a</a:t>
            </a:r>
            <a:r>
              <a:rPr sz="2050" b="1" spc="0" dirty="0" err="1" smtClean="0">
                <a:solidFill>
                  <a:srgbClr val="FFFF00"/>
                </a:solidFill>
                <a:latin typeface="Calibri"/>
                <a:cs typeface="Calibri"/>
              </a:rPr>
              <a:t>d</a:t>
            </a:r>
            <a:endParaRPr sz="2050" dirty="0">
              <a:latin typeface="Calibri"/>
              <a:cs typeface="Calibri"/>
            </a:endParaRPr>
          </a:p>
        </p:txBody>
      </p:sp>
      <p:sp>
        <p:nvSpPr>
          <p:cNvPr id="30" name="object 25"/>
          <p:cNvSpPr txBox="1"/>
          <p:nvPr/>
        </p:nvSpPr>
        <p:spPr>
          <a:xfrm>
            <a:off x="3860227" y="1567477"/>
            <a:ext cx="2495491" cy="348398"/>
          </a:xfrm>
          <a:prstGeom prst="rect">
            <a:avLst/>
          </a:prstGeom>
        </p:spPr>
        <p:txBody>
          <a:bodyPr wrap="square" lIns="0" tIns="0" rIns="0" bIns="0" rtlCol="0">
            <a:noAutofit/>
          </a:bodyPr>
          <a:lstStyle/>
          <a:p>
            <a:pPr marL="76568">
              <a:lnSpc>
                <a:spcPct val="101725"/>
              </a:lnSpc>
              <a:spcBef>
                <a:spcPts val="185"/>
              </a:spcBef>
            </a:pPr>
            <a:r>
              <a:rPr sz="2050" b="1" spc="-14" dirty="0" smtClean="0">
                <a:solidFill>
                  <a:srgbClr val="FFFF00"/>
                </a:solidFill>
                <a:latin typeface="Calibri"/>
                <a:cs typeface="Calibri"/>
              </a:rPr>
              <a:t>P</a:t>
            </a:r>
            <a:r>
              <a:rPr sz="2050" b="1" spc="19" dirty="0" smtClean="0">
                <a:solidFill>
                  <a:srgbClr val="FFFF00"/>
                </a:solidFill>
                <a:latin typeface="Calibri"/>
                <a:cs typeface="Calibri"/>
              </a:rPr>
              <a:t>r</a:t>
            </a:r>
            <a:r>
              <a:rPr sz="2050" b="1" spc="39" dirty="0" smtClean="0">
                <a:solidFill>
                  <a:srgbClr val="FFFF00"/>
                </a:solidFill>
                <a:latin typeface="Calibri"/>
                <a:cs typeface="Calibri"/>
              </a:rPr>
              <a:t>es</a:t>
            </a:r>
            <a:r>
              <a:rPr sz="2050" b="1" spc="-25" dirty="0" smtClean="0">
                <a:solidFill>
                  <a:srgbClr val="FFFF00"/>
                </a:solidFill>
                <a:latin typeface="Calibri"/>
                <a:cs typeface="Calibri"/>
              </a:rPr>
              <a:t>upu</a:t>
            </a:r>
            <a:r>
              <a:rPr sz="2050" b="1" spc="39" dirty="0" smtClean="0">
                <a:solidFill>
                  <a:srgbClr val="FFFF00"/>
                </a:solidFill>
                <a:latin typeface="Calibri"/>
                <a:cs typeface="Calibri"/>
              </a:rPr>
              <a:t>est</a:t>
            </a:r>
            <a:r>
              <a:rPr sz="2050" b="1" spc="0" dirty="0" smtClean="0">
                <a:solidFill>
                  <a:srgbClr val="FFFF00"/>
                </a:solidFill>
                <a:latin typeface="Calibri"/>
                <a:cs typeface="Calibri"/>
              </a:rPr>
              <a:t>o</a:t>
            </a:r>
            <a:r>
              <a:rPr sz="2050" b="1" spc="146" dirty="0" smtClean="0">
                <a:solidFill>
                  <a:srgbClr val="FFFF00"/>
                </a:solidFill>
                <a:latin typeface="Calibri"/>
                <a:cs typeface="Calibri"/>
              </a:rPr>
              <a:t> </a:t>
            </a:r>
            <a:r>
              <a:rPr sz="2050" b="1" spc="-34" dirty="0" smtClean="0">
                <a:solidFill>
                  <a:srgbClr val="FFFF00"/>
                </a:solidFill>
                <a:latin typeface="Calibri"/>
                <a:cs typeface="Calibri"/>
              </a:rPr>
              <a:t>E</a:t>
            </a:r>
            <a:r>
              <a:rPr sz="2050" b="1" spc="9" dirty="0" smtClean="0">
                <a:solidFill>
                  <a:srgbClr val="FFFF00"/>
                </a:solidFill>
                <a:latin typeface="Calibri"/>
                <a:cs typeface="Calibri"/>
              </a:rPr>
              <a:t>j</a:t>
            </a:r>
            <a:r>
              <a:rPr sz="2050" b="1" spc="39" dirty="0" smtClean="0">
                <a:solidFill>
                  <a:srgbClr val="FFFF00"/>
                </a:solidFill>
                <a:latin typeface="Calibri"/>
                <a:cs typeface="Calibri"/>
              </a:rPr>
              <a:t>e</a:t>
            </a:r>
            <a:r>
              <a:rPr sz="2050" b="1" spc="19" dirty="0" smtClean="0">
                <a:solidFill>
                  <a:srgbClr val="FFFF00"/>
                </a:solidFill>
                <a:latin typeface="Calibri"/>
                <a:cs typeface="Calibri"/>
              </a:rPr>
              <a:t>r</a:t>
            </a:r>
            <a:r>
              <a:rPr sz="2050" b="1" spc="0" dirty="0" smtClean="0">
                <a:solidFill>
                  <a:srgbClr val="FFFF00"/>
                </a:solidFill>
                <a:latin typeface="Calibri"/>
                <a:cs typeface="Calibri"/>
              </a:rPr>
              <a:t>c</a:t>
            </a:r>
            <a:r>
              <a:rPr sz="2050" b="1" spc="34" dirty="0" smtClean="0">
                <a:solidFill>
                  <a:srgbClr val="FFFF00"/>
                </a:solidFill>
                <a:latin typeface="Calibri"/>
                <a:cs typeface="Calibri"/>
              </a:rPr>
              <a:t>i</a:t>
            </a:r>
            <a:r>
              <a:rPr sz="2050" b="1" spc="-25" dirty="0" smtClean="0">
                <a:solidFill>
                  <a:srgbClr val="FFFF00"/>
                </a:solidFill>
                <a:latin typeface="Calibri"/>
                <a:cs typeface="Calibri"/>
              </a:rPr>
              <a:t>d</a:t>
            </a:r>
            <a:r>
              <a:rPr sz="2050" b="1" spc="0" dirty="0" smtClean="0">
                <a:solidFill>
                  <a:srgbClr val="FFFF00"/>
                </a:solidFill>
                <a:latin typeface="Calibri"/>
                <a:cs typeface="Calibri"/>
              </a:rPr>
              <a:t>o</a:t>
            </a:r>
            <a:endParaRPr sz="2050">
              <a:latin typeface="Calibri"/>
              <a:cs typeface="Calibri"/>
            </a:endParaRPr>
          </a:p>
        </p:txBody>
      </p:sp>
      <p:sp>
        <p:nvSpPr>
          <p:cNvPr id="31" name="object 24"/>
          <p:cNvSpPr txBox="1"/>
          <p:nvPr/>
        </p:nvSpPr>
        <p:spPr>
          <a:xfrm>
            <a:off x="6355719" y="1567477"/>
            <a:ext cx="2784636" cy="348398"/>
          </a:xfrm>
          <a:prstGeom prst="rect">
            <a:avLst/>
          </a:prstGeom>
        </p:spPr>
        <p:txBody>
          <a:bodyPr wrap="square" lIns="0" tIns="0" rIns="0" bIns="0" rtlCol="0">
            <a:noAutofit/>
          </a:bodyPr>
          <a:lstStyle/>
          <a:p>
            <a:pPr marL="634546">
              <a:lnSpc>
                <a:spcPct val="101725"/>
              </a:lnSpc>
              <a:spcBef>
                <a:spcPts val="185"/>
              </a:spcBef>
            </a:pPr>
            <a:r>
              <a:rPr sz="2050" b="1" spc="39" dirty="0" smtClean="0">
                <a:solidFill>
                  <a:srgbClr val="FFFF00"/>
                </a:solidFill>
                <a:latin typeface="Calibri"/>
                <a:cs typeface="Calibri"/>
              </a:rPr>
              <a:t>Met</a:t>
            </a:r>
            <a:r>
              <a:rPr sz="2050" b="1" spc="0" dirty="0" smtClean="0">
                <a:solidFill>
                  <a:srgbClr val="FFFF00"/>
                </a:solidFill>
                <a:latin typeface="Calibri"/>
                <a:cs typeface="Calibri"/>
              </a:rPr>
              <a:t>a</a:t>
            </a:r>
            <a:r>
              <a:rPr sz="2050" b="1" spc="2" dirty="0" smtClean="0">
                <a:solidFill>
                  <a:srgbClr val="FFFF00"/>
                </a:solidFill>
                <a:latin typeface="Calibri"/>
                <a:cs typeface="Calibri"/>
              </a:rPr>
              <a:t> </a:t>
            </a:r>
            <a:r>
              <a:rPr sz="2050" b="1" spc="-4" dirty="0" smtClean="0">
                <a:solidFill>
                  <a:srgbClr val="FFFF00"/>
                </a:solidFill>
                <a:latin typeface="Calibri"/>
                <a:cs typeface="Calibri"/>
              </a:rPr>
              <a:t>L</a:t>
            </a:r>
            <a:r>
              <a:rPr sz="2050" b="1" spc="-29" dirty="0" smtClean="0">
                <a:solidFill>
                  <a:srgbClr val="FFFF00"/>
                </a:solidFill>
                <a:latin typeface="Calibri"/>
                <a:cs typeface="Calibri"/>
              </a:rPr>
              <a:t>o</a:t>
            </a:r>
            <a:r>
              <a:rPr sz="2050" b="1" spc="0" dirty="0" smtClean="0">
                <a:solidFill>
                  <a:srgbClr val="FFFF00"/>
                </a:solidFill>
                <a:latin typeface="Calibri"/>
                <a:cs typeface="Calibri"/>
              </a:rPr>
              <a:t>g</a:t>
            </a:r>
            <a:r>
              <a:rPr sz="2050" b="1" spc="19" dirty="0" smtClean="0">
                <a:solidFill>
                  <a:srgbClr val="FFFF00"/>
                </a:solidFill>
                <a:latin typeface="Calibri"/>
                <a:cs typeface="Calibri"/>
              </a:rPr>
              <a:t>r</a:t>
            </a:r>
            <a:r>
              <a:rPr sz="2050" b="1" spc="-44" dirty="0" smtClean="0">
                <a:solidFill>
                  <a:srgbClr val="FFFF00"/>
                </a:solidFill>
                <a:latin typeface="Calibri"/>
                <a:cs typeface="Calibri"/>
              </a:rPr>
              <a:t>a</a:t>
            </a:r>
            <a:r>
              <a:rPr sz="2050" b="1" spc="-25" dirty="0" smtClean="0">
                <a:solidFill>
                  <a:srgbClr val="FFFF00"/>
                </a:solidFill>
                <a:latin typeface="Calibri"/>
                <a:cs typeface="Calibri"/>
              </a:rPr>
              <a:t>d</a:t>
            </a:r>
            <a:r>
              <a:rPr sz="2050" b="1" spc="0" dirty="0" smtClean="0">
                <a:solidFill>
                  <a:srgbClr val="FFFF00"/>
                </a:solidFill>
                <a:latin typeface="Calibri"/>
                <a:cs typeface="Calibri"/>
              </a:rPr>
              <a:t>a</a:t>
            </a:r>
            <a:endParaRPr sz="2050">
              <a:latin typeface="Calibri"/>
              <a:cs typeface="Calibri"/>
            </a:endParaRPr>
          </a:p>
        </p:txBody>
      </p:sp>
      <p:sp>
        <p:nvSpPr>
          <p:cNvPr id="32" name="object 23"/>
          <p:cNvSpPr txBox="1"/>
          <p:nvPr/>
        </p:nvSpPr>
        <p:spPr>
          <a:xfrm>
            <a:off x="12060" y="1915876"/>
            <a:ext cx="3848167" cy="557513"/>
          </a:xfrm>
          <a:prstGeom prst="rect">
            <a:avLst/>
          </a:prstGeom>
        </p:spPr>
        <p:txBody>
          <a:bodyPr wrap="square" lIns="0" tIns="0" rIns="0" bIns="0" rtlCol="0">
            <a:noAutofit/>
          </a:bodyPr>
          <a:lstStyle/>
          <a:p>
            <a:pPr marL="34483">
              <a:lnSpc>
                <a:spcPct val="101725"/>
              </a:lnSpc>
              <a:spcBef>
                <a:spcPts val="130"/>
              </a:spcBef>
            </a:pPr>
            <a:r>
              <a:rPr lang="es-MX" sz="1650" b="1" dirty="0">
                <a:cs typeface="Calibri"/>
              </a:rPr>
              <a:t>C</a:t>
            </a:r>
            <a:r>
              <a:rPr lang="es-MX" sz="1650" b="1" spc="4" dirty="0">
                <a:cs typeface="Calibri"/>
              </a:rPr>
              <a:t>o</a:t>
            </a:r>
            <a:r>
              <a:rPr lang="es-MX" sz="1650" b="1" spc="59" dirty="0">
                <a:cs typeface="Calibri"/>
              </a:rPr>
              <a:t>l</a:t>
            </a:r>
            <a:r>
              <a:rPr lang="es-MX" sz="1650" b="1" spc="4" dirty="0">
                <a:cs typeface="Calibri"/>
              </a:rPr>
              <a:t>o</a:t>
            </a:r>
            <a:r>
              <a:rPr lang="es-MX" sz="1650" b="1" spc="-39" dirty="0">
                <a:cs typeface="Calibri"/>
              </a:rPr>
              <a:t>c</a:t>
            </a:r>
            <a:r>
              <a:rPr lang="es-MX" sz="1650" b="1" spc="-19" dirty="0">
                <a:cs typeface="Calibri"/>
              </a:rPr>
              <a:t>a</a:t>
            </a:r>
            <a:r>
              <a:rPr lang="es-MX" sz="1650" b="1" spc="-39" dirty="0">
                <a:cs typeface="Calibri"/>
              </a:rPr>
              <a:t>c</a:t>
            </a:r>
            <a:r>
              <a:rPr lang="es-MX" sz="1650" b="1" spc="59" dirty="0">
                <a:cs typeface="Calibri"/>
              </a:rPr>
              <a:t>i</a:t>
            </a:r>
            <a:r>
              <a:rPr lang="es-MX" sz="1650" b="1" spc="4" dirty="0">
                <a:cs typeface="Calibri"/>
              </a:rPr>
              <a:t>ó</a:t>
            </a:r>
            <a:r>
              <a:rPr lang="es-MX" sz="1650" b="1" dirty="0">
                <a:cs typeface="Calibri"/>
              </a:rPr>
              <a:t>n</a:t>
            </a:r>
            <a:r>
              <a:rPr lang="es-MX" sz="1650" b="1" spc="-86" dirty="0">
                <a:cs typeface="Calibri"/>
              </a:rPr>
              <a:t> </a:t>
            </a:r>
            <a:r>
              <a:rPr lang="es-MX" sz="1650" b="1" spc="9" dirty="0">
                <a:cs typeface="Calibri"/>
              </a:rPr>
              <a:t>d</a:t>
            </a:r>
            <a:r>
              <a:rPr lang="es-MX" sz="1650" b="1" dirty="0">
                <a:cs typeface="Calibri"/>
              </a:rPr>
              <a:t>e</a:t>
            </a:r>
            <a:r>
              <a:rPr lang="es-MX" sz="1650" b="1" spc="-6" dirty="0">
                <a:cs typeface="Calibri"/>
              </a:rPr>
              <a:t> </a:t>
            </a:r>
            <a:r>
              <a:rPr lang="es-MX" sz="1650" b="1" spc="-34" dirty="0">
                <a:cs typeface="Calibri"/>
              </a:rPr>
              <a:t>T</a:t>
            </a:r>
            <a:r>
              <a:rPr lang="es-MX" sz="1650" b="1" spc="54" dirty="0">
                <a:cs typeface="Calibri"/>
              </a:rPr>
              <a:t>e</a:t>
            </a:r>
            <a:r>
              <a:rPr lang="es-MX" sz="1650" b="1" spc="-39" dirty="0">
                <a:cs typeface="Calibri"/>
              </a:rPr>
              <a:t>c</a:t>
            </a:r>
            <a:r>
              <a:rPr lang="es-MX" sz="1650" b="1" spc="9" dirty="0">
                <a:cs typeface="Calibri"/>
              </a:rPr>
              <a:t>h</a:t>
            </a:r>
            <a:r>
              <a:rPr lang="es-MX" sz="1650" b="1" spc="4" dirty="0">
                <a:cs typeface="Calibri"/>
              </a:rPr>
              <a:t>o</a:t>
            </a:r>
            <a:r>
              <a:rPr lang="es-MX" sz="1650" b="1" dirty="0">
                <a:cs typeface="Calibri"/>
              </a:rPr>
              <a:t>s</a:t>
            </a:r>
            <a:r>
              <a:rPr lang="es-MX" sz="1650" b="1" spc="-70" dirty="0">
                <a:cs typeface="Calibri"/>
              </a:rPr>
              <a:t> </a:t>
            </a:r>
            <a:r>
              <a:rPr lang="es-MX" sz="1650" b="1" spc="9" dirty="0">
                <a:cs typeface="Calibri"/>
              </a:rPr>
              <a:t>d</a:t>
            </a:r>
            <a:r>
              <a:rPr lang="es-MX" sz="1650" b="1" dirty="0">
                <a:cs typeface="Calibri"/>
              </a:rPr>
              <a:t>e</a:t>
            </a:r>
            <a:r>
              <a:rPr lang="es-MX" sz="1650" b="1" spc="-6" dirty="0">
                <a:cs typeface="Calibri"/>
              </a:rPr>
              <a:t> </a:t>
            </a:r>
            <a:r>
              <a:rPr lang="es-MX" sz="1650" b="1" spc="-34" dirty="0">
                <a:cs typeface="Calibri"/>
              </a:rPr>
              <a:t>L</a:t>
            </a:r>
            <a:r>
              <a:rPr lang="es-MX" sz="1650" b="1" spc="-19" dirty="0">
                <a:cs typeface="Calibri"/>
              </a:rPr>
              <a:t>a</a:t>
            </a:r>
            <a:r>
              <a:rPr lang="es-MX" sz="1650" b="1" dirty="0">
                <a:cs typeface="Calibri"/>
              </a:rPr>
              <a:t>m</a:t>
            </a:r>
            <a:r>
              <a:rPr lang="es-MX" sz="1650" b="1" spc="59" dirty="0">
                <a:cs typeface="Calibri"/>
              </a:rPr>
              <a:t>i</a:t>
            </a:r>
            <a:r>
              <a:rPr lang="es-MX" sz="1650" b="1" spc="9" dirty="0">
                <a:cs typeface="Calibri"/>
              </a:rPr>
              <a:t>n</a:t>
            </a:r>
            <a:r>
              <a:rPr lang="es-MX" sz="1650" b="1" dirty="0">
                <a:cs typeface="Calibri"/>
              </a:rPr>
              <a:t>a</a:t>
            </a:r>
            <a:r>
              <a:rPr lang="es-MX" sz="1650" b="1" spc="-113" dirty="0">
                <a:cs typeface="Calibri"/>
              </a:rPr>
              <a:t> </a:t>
            </a:r>
            <a:r>
              <a:rPr lang="es-MX" sz="1650" b="1" spc="54" dirty="0">
                <a:cs typeface="Calibri"/>
              </a:rPr>
              <a:t>e</a:t>
            </a:r>
            <a:r>
              <a:rPr lang="es-MX" sz="1650" b="1" dirty="0">
                <a:cs typeface="Calibri"/>
              </a:rPr>
              <a:t>n</a:t>
            </a:r>
          </a:p>
          <a:p>
            <a:pPr marL="34483">
              <a:lnSpc>
                <a:spcPct val="101725"/>
              </a:lnSpc>
              <a:spcBef>
                <a:spcPts val="180"/>
              </a:spcBef>
            </a:pPr>
            <a:r>
              <a:rPr lang="es-MX" sz="1650" b="1" spc="50" dirty="0">
                <a:cs typeface="Calibri"/>
              </a:rPr>
              <a:t>V</a:t>
            </a:r>
            <a:r>
              <a:rPr lang="es-MX" sz="1650" b="1" spc="59" dirty="0">
                <a:cs typeface="Calibri"/>
              </a:rPr>
              <a:t>i</a:t>
            </a:r>
            <a:r>
              <a:rPr lang="es-MX" sz="1650" b="1" spc="19" dirty="0">
                <a:cs typeface="Calibri"/>
              </a:rPr>
              <a:t>v</a:t>
            </a:r>
            <a:r>
              <a:rPr lang="es-MX" sz="1650" b="1" spc="59" dirty="0">
                <a:cs typeface="Calibri"/>
              </a:rPr>
              <a:t>i</a:t>
            </a:r>
            <a:r>
              <a:rPr lang="es-MX" sz="1650" b="1" spc="54" dirty="0">
                <a:cs typeface="Calibri"/>
              </a:rPr>
              <a:t>e</a:t>
            </a:r>
            <a:r>
              <a:rPr lang="es-MX" sz="1650" b="1" spc="9" dirty="0">
                <a:cs typeface="Calibri"/>
              </a:rPr>
              <a:t>nd</a:t>
            </a:r>
            <a:r>
              <a:rPr lang="es-MX" sz="1650" b="1" dirty="0">
                <a:cs typeface="Calibri"/>
              </a:rPr>
              <a:t>a</a:t>
            </a:r>
            <a:r>
              <a:rPr lang="es-MX" sz="1650" b="1" spc="-107" dirty="0">
                <a:cs typeface="Calibri"/>
              </a:rPr>
              <a:t> </a:t>
            </a:r>
            <a:r>
              <a:rPr lang="es-MX" sz="1650" b="1" dirty="0">
                <a:cs typeface="Calibri"/>
              </a:rPr>
              <a:t>Zo</a:t>
            </a:r>
            <a:r>
              <a:rPr lang="es-MX" sz="1650" b="1" spc="14" dirty="0">
                <a:cs typeface="Calibri"/>
              </a:rPr>
              <a:t>n</a:t>
            </a:r>
            <a:r>
              <a:rPr lang="es-MX" sz="1650" b="1" spc="-19" dirty="0">
                <a:cs typeface="Calibri"/>
              </a:rPr>
              <a:t>a</a:t>
            </a:r>
            <a:r>
              <a:rPr lang="es-MX" sz="1650" b="1" dirty="0">
                <a:cs typeface="Calibri"/>
              </a:rPr>
              <a:t>s</a:t>
            </a:r>
            <a:r>
              <a:rPr lang="es-MX" sz="1650" b="1" spc="-69" dirty="0">
                <a:cs typeface="Calibri"/>
              </a:rPr>
              <a:t> </a:t>
            </a:r>
            <a:r>
              <a:rPr lang="es-MX" sz="1650" b="1" spc="-89" dirty="0">
                <a:cs typeface="Calibri"/>
              </a:rPr>
              <a:t>M</a:t>
            </a:r>
            <a:r>
              <a:rPr lang="es-MX" sz="1650" b="1" spc="-19" dirty="0">
                <a:cs typeface="Calibri"/>
              </a:rPr>
              <a:t>a</a:t>
            </a:r>
            <a:r>
              <a:rPr lang="es-MX" sz="1650" b="1" spc="-25" dirty="0">
                <a:cs typeface="Calibri"/>
              </a:rPr>
              <a:t>r</a:t>
            </a:r>
            <a:r>
              <a:rPr lang="es-MX" sz="1650" b="1" spc="-9" dirty="0">
                <a:cs typeface="Calibri"/>
              </a:rPr>
              <a:t>g</a:t>
            </a:r>
            <a:r>
              <a:rPr lang="es-MX" sz="1650" b="1" spc="59" dirty="0">
                <a:cs typeface="Calibri"/>
              </a:rPr>
              <a:t>i</a:t>
            </a:r>
            <a:r>
              <a:rPr lang="es-MX" sz="1650" b="1" spc="9" dirty="0">
                <a:cs typeface="Calibri"/>
              </a:rPr>
              <a:t>n</a:t>
            </a:r>
            <a:r>
              <a:rPr lang="es-MX" sz="1650" b="1" spc="-19" dirty="0">
                <a:cs typeface="Calibri"/>
              </a:rPr>
              <a:t>a</a:t>
            </a:r>
            <a:r>
              <a:rPr lang="es-MX" sz="1650" b="1" spc="9" dirty="0">
                <a:cs typeface="Calibri"/>
              </a:rPr>
              <a:t>d</a:t>
            </a:r>
            <a:r>
              <a:rPr lang="es-MX" sz="1650" b="1" spc="-19" dirty="0">
                <a:cs typeface="Calibri"/>
              </a:rPr>
              <a:t>a</a:t>
            </a:r>
            <a:r>
              <a:rPr lang="es-MX" sz="1650" b="1" dirty="0">
                <a:cs typeface="Calibri"/>
              </a:rPr>
              <a:t>s:</a:t>
            </a:r>
            <a:endParaRPr lang="es-MX" sz="1650" b="1" dirty="0">
              <a:cs typeface="Calibri"/>
            </a:endParaRPr>
          </a:p>
        </p:txBody>
      </p:sp>
      <p:sp>
        <p:nvSpPr>
          <p:cNvPr id="33" name="object 22"/>
          <p:cNvSpPr txBox="1"/>
          <p:nvPr/>
        </p:nvSpPr>
        <p:spPr>
          <a:xfrm>
            <a:off x="3860227" y="1915876"/>
            <a:ext cx="2495491" cy="557513"/>
          </a:xfrm>
          <a:prstGeom prst="rect">
            <a:avLst/>
          </a:prstGeom>
        </p:spPr>
        <p:txBody>
          <a:bodyPr wrap="square" lIns="0" tIns="0" rIns="0" bIns="0" rtlCol="0">
            <a:noAutofit/>
          </a:bodyPr>
          <a:lstStyle/>
          <a:p>
            <a:pPr marL="76661">
              <a:lnSpc>
                <a:spcPct val="101725"/>
              </a:lnSpc>
              <a:spcBef>
                <a:spcPts val="130"/>
              </a:spcBef>
            </a:pPr>
            <a:r>
              <a:rPr sz="1650" b="1" spc="0" dirty="0" smtClean="0">
                <a:latin typeface="Calibri"/>
                <a:cs typeface="Calibri"/>
              </a:rPr>
              <a:t>$                            </a:t>
            </a:r>
            <a:r>
              <a:rPr sz="1650" b="1" spc="322" dirty="0" smtClean="0">
                <a:latin typeface="Calibri"/>
                <a:cs typeface="Calibri"/>
              </a:rPr>
              <a:t> </a:t>
            </a:r>
            <a:r>
              <a:rPr sz="1650" b="1" spc="-64" dirty="0" smtClean="0">
                <a:latin typeface="Calibri"/>
                <a:cs typeface="Calibri"/>
              </a:rPr>
              <a:t>6</a:t>
            </a:r>
            <a:r>
              <a:rPr sz="1650" b="1" spc="25" dirty="0" smtClean="0">
                <a:latin typeface="Calibri"/>
                <a:cs typeface="Calibri"/>
              </a:rPr>
              <a:t>,</a:t>
            </a:r>
            <a:r>
              <a:rPr sz="1650" b="1" spc="-64" dirty="0" smtClean="0">
                <a:latin typeface="Calibri"/>
                <a:cs typeface="Calibri"/>
              </a:rPr>
              <a:t>325</a:t>
            </a:r>
            <a:r>
              <a:rPr sz="1650" b="1" spc="25" dirty="0" smtClean="0">
                <a:latin typeface="Calibri"/>
                <a:cs typeface="Calibri"/>
              </a:rPr>
              <a:t>,</a:t>
            </a:r>
            <a:r>
              <a:rPr sz="1650" b="1" spc="-64" dirty="0" smtClean="0">
                <a:latin typeface="Calibri"/>
                <a:cs typeface="Calibri"/>
              </a:rPr>
              <a:t>00</a:t>
            </a:r>
            <a:r>
              <a:rPr sz="1650" b="1" spc="0" dirty="0" smtClean="0">
                <a:latin typeface="Calibri"/>
                <a:cs typeface="Calibri"/>
              </a:rPr>
              <a:t>0</a:t>
            </a:r>
            <a:endParaRPr sz="1650" b="1" dirty="0">
              <a:latin typeface="Calibri"/>
              <a:cs typeface="Calibri"/>
            </a:endParaRPr>
          </a:p>
        </p:txBody>
      </p:sp>
      <p:sp>
        <p:nvSpPr>
          <p:cNvPr id="34" name="object 21"/>
          <p:cNvSpPr txBox="1"/>
          <p:nvPr/>
        </p:nvSpPr>
        <p:spPr>
          <a:xfrm>
            <a:off x="6355719" y="1915876"/>
            <a:ext cx="2784636" cy="557513"/>
          </a:xfrm>
          <a:prstGeom prst="rect">
            <a:avLst/>
          </a:prstGeom>
        </p:spPr>
        <p:txBody>
          <a:bodyPr wrap="square" lIns="0" tIns="0" rIns="0" bIns="0" rtlCol="0">
            <a:noAutofit/>
          </a:bodyPr>
          <a:lstStyle/>
          <a:p>
            <a:pPr>
              <a:lnSpc>
                <a:spcPts val="1100"/>
              </a:lnSpc>
              <a:spcBef>
                <a:spcPts val="19"/>
              </a:spcBef>
            </a:pPr>
            <a:endParaRPr sz="1100" dirty="0"/>
          </a:p>
          <a:p>
            <a:pPr marL="467022">
              <a:lnSpc>
                <a:spcPct val="101725"/>
              </a:lnSpc>
            </a:pPr>
            <a:r>
              <a:rPr sz="1650" b="1" spc="-64" dirty="0" smtClean="0">
                <a:latin typeface="Calibri"/>
                <a:cs typeface="Calibri"/>
              </a:rPr>
              <a:t>87</a:t>
            </a:r>
            <a:r>
              <a:rPr sz="1650" b="1" spc="0" dirty="0" smtClean="0">
                <a:latin typeface="Calibri"/>
                <a:cs typeface="Calibri"/>
              </a:rPr>
              <a:t>0</a:t>
            </a:r>
            <a:r>
              <a:rPr sz="1650" b="1" spc="-109" dirty="0" smtClean="0">
                <a:latin typeface="Calibri"/>
                <a:cs typeface="Calibri"/>
              </a:rPr>
              <a:t> </a:t>
            </a:r>
            <a:r>
              <a:rPr sz="1650" b="1" spc="-34" dirty="0" smtClean="0">
                <a:latin typeface="Calibri"/>
                <a:cs typeface="Calibri"/>
              </a:rPr>
              <a:t>T</a:t>
            </a:r>
            <a:r>
              <a:rPr sz="1650" b="1" spc="54" dirty="0" smtClean="0">
                <a:latin typeface="Calibri"/>
                <a:cs typeface="Calibri"/>
              </a:rPr>
              <a:t>e</a:t>
            </a:r>
            <a:r>
              <a:rPr sz="1650" b="1" spc="-39" dirty="0" smtClean="0">
                <a:latin typeface="Calibri"/>
                <a:cs typeface="Calibri"/>
              </a:rPr>
              <a:t>c</a:t>
            </a:r>
            <a:r>
              <a:rPr sz="1650" b="1" spc="9" dirty="0" smtClean="0">
                <a:latin typeface="Calibri"/>
                <a:cs typeface="Calibri"/>
              </a:rPr>
              <a:t>h</a:t>
            </a:r>
            <a:r>
              <a:rPr sz="1650" b="1" spc="4" dirty="0" smtClean="0">
                <a:latin typeface="Calibri"/>
                <a:cs typeface="Calibri"/>
              </a:rPr>
              <a:t>o</a:t>
            </a:r>
            <a:r>
              <a:rPr sz="1650" b="1" spc="0" dirty="0" smtClean="0">
                <a:latin typeface="Calibri"/>
                <a:cs typeface="Calibri"/>
              </a:rPr>
              <a:t>s</a:t>
            </a:r>
            <a:r>
              <a:rPr sz="1650" b="1" spc="-70" dirty="0" smtClean="0">
                <a:latin typeface="Calibri"/>
                <a:cs typeface="Calibri"/>
              </a:rPr>
              <a:t> </a:t>
            </a:r>
            <a:r>
              <a:rPr sz="1650" b="1" spc="-19" dirty="0" smtClean="0">
                <a:latin typeface="Calibri"/>
                <a:cs typeface="Calibri"/>
              </a:rPr>
              <a:t>R</a:t>
            </a:r>
            <a:r>
              <a:rPr sz="1650" b="1" spc="54" dirty="0" smtClean="0">
                <a:latin typeface="Calibri"/>
                <a:cs typeface="Calibri"/>
              </a:rPr>
              <a:t>e</a:t>
            </a:r>
            <a:r>
              <a:rPr sz="1650" b="1" spc="9" dirty="0" smtClean="0">
                <a:latin typeface="Calibri"/>
                <a:cs typeface="Calibri"/>
              </a:rPr>
              <a:t>p</a:t>
            </a:r>
            <a:r>
              <a:rPr sz="1650" b="1" spc="-19" dirty="0" smtClean="0">
                <a:latin typeface="Calibri"/>
                <a:cs typeface="Calibri"/>
              </a:rPr>
              <a:t>a</a:t>
            </a:r>
            <a:r>
              <a:rPr sz="1650" b="1" spc="-25" dirty="0" smtClean="0">
                <a:latin typeface="Calibri"/>
                <a:cs typeface="Calibri"/>
              </a:rPr>
              <a:t>r</a:t>
            </a:r>
            <a:r>
              <a:rPr sz="1650" b="1" spc="-19" dirty="0" smtClean="0">
                <a:latin typeface="Calibri"/>
                <a:cs typeface="Calibri"/>
              </a:rPr>
              <a:t>a</a:t>
            </a:r>
            <a:r>
              <a:rPr sz="1650" b="1" spc="9" dirty="0" smtClean="0">
                <a:latin typeface="Calibri"/>
                <a:cs typeface="Calibri"/>
              </a:rPr>
              <a:t>d</a:t>
            </a:r>
            <a:r>
              <a:rPr sz="1650" b="1" spc="4" dirty="0" smtClean="0">
                <a:latin typeface="Calibri"/>
                <a:cs typeface="Calibri"/>
              </a:rPr>
              <a:t>o</a:t>
            </a:r>
            <a:r>
              <a:rPr sz="1650" b="1" spc="0" dirty="0" smtClean="0">
                <a:latin typeface="Calibri"/>
                <a:cs typeface="Calibri"/>
              </a:rPr>
              <a:t>s</a:t>
            </a:r>
            <a:endParaRPr sz="1650" b="1" dirty="0">
              <a:latin typeface="Calibri"/>
              <a:cs typeface="Calibri"/>
            </a:endParaRPr>
          </a:p>
        </p:txBody>
      </p:sp>
      <p:sp>
        <p:nvSpPr>
          <p:cNvPr id="35" name="object 20"/>
          <p:cNvSpPr txBox="1"/>
          <p:nvPr/>
        </p:nvSpPr>
        <p:spPr>
          <a:xfrm>
            <a:off x="12060" y="2473389"/>
            <a:ext cx="3848167" cy="557837"/>
          </a:xfrm>
          <a:prstGeom prst="rect">
            <a:avLst/>
          </a:prstGeom>
        </p:spPr>
        <p:txBody>
          <a:bodyPr wrap="square" lIns="0" tIns="0" rIns="0" bIns="0" rtlCol="0">
            <a:noAutofit/>
          </a:bodyPr>
          <a:lstStyle/>
          <a:p>
            <a:pPr marL="34486">
              <a:lnSpc>
                <a:spcPct val="101725"/>
              </a:lnSpc>
              <a:spcBef>
                <a:spcPts val="130"/>
              </a:spcBef>
            </a:pPr>
            <a:r>
              <a:rPr sz="1650" spc="-64" dirty="0" smtClean="0">
                <a:latin typeface="Calibri"/>
                <a:cs typeface="Calibri"/>
              </a:rPr>
              <a:t>1</a:t>
            </a:r>
            <a:r>
              <a:rPr sz="1650" spc="0" dirty="0" smtClean="0">
                <a:latin typeface="Calibri"/>
                <a:cs typeface="Calibri"/>
              </a:rPr>
              <a:t>.</a:t>
            </a:r>
            <a:r>
              <a:rPr sz="1650" spc="-25" dirty="0" smtClean="0">
                <a:latin typeface="Calibri"/>
                <a:cs typeface="Calibri"/>
              </a:rPr>
              <a:t> </a:t>
            </a:r>
            <a:r>
              <a:rPr sz="1650" spc="19" dirty="0" smtClean="0">
                <a:latin typeface="Calibri"/>
                <a:cs typeface="Calibri"/>
              </a:rPr>
              <a:t>I</a:t>
            </a:r>
            <a:r>
              <a:rPr sz="1650" spc="9" dirty="0" smtClean="0">
                <a:latin typeface="Calibri"/>
                <a:cs typeface="Calibri"/>
              </a:rPr>
              <a:t>n</a:t>
            </a:r>
            <a:r>
              <a:rPr sz="1650" spc="0" dirty="0" smtClean="0">
                <a:latin typeface="Calibri"/>
                <a:cs typeface="Calibri"/>
              </a:rPr>
              <a:t>t</a:t>
            </a:r>
            <a:r>
              <a:rPr sz="1650" spc="50" dirty="0" smtClean="0">
                <a:latin typeface="Calibri"/>
                <a:cs typeface="Calibri"/>
              </a:rPr>
              <a:t>e</a:t>
            </a:r>
            <a:r>
              <a:rPr sz="1650" spc="-9" dirty="0" smtClean="0">
                <a:latin typeface="Calibri"/>
                <a:cs typeface="Calibri"/>
              </a:rPr>
              <a:t>g</a:t>
            </a:r>
            <a:r>
              <a:rPr sz="1650" spc="-25" dirty="0" smtClean="0">
                <a:latin typeface="Calibri"/>
                <a:cs typeface="Calibri"/>
              </a:rPr>
              <a:t>r</a:t>
            </a:r>
            <a:r>
              <a:rPr sz="1650" spc="-19" dirty="0" smtClean="0">
                <a:latin typeface="Calibri"/>
                <a:cs typeface="Calibri"/>
              </a:rPr>
              <a:t>a</a:t>
            </a:r>
            <a:r>
              <a:rPr sz="1650" spc="0" dirty="0" smtClean="0">
                <a:latin typeface="Calibri"/>
                <a:cs typeface="Calibri"/>
              </a:rPr>
              <a:t>r</a:t>
            </a:r>
            <a:r>
              <a:rPr sz="1650" spc="-86" dirty="0" smtClean="0">
                <a:latin typeface="Calibri"/>
                <a:cs typeface="Calibri"/>
              </a:rPr>
              <a:t> </a:t>
            </a:r>
            <a:r>
              <a:rPr sz="1650" spc="25" dirty="0" smtClean="0">
                <a:latin typeface="Calibri"/>
                <a:cs typeface="Calibri"/>
              </a:rPr>
              <a:t>P</a:t>
            </a:r>
            <a:r>
              <a:rPr sz="1650" spc="-19" dirty="0" smtClean="0">
                <a:latin typeface="Calibri"/>
                <a:cs typeface="Calibri"/>
              </a:rPr>
              <a:t>a</a:t>
            </a:r>
            <a:r>
              <a:rPr sz="1650" spc="9" dirty="0" smtClean="0">
                <a:latin typeface="Calibri"/>
                <a:cs typeface="Calibri"/>
              </a:rPr>
              <a:t>d</a:t>
            </a:r>
            <a:r>
              <a:rPr sz="1650" spc="-25" dirty="0" smtClean="0">
                <a:latin typeface="Calibri"/>
                <a:cs typeface="Calibri"/>
              </a:rPr>
              <a:t>r</a:t>
            </a:r>
            <a:r>
              <a:rPr sz="1650" spc="4" dirty="0" smtClean="0">
                <a:latin typeface="Calibri"/>
                <a:cs typeface="Calibri"/>
              </a:rPr>
              <a:t>ó</a:t>
            </a:r>
            <a:r>
              <a:rPr sz="1650" spc="0" dirty="0" smtClean="0">
                <a:latin typeface="Calibri"/>
                <a:cs typeface="Calibri"/>
              </a:rPr>
              <a:t>n</a:t>
            </a:r>
            <a:r>
              <a:rPr sz="1650" spc="-77" dirty="0" smtClean="0">
                <a:latin typeface="Calibri"/>
                <a:cs typeface="Calibri"/>
              </a:rPr>
              <a:t> </a:t>
            </a:r>
            <a:r>
              <a:rPr sz="1650" spc="9" dirty="0" smtClean="0">
                <a:latin typeface="Calibri"/>
                <a:cs typeface="Calibri"/>
              </a:rPr>
              <a:t>d</a:t>
            </a:r>
            <a:r>
              <a:rPr sz="1650" spc="0" dirty="0" smtClean="0">
                <a:latin typeface="Calibri"/>
                <a:cs typeface="Calibri"/>
              </a:rPr>
              <a:t>e</a:t>
            </a:r>
            <a:r>
              <a:rPr sz="1650" spc="-6" dirty="0" smtClean="0">
                <a:latin typeface="Calibri"/>
                <a:cs typeface="Calibri"/>
              </a:rPr>
              <a:t> </a:t>
            </a:r>
            <a:r>
              <a:rPr sz="1650" spc="-19" dirty="0" err="1" smtClean="0">
                <a:latin typeface="Calibri"/>
                <a:cs typeface="Calibri"/>
              </a:rPr>
              <a:t>B</a:t>
            </a:r>
            <a:r>
              <a:rPr sz="1650" spc="54" dirty="0" err="1" smtClean="0">
                <a:latin typeface="Calibri"/>
                <a:cs typeface="Calibri"/>
              </a:rPr>
              <a:t>e</a:t>
            </a:r>
            <a:r>
              <a:rPr sz="1650" spc="9" dirty="0" err="1" smtClean="0">
                <a:latin typeface="Calibri"/>
                <a:cs typeface="Calibri"/>
              </a:rPr>
              <a:t>n</a:t>
            </a:r>
            <a:r>
              <a:rPr sz="1650" spc="54" dirty="0" err="1" smtClean="0">
                <a:latin typeface="Calibri"/>
                <a:cs typeface="Calibri"/>
              </a:rPr>
              <a:t>e</a:t>
            </a:r>
            <a:r>
              <a:rPr sz="1650" spc="44" dirty="0" err="1" smtClean="0">
                <a:latin typeface="Calibri"/>
                <a:cs typeface="Calibri"/>
              </a:rPr>
              <a:t>f</a:t>
            </a:r>
            <a:r>
              <a:rPr sz="1650" spc="59" dirty="0" err="1" smtClean="0">
                <a:latin typeface="Calibri"/>
                <a:cs typeface="Calibri"/>
              </a:rPr>
              <a:t>i</a:t>
            </a:r>
            <a:r>
              <a:rPr sz="1650" spc="-39" dirty="0" err="1" smtClean="0">
                <a:latin typeface="Calibri"/>
                <a:cs typeface="Calibri"/>
              </a:rPr>
              <a:t>c</a:t>
            </a:r>
            <a:r>
              <a:rPr sz="1650" spc="59" dirty="0" err="1" smtClean="0">
                <a:latin typeface="Calibri"/>
                <a:cs typeface="Calibri"/>
              </a:rPr>
              <a:t>i</a:t>
            </a:r>
            <a:r>
              <a:rPr sz="1650" spc="-19" dirty="0" err="1" smtClean="0">
                <a:latin typeface="Calibri"/>
                <a:cs typeface="Calibri"/>
              </a:rPr>
              <a:t>a</a:t>
            </a:r>
            <a:r>
              <a:rPr sz="1650" spc="-25" dirty="0" err="1" smtClean="0">
                <a:latin typeface="Calibri"/>
                <a:cs typeface="Calibri"/>
              </a:rPr>
              <a:t>r</a:t>
            </a:r>
            <a:r>
              <a:rPr sz="1650" spc="59" dirty="0" err="1" smtClean="0">
                <a:latin typeface="Calibri"/>
                <a:cs typeface="Calibri"/>
              </a:rPr>
              <a:t>i</a:t>
            </a:r>
            <a:r>
              <a:rPr sz="1650" spc="4" dirty="0" err="1" smtClean="0">
                <a:latin typeface="Calibri"/>
                <a:cs typeface="Calibri"/>
              </a:rPr>
              <a:t>o</a:t>
            </a:r>
            <a:r>
              <a:rPr sz="1650" spc="0" dirty="0" err="1" smtClean="0">
                <a:latin typeface="Calibri"/>
                <a:cs typeface="Calibri"/>
              </a:rPr>
              <a:t>s</a:t>
            </a:r>
            <a:endParaRPr sz="1650" dirty="0">
              <a:latin typeface="Calibri"/>
              <a:cs typeface="Calibri"/>
            </a:endParaRPr>
          </a:p>
        </p:txBody>
      </p:sp>
      <p:sp>
        <p:nvSpPr>
          <p:cNvPr id="36" name="object 19"/>
          <p:cNvSpPr txBox="1"/>
          <p:nvPr/>
        </p:nvSpPr>
        <p:spPr>
          <a:xfrm>
            <a:off x="3860227" y="2473389"/>
            <a:ext cx="2495491" cy="557837"/>
          </a:xfrm>
          <a:prstGeom prst="rect">
            <a:avLst/>
          </a:prstGeom>
        </p:spPr>
        <p:txBody>
          <a:bodyPr wrap="square" lIns="0" tIns="0" rIns="0" bIns="0" rtlCol="0">
            <a:noAutofit/>
          </a:bodyPr>
          <a:lstStyle/>
          <a:p>
            <a:pPr marL="76661">
              <a:lnSpc>
                <a:spcPct val="101725"/>
              </a:lnSpc>
              <a:spcBef>
                <a:spcPts val="130"/>
              </a:spcBef>
            </a:pPr>
            <a:r>
              <a:rPr sz="1650" spc="0" dirty="0" smtClean="0">
                <a:latin typeface="Calibri"/>
                <a:cs typeface="Calibri"/>
              </a:rPr>
              <a:t>$                                </a:t>
            </a:r>
            <a:r>
              <a:rPr sz="1650" spc="149" dirty="0" smtClean="0">
                <a:latin typeface="Calibri"/>
                <a:cs typeface="Calibri"/>
              </a:rPr>
              <a:t> </a:t>
            </a:r>
            <a:r>
              <a:rPr sz="1650" spc="-64" dirty="0" smtClean="0">
                <a:latin typeface="Calibri"/>
                <a:cs typeface="Calibri"/>
              </a:rPr>
              <a:t>175</a:t>
            </a:r>
            <a:r>
              <a:rPr sz="1650" spc="25" dirty="0" smtClean="0">
                <a:latin typeface="Calibri"/>
                <a:cs typeface="Calibri"/>
              </a:rPr>
              <a:t>,</a:t>
            </a:r>
            <a:r>
              <a:rPr sz="1650" spc="-64" dirty="0" smtClean="0">
                <a:latin typeface="Calibri"/>
                <a:cs typeface="Calibri"/>
              </a:rPr>
              <a:t>00</a:t>
            </a:r>
            <a:r>
              <a:rPr sz="1650" spc="0" dirty="0" smtClean="0">
                <a:latin typeface="Calibri"/>
                <a:cs typeface="Calibri"/>
              </a:rPr>
              <a:t>0</a:t>
            </a:r>
            <a:endParaRPr sz="1650">
              <a:latin typeface="Calibri"/>
              <a:cs typeface="Calibri"/>
            </a:endParaRPr>
          </a:p>
        </p:txBody>
      </p:sp>
      <p:sp>
        <p:nvSpPr>
          <p:cNvPr id="37" name="object 18"/>
          <p:cNvSpPr txBox="1"/>
          <p:nvPr/>
        </p:nvSpPr>
        <p:spPr>
          <a:xfrm>
            <a:off x="6355719" y="2473389"/>
            <a:ext cx="2784636" cy="557837"/>
          </a:xfrm>
          <a:prstGeom prst="rect">
            <a:avLst/>
          </a:prstGeom>
        </p:spPr>
        <p:txBody>
          <a:bodyPr wrap="square" lIns="0" tIns="0" rIns="0" bIns="0" rtlCol="0">
            <a:noAutofit/>
          </a:bodyPr>
          <a:lstStyle/>
          <a:p>
            <a:pPr>
              <a:lnSpc>
                <a:spcPts val="1100"/>
              </a:lnSpc>
              <a:spcBef>
                <a:spcPts val="22"/>
              </a:spcBef>
            </a:pPr>
            <a:endParaRPr sz="1100"/>
          </a:p>
          <a:p>
            <a:pPr marL="327807">
              <a:lnSpc>
                <a:spcPct val="101725"/>
              </a:lnSpc>
            </a:pPr>
            <a:r>
              <a:rPr sz="1650" spc="-64" dirty="0" smtClean="0">
                <a:latin typeface="Calibri"/>
                <a:cs typeface="Calibri"/>
              </a:rPr>
              <a:t>87</a:t>
            </a:r>
            <a:r>
              <a:rPr sz="1650" spc="0" dirty="0" smtClean="0">
                <a:latin typeface="Calibri"/>
                <a:cs typeface="Calibri"/>
              </a:rPr>
              <a:t>0</a:t>
            </a:r>
            <a:r>
              <a:rPr sz="1650" spc="-109" dirty="0" smtClean="0">
                <a:latin typeface="Calibri"/>
                <a:cs typeface="Calibri"/>
              </a:rPr>
              <a:t> </a:t>
            </a:r>
            <a:r>
              <a:rPr sz="1650" spc="9" dirty="0" smtClean="0">
                <a:latin typeface="Calibri"/>
                <a:cs typeface="Calibri"/>
              </a:rPr>
              <a:t>h</a:t>
            </a:r>
            <a:r>
              <a:rPr sz="1650" spc="4" dirty="0" smtClean="0">
                <a:latin typeface="Calibri"/>
                <a:cs typeface="Calibri"/>
              </a:rPr>
              <a:t>o</a:t>
            </a:r>
            <a:r>
              <a:rPr sz="1650" spc="-9" dirty="0" smtClean="0">
                <a:latin typeface="Calibri"/>
                <a:cs typeface="Calibri"/>
              </a:rPr>
              <a:t>g</a:t>
            </a:r>
            <a:r>
              <a:rPr sz="1650" spc="-19" dirty="0" smtClean="0">
                <a:latin typeface="Calibri"/>
                <a:cs typeface="Calibri"/>
              </a:rPr>
              <a:t>a</a:t>
            </a:r>
            <a:r>
              <a:rPr sz="1650" spc="-25" dirty="0" smtClean="0">
                <a:latin typeface="Calibri"/>
                <a:cs typeface="Calibri"/>
              </a:rPr>
              <a:t>r</a:t>
            </a:r>
            <a:r>
              <a:rPr sz="1650" spc="54" dirty="0" smtClean="0">
                <a:latin typeface="Calibri"/>
                <a:cs typeface="Calibri"/>
              </a:rPr>
              <a:t>e</a:t>
            </a:r>
            <a:r>
              <a:rPr sz="1650" spc="0" dirty="0" smtClean="0">
                <a:latin typeface="Calibri"/>
                <a:cs typeface="Calibri"/>
              </a:rPr>
              <a:t>s</a:t>
            </a:r>
            <a:r>
              <a:rPr sz="1650" spc="-69" dirty="0" smtClean="0">
                <a:latin typeface="Calibri"/>
                <a:cs typeface="Calibri"/>
              </a:rPr>
              <a:t> </a:t>
            </a:r>
            <a:r>
              <a:rPr sz="1650" spc="-19" dirty="0" smtClean="0">
                <a:latin typeface="Calibri"/>
                <a:cs typeface="Calibri"/>
              </a:rPr>
              <a:t>B</a:t>
            </a:r>
            <a:r>
              <a:rPr sz="1650" spc="54" dirty="0" smtClean="0">
                <a:latin typeface="Calibri"/>
                <a:cs typeface="Calibri"/>
              </a:rPr>
              <a:t>e</a:t>
            </a:r>
            <a:r>
              <a:rPr sz="1650" spc="9" dirty="0" smtClean="0">
                <a:latin typeface="Calibri"/>
                <a:cs typeface="Calibri"/>
              </a:rPr>
              <a:t>n</a:t>
            </a:r>
            <a:r>
              <a:rPr sz="1650" spc="54" dirty="0" smtClean="0">
                <a:latin typeface="Calibri"/>
                <a:cs typeface="Calibri"/>
              </a:rPr>
              <a:t>e</a:t>
            </a:r>
            <a:r>
              <a:rPr sz="1650" spc="44" dirty="0" smtClean="0">
                <a:latin typeface="Calibri"/>
                <a:cs typeface="Calibri"/>
              </a:rPr>
              <a:t>f</a:t>
            </a:r>
            <a:r>
              <a:rPr sz="1650" spc="59" dirty="0" smtClean="0">
                <a:latin typeface="Calibri"/>
                <a:cs typeface="Calibri"/>
              </a:rPr>
              <a:t>i</a:t>
            </a:r>
            <a:r>
              <a:rPr sz="1650" spc="-39" dirty="0" smtClean="0">
                <a:latin typeface="Calibri"/>
                <a:cs typeface="Calibri"/>
              </a:rPr>
              <a:t>c</a:t>
            </a:r>
            <a:r>
              <a:rPr sz="1650" spc="59" dirty="0" smtClean="0">
                <a:latin typeface="Calibri"/>
                <a:cs typeface="Calibri"/>
              </a:rPr>
              <a:t>i</a:t>
            </a:r>
            <a:r>
              <a:rPr sz="1650" spc="-19" dirty="0" smtClean="0">
                <a:latin typeface="Calibri"/>
                <a:cs typeface="Calibri"/>
              </a:rPr>
              <a:t>a</a:t>
            </a:r>
            <a:r>
              <a:rPr sz="1650" spc="9" dirty="0" smtClean="0">
                <a:latin typeface="Calibri"/>
                <a:cs typeface="Calibri"/>
              </a:rPr>
              <a:t>d</a:t>
            </a:r>
            <a:r>
              <a:rPr sz="1650" spc="4" dirty="0" smtClean="0">
                <a:latin typeface="Calibri"/>
                <a:cs typeface="Calibri"/>
              </a:rPr>
              <a:t>o</a:t>
            </a:r>
            <a:r>
              <a:rPr sz="1650" spc="0" dirty="0" smtClean="0">
                <a:latin typeface="Calibri"/>
                <a:cs typeface="Calibri"/>
              </a:rPr>
              <a:t>s</a:t>
            </a:r>
            <a:endParaRPr sz="1650">
              <a:latin typeface="Calibri"/>
              <a:cs typeface="Calibri"/>
            </a:endParaRPr>
          </a:p>
        </p:txBody>
      </p:sp>
      <p:sp>
        <p:nvSpPr>
          <p:cNvPr id="38" name="object 17"/>
          <p:cNvSpPr txBox="1"/>
          <p:nvPr/>
        </p:nvSpPr>
        <p:spPr>
          <a:xfrm>
            <a:off x="12060" y="3031227"/>
            <a:ext cx="3848167" cy="557837"/>
          </a:xfrm>
          <a:prstGeom prst="rect">
            <a:avLst/>
          </a:prstGeom>
        </p:spPr>
        <p:txBody>
          <a:bodyPr wrap="square" lIns="0" tIns="0" rIns="0" bIns="0" rtlCol="0">
            <a:noAutofit/>
          </a:bodyPr>
          <a:lstStyle/>
          <a:p>
            <a:pPr marL="34486">
              <a:lnSpc>
                <a:spcPct val="101725"/>
              </a:lnSpc>
              <a:spcBef>
                <a:spcPts val="130"/>
              </a:spcBef>
            </a:pPr>
            <a:r>
              <a:rPr sz="1650" spc="-64" dirty="0" smtClean="0">
                <a:latin typeface="Calibri"/>
                <a:cs typeface="Calibri"/>
              </a:rPr>
              <a:t>2</a:t>
            </a:r>
            <a:r>
              <a:rPr sz="1650" spc="0" dirty="0" smtClean="0">
                <a:latin typeface="Calibri"/>
                <a:cs typeface="Calibri"/>
              </a:rPr>
              <a:t>.</a:t>
            </a:r>
            <a:r>
              <a:rPr sz="1650" spc="-25" dirty="0" smtClean="0">
                <a:latin typeface="Calibri"/>
                <a:cs typeface="Calibri"/>
              </a:rPr>
              <a:t> </a:t>
            </a:r>
            <a:r>
              <a:rPr sz="1650" spc="19" dirty="0" err="1" smtClean="0">
                <a:latin typeface="Calibri"/>
                <a:cs typeface="Calibri"/>
              </a:rPr>
              <a:t>I</a:t>
            </a:r>
            <a:r>
              <a:rPr sz="1650" spc="0" dirty="0" err="1" smtClean="0">
                <a:latin typeface="Calibri"/>
                <a:cs typeface="Calibri"/>
              </a:rPr>
              <a:t>m</a:t>
            </a:r>
            <a:r>
              <a:rPr sz="1650" spc="14" dirty="0" err="1" smtClean="0">
                <a:latin typeface="Calibri"/>
                <a:cs typeface="Calibri"/>
              </a:rPr>
              <a:t>p</a:t>
            </a:r>
            <a:r>
              <a:rPr sz="1650" spc="-19" dirty="0" err="1" smtClean="0">
                <a:latin typeface="Calibri"/>
                <a:cs typeface="Calibri"/>
              </a:rPr>
              <a:t>a</a:t>
            </a:r>
            <a:r>
              <a:rPr sz="1650" spc="-25" dirty="0" err="1" smtClean="0">
                <a:latin typeface="Calibri"/>
                <a:cs typeface="Calibri"/>
              </a:rPr>
              <a:t>r</a:t>
            </a:r>
            <a:r>
              <a:rPr sz="1650" spc="0" dirty="0" err="1" smtClean="0">
                <a:latin typeface="Calibri"/>
                <a:cs typeface="Calibri"/>
              </a:rPr>
              <a:t>t</a:t>
            </a:r>
            <a:r>
              <a:rPr sz="1650" spc="54" dirty="0" err="1" smtClean="0">
                <a:latin typeface="Calibri"/>
                <a:cs typeface="Calibri"/>
              </a:rPr>
              <a:t>i</a:t>
            </a:r>
            <a:r>
              <a:rPr sz="1650" spc="0" dirty="0" err="1" smtClean="0">
                <a:latin typeface="Calibri"/>
                <a:cs typeface="Calibri"/>
              </a:rPr>
              <a:t>r</a:t>
            </a:r>
            <a:r>
              <a:rPr sz="1650" spc="-99" dirty="0" smtClean="0">
                <a:latin typeface="Calibri"/>
                <a:cs typeface="Calibri"/>
              </a:rPr>
              <a:t> </a:t>
            </a:r>
            <a:r>
              <a:rPr sz="1650" spc="0" dirty="0" smtClean="0">
                <a:latin typeface="Calibri"/>
                <a:cs typeface="Calibri"/>
              </a:rPr>
              <a:t>C</a:t>
            </a:r>
            <a:r>
              <a:rPr sz="1650" spc="-25" dirty="0" smtClean="0">
                <a:latin typeface="Calibri"/>
                <a:cs typeface="Calibri"/>
              </a:rPr>
              <a:t>a</a:t>
            </a:r>
            <a:r>
              <a:rPr sz="1650" spc="9" dirty="0" smtClean="0">
                <a:latin typeface="Calibri"/>
                <a:cs typeface="Calibri"/>
              </a:rPr>
              <a:t>p</a:t>
            </a:r>
            <a:r>
              <a:rPr sz="1650" spc="-19" dirty="0" smtClean="0">
                <a:latin typeface="Calibri"/>
                <a:cs typeface="Calibri"/>
              </a:rPr>
              <a:t>a</a:t>
            </a:r>
            <a:r>
              <a:rPr sz="1650" spc="-39" dirty="0" smtClean="0">
                <a:latin typeface="Calibri"/>
                <a:cs typeface="Calibri"/>
              </a:rPr>
              <a:t>c</a:t>
            </a:r>
            <a:r>
              <a:rPr sz="1650" spc="59" dirty="0" smtClean="0">
                <a:latin typeface="Calibri"/>
                <a:cs typeface="Calibri"/>
              </a:rPr>
              <a:t>i</a:t>
            </a:r>
            <a:r>
              <a:rPr sz="1650" spc="0" dirty="0" smtClean="0">
                <a:latin typeface="Calibri"/>
                <a:cs typeface="Calibri"/>
              </a:rPr>
              <a:t>t</a:t>
            </a:r>
            <a:r>
              <a:rPr sz="1650" spc="-25" dirty="0" smtClean="0">
                <a:latin typeface="Calibri"/>
                <a:cs typeface="Calibri"/>
              </a:rPr>
              <a:t>a</a:t>
            </a:r>
            <a:r>
              <a:rPr sz="1650" spc="-39" dirty="0" smtClean="0">
                <a:latin typeface="Calibri"/>
                <a:cs typeface="Calibri"/>
              </a:rPr>
              <a:t>c</a:t>
            </a:r>
            <a:r>
              <a:rPr sz="1650" spc="59" dirty="0" smtClean="0">
                <a:latin typeface="Calibri"/>
                <a:cs typeface="Calibri"/>
              </a:rPr>
              <a:t>i</a:t>
            </a:r>
            <a:r>
              <a:rPr sz="1650" spc="4" dirty="0" smtClean="0">
                <a:latin typeface="Calibri"/>
                <a:cs typeface="Calibri"/>
              </a:rPr>
              <a:t>ó</a:t>
            </a:r>
            <a:r>
              <a:rPr sz="1650" spc="0" dirty="0" smtClean="0">
                <a:latin typeface="Calibri"/>
                <a:cs typeface="Calibri"/>
              </a:rPr>
              <a:t>n</a:t>
            </a:r>
            <a:endParaRPr sz="1650" dirty="0">
              <a:latin typeface="Calibri"/>
              <a:cs typeface="Calibri"/>
            </a:endParaRPr>
          </a:p>
        </p:txBody>
      </p:sp>
      <p:sp>
        <p:nvSpPr>
          <p:cNvPr id="39" name="object 16"/>
          <p:cNvSpPr txBox="1"/>
          <p:nvPr/>
        </p:nvSpPr>
        <p:spPr>
          <a:xfrm>
            <a:off x="3860227" y="3031227"/>
            <a:ext cx="2495491" cy="557837"/>
          </a:xfrm>
          <a:prstGeom prst="rect">
            <a:avLst/>
          </a:prstGeom>
        </p:spPr>
        <p:txBody>
          <a:bodyPr wrap="square" lIns="0" tIns="0" rIns="0" bIns="0" rtlCol="0">
            <a:noAutofit/>
          </a:bodyPr>
          <a:lstStyle/>
          <a:p>
            <a:pPr marL="76661">
              <a:lnSpc>
                <a:spcPct val="101725"/>
              </a:lnSpc>
              <a:spcBef>
                <a:spcPts val="130"/>
              </a:spcBef>
            </a:pPr>
            <a:r>
              <a:rPr sz="1650" spc="0" dirty="0" smtClean="0">
                <a:latin typeface="Calibri"/>
                <a:cs typeface="Calibri"/>
              </a:rPr>
              <a:t>$                                </a:t>
            </a:r>
            <a:r>
              <a:rPr sz="1650" spc="149" dirty="0" smtClean="0">
                <a:latin typeface="Calibri"/>
                <a:cs typeface="Calibri"/>
              </a:rPr>
              <a:t> </a:t>
            </a:r>
            <a:r>
              <a:rPr sz="1650" spc="-64" dirty="0" smtClean="0">
                <a:latin typeface="Calibri"/>
                <a:cs typeface="Calibri"/>
              </a:rPr>
              <a:t>395</a:t>
            </a:r>
            <a:r>
              <a:rPr sz="1650" spc="25" dirty="0" smtClean="0">
                <a:latin typeface="Calibri"/>
                <a:cs typeface="Calibri"/>
              </a:rPr>
              <a:t>,</a:t>
            </a:r>
            <a:r>
              <a:rPr sz="1650" spc="-64" dirty="0" smtClean="0">
                <a:latin typeface="Calibri"/>
                <a:cs typeface="Calibri"/>
              </a:rPr>
              <a:t>00</a:t>
            </a:r>
            <a:r>
              <a:rPr sz="1650" spc="0" dirty="0" smtClean="0">
                <a:latin typeface="Calibri"/>
                <a:cs typeface="Calibri"/>
              </a:rPr>
              <a:t>0</a:t>
            </a:r>
            <a:endParaRPr sz="1650">
              <a:latin typeface="Calibri"/>
              <a:cs typeface="Calibri"/>
            </a:endParaRPr>
          </a:p>
        </p:txBody>
      </p:sp>
      <p:sp>
        <p:nvSpPr>
          <p:cNvPr id="40" name="object 15"/>
          <p:cNvSpPr txBox="1"/>
          <p:nvPr/>
        </p:nvSpPr>
        <p:spPr>
          <a:xfrm>
            <a:off x="6355719" y="3031227"/>
            <a:ext cx="2784636" cy="557837"/>
          </a:xfrm>
          <a:prstGeom prst="rect">
            <a:avLst/>
          </a:prstGeom>
        </p:spPr>
        <p:txBody>
          <a:bodyPr wrap="square" lIns="0" tIns="0" rIns="0" bIns="0" rtlCol="0">
            <a:noAutofit/>
          </a:bodyPr>
          <a:lstStyle/>
          <a:p>
            <a:pPr>
              <a:lnSpc>
                <a:spcPts val="1100"/>
              </a:lnSpc>
              <a:spcBef>
                <a:spcPts val="22"/>
              </a:spcBef>
            </a:pPr>
            <a:endParaRPr sz="1100"/>
          </a:p>
          <a:p>
            <a:pPr marL="202512">
              <a:lnSpc>
                <a:spcPct val="101725"/>
              </a:lnSpc>
            </a:pPr>
            <a:r>
              <a:rPr sz="1650" spc="-64" dirty="0" smtClean="0">
                <a:latin typeface="Calibri"/>
                <a:cs typeface="Calibri"/>
              </a:rPr>
              <a:t>4</a:t>
            </a:r>
            <a:r>
              <a:rPr sz="1650" spc="0" dirty="0" smtClean="0">
                <a:latin typeface="Calibri"/>
                <a:cs typeface="Calibri"/>
              </a:rPr>
              <a:t>0</a:t>
            </a:r>
            <a:r>
              <a:rPr sz="1650" spc="-109" dirty="0" smtClean="0">
                <a:latin typeface="Calibri"/>
                <a:cs typeface="Calibri"/>
              </a:rPr>
              <a:t> </a:t>
            </a:r>
            <a:r>
              <a:rPr sz="1650" spc="-34" dirty="0" smtClean="0">
                <a:latin typeface="Calibri"/>
                <a:cs typeface="Calibri"/>
              </a:rPr>
              <a:t>T</a:t>
            </a:r>
            <a:r>
              <a:rPr sz="1650" spc="-25" dirty="0" smtClean="0">
                <a:latin typeface="Calibri"/>
                <a:cs typeface="Calibri"/>
              </a:rPr>
              <a:t>r</a:t>
            </a:r>
            <a:r>
              <a:rPr sz="1650" spc="-19" dirty="0" smtClean="0">
                <a:latin typeface="Calibri"/>
                <a:cs typeface="Calibri"/>
              </a:rPr>
              <a:t>a</a:t>
            </a:r>
            <a:r>
              <a:rPr sz="1650" spc="9" dirty="0" smtClean="0">
                <a:latin typeface="Calibri"/>
                <a:cs typeface="Calibri"/>
              </a:rPr>
              <a:t>b</a:t>
            </a:r>
            <a:r>
              <a:rPr sz="1650" spc="-19" dirty="0" smtClean="0">
                <a:latin typeface="Calibri"/>
                <a:cs typeface="Calibri"/>
              </a:rPr>
              <a:t>a</a:t>
            </a:r>
            <a:r>
              <a:rPr sz="1650" spc="39" dirty="0" smtClean="0">
                <a:latin typeface="Calibri"/>
                <a:cs typeface="Calibri"/>
              </a:rPr>
              <a:t>j</a:t>
            </a:r>
            <a:r>
              <a:rPr sz="1650" spc="-19" dirty="0" smtClean="0">
                <a:latin typeface="Calibri"/>
                <a:cs typeface="Calibri"/>
              </a:rPr>
              <a:t>a</a:t>
            </a:r>
            <a:r>
              <a:rPr sz="1650" spc="9" dirty="0" smtClean="0">
                <a:latin typeface="Calibri"/>
                <a:cs typeface="Calibri"/>
              </a:rPr>
              <a:t>d</a:t>
            </a:r>
            <a:r>
              <a:rPr sz="1650" spc="4" dirty="0" smtClean="0">
                <a:latin typeface="Calibri"/>
                <a:cs typeface="Calibri"/>
              </a:rPr>
              <a:t>o</a:t>
            </a:r>
            <a:r>
              <a:rPr sz="1650" spc="-25" dirty="0" smtClean="0">
                <a:latin typeface="Calibri"/>
                <a:cs typeface="Calibri"/>
              </a:rPr>
              <a:t>r</a:t>
            </a:r>
            <a:r>
              <a:rPr sz="1650" spc="54" dirty="0" smtClean="0">
                <a:latin typeface="Calibri"/>
                <a:cs typeface="Calibri"/>
              </a:rPr>
              <a:t>e</a:t>
            </a:r>
            <a:r>
              <a:rPr sz="1650" spc="0" dirty="0" smtClean="0">
                <a:latin typeface="Calibri"/>
                <a:cs typeface="Calibri"/>
              </a:rPr>
              <a:t>s</a:t>
            </a:r>
            <a:r>
              <a:rPr sz="1650" spc="-106" dirty="0" smtClean="0">
                <a:latin typeface="Calibri"/>
                <a:cs typeface="Calibri"/>
              </a:rPr>
              <a:t> </a:t>
            </a:r>
            <a:r>
              <a:rPr sz="1650" spc="0" dirty="0" smtClean="0">
                <a:latin typeface="Calibri"/>
                <a:cs typeface="Calibri"/>
              </a:rPr>
              <a:t>C</a:t>
            </a:r>
            <a:r>
              <a:rPr sz="1650" spc="-25" dirty="0" smtClean="0">
                <a:latin typeface="Calibri"/>
                <a:cs typeface="Calibri"/>
              </a:rPr>
              <a:t>a</a:t>
            </a:r>
            <a:r>
              <a:rPr sz="1650" spc="9" dirty="0" smtClean="0">
                <a:latin typeface="Calibri"/>
                <a:cs typeface="Calibri"/>
              </a:rPr>
              <a:t>p</a:t>
            </a:r>
            <a:r>
              <a:rPr sz="1650" spc="-19" dirty="0" smtClean="0">
                <a:latin typeface="Calibri"/>
                <a:cs typeface="Calibri"/>
              </a:rPr>
              <a:t>a</a:t>
            </a:r>
            <a:r>
              <a:rPr sz="1650" spc="-39" dirty="0" smtClean="0">
                <a:latin typeface="Calibri"/>
                <a:cs typeface="Calibri"/>
              </a:rPr>
              <a:t>c</a:t>
            </a:r>
            <a:r>
              <a:rPr sz="1650" spc="59" dirty="0" smtClean="0">
                <a:latin typeface="Calibri"/>
                <a:cs typeface="Calibri"/>
              </a:rPr>
              <a:t>i</a:t>
            </a:r>
            <a:r>
              <a:rPr sz="1650" spc="0" dirty="0" smtClean="0">
                <a:latin typeface="Calibri"/>
                <a:cs typeface="Calibri"/>
              </a:rPr>
              <a:t>t</a:t>
            </a:r>
            <a:r>
              <a:rPr sz="1650" spc="-25" dirty="0" smtClean="0">
                <a:latin typeface="Calibri"/>
                <a:cs typeface="Calibri"/>
              </a:rPr>
              <a:t>a</a:t>
            </a:r>
            <a:r>
              <a:rPr sz="1650" spc="9" dirty="0" smtClean="0">
                <a:latin typeface="Calibri"/>
                <a:cs typeface="Calibri"/>
              </a:rPr>
              <a:t>d</a:t>
            </a:r>
            <a:r>
              <a:rPr sz="1650" spc="4" dirty="0" smtClean="0">
                <a:latin typeface="Calibri"/>
                <a:cs typeface="Calibri"/>
              </a:rPr>
              <a:t>o</a:t>
            </a:r>
            <a:r>
              <a:rPr sz="1650" spc="0" dirty="0" smtClean="0">
                <a:latin typeface="Calibri"/>
                <a:cs typeface="Calibri"/>
              </a:rPr>
              <a:t>s</a:t>
            </a:r>
            <a:endParaRPr sz="1650">
              <a:latin typeface="Calibri"/>
              <a:cs typeface="Calibri"/>
            </a:endParaRPr>
          </a:p>
        </p:txBody>
      </p:sp>
      <p:sp>
        <p:nvSpPr>
          <p:cNvPr id="41" name="object 14"/>
          <p:cNvSpPr txBox="1"/>
          <p:nvPr/>
        </p:nvSpPr>
        <p:spPr>
          <a:xfrm>
            <a:off x="12060" y="3589065"/>
            <a:ext cx="3848167" cy="557893"/>
          </a:xfrm>
          <a:prstGeom prst="rect">
            <a:avLst/>
          </a:prstGeom>
        </p:spPr>
        <p:txBody>
          <a:bodyPr wrap="square" lIns="0" tIns="0" rIns="0" bIns="0" rtlCol="0">
            <a:noAutofit/>
          </a:bodyPr>
          <a:lstStyle/>
          <a:p>
            <a:pPr marL="34486">
              <a:lnSpc>
                <a:spcPct val="101725"/>
              </a:lnSpc>
              <a:spcBef>
                <a:spcPts val="130"/>
              </a:spcBef>
            </a:pPr>
            <a:r>
              <a:rPr sz="1650" spc="-64" dirty="0" smtClean="0">
                <a:latin typeface="Calibri"/>
                <a:cs typeface="Calibri"/>
              </a:rPr>
              <a:t>3</a:t>
            </a:r>
            <a:r>
              <a:rPr sz="1650" spc="0" dirty="0" smtClean="0">
                <a:latin typeface="Calibri"/>
                <a:cs typeface="Calibri"/>
              </a:rPr>
              <a:t>.</a:t>
            </a:r>
            <a:r>
              <a:rPr sz="1650" spc="-25" dirty="0" smtClean="0">
                <a:latin typeface="Calibri"/>
                <a:cs typeface="Calibri"/>
              </a:rPr>
              <a:t> </a:t>
            </a:r>
            <a:r>
              <a:rPr sz="1650" spc="-34" dirty="0" smtClean="0">
                <a:latin typeface="Calibri"/>
                <a:cs typeface="Calibri"/>
              </a:rPr>
              <a:t>L</a:t>
            </a:r>
            <a:r>
              <a:rPr sz="1650" spc="59" dirty="0" smtClean="0">
                <a:latin typeface="Calibri"/>
                <a:cs typeface="Calibri"/>
              </a:rPr>
              <a:t>i</a:t>
            </a:r>
            <a:r>
              <a:rPr sz="1650" spc="-39" dirty="0" smtClean="0">
                <a:latin typeface="Calibri"/>
                <a:cs typeface="Calibri"/>
              </a:rPr>
              <a:t>c</a:t>
            </a:r>
            <a:r>
              <a:rPr sz="1650" spc="59" dirty="0" smtClean="0">
                <a:latin typeface="Calibri"/>
                <a:cs typeface="Calibri"/>
              </a:rPr>
              <a:t>i</a:t>
            </a:r>
            <a:r>
              <a:rPr sz="1650" spc="0" dirty="0" smtClean="0">
                <a:latin typeface="Calibri"/>
                <a:cs typeface="Calibri"/>
              </a:rPr>
              <a:t>t</a:t>
            </a:r>
            <a:r>
              <a:rPr sz="1650" spc="-25" dirty="0" smtClean="0">
                <a:latin typeface="Calibri"/>
                <a:cs typeface="Calibri"/>
              </a:rPr>
              <a:t>a</a:t>
            </a:r>
            <a:r>
              <a:rPr sz="1650" spc="-39" dirty="0" smtClean="0">
                <a:latin typeface="Calibri"/>
                <a:cs typeface="Calibri"/>
              </a:rPr>
              <a:t>c</a:t>
            </a:r>
            <a:r>
              <a:rPr sz="1650" spc="59" dirty="0" smtClean="0">
                <a:latin typeface="Calibri"/>
                <a:cs typeface="Calibri"/>
              </a:rPr>
              <a:t>i</a:t>
            </a:r>
            <a:r>
              <a:rPr sz="1650" spc="4" dirty="0" smtClean="0">
                <a:latin typeface="Calibri"/>
                <a:cs typeface="Calibri"/>
              </a:rPr>
              <a:t>ó</a:t>
            </a:r>
            <a:r>
              <a:rPr sz="1650" spc="0" dirty="0" smtClean="0">
                <a:latin typeface="Calibri"/>
                <a:cs typeface="Calibri"/>
              </a:rPr>
              <a:t>n</a:t>
            </a:r>
            <a:r>
              <a:rPr sz="1650" spc="-72" dirty="0" smtClean="0">
                <a:latin typeface="Calibri"/>
                <a:cs typeface="Calibri"/>
              </a:rPr>
              <a:t> </a:t>
            </a:r>
            <a:r>
              <a:rPr sz="1650" spc="9" dirty="0" smtClean="0">
                <a:latin typeface="Calibri"/>
                <a:cs typeface="Calibri"/>
              </a:rPr>
              <a:t>p</a:t>
            </a:r>
            <a:r>
              <a:rPr sz="1650" spc="-19" dirty="0" smtClean="0">
                <a:latin typeface="Calibri"/>
                <a:cs typeface="Calibri"/>
              </a:rPr>
              <a:t>a</a:t>
            </a:r>
            <a:r>
              <a:rPr sz="1650" spc="-25" dirty="0" smtClean="0">
                <a:latin typeface="Calibri"/>
                <a:cs typeface="Calibri"/>
              </a:rPr>
              <a:t>r</a:t>
            </a:r>
            <a:r>
              <a:rPr sz="1650" spc="0" dirty="0" smtClean="0">
                <a:latin typeface="Calibri"/>
                <a:cs typeface="Calibri"/>
              </a:rPr>
              <a:t>a</a:t>
            </a:r>
            <a:r>
              <a:rPr sz="1650" spc="-89" dirty="0" smtClean="0">
                <a:latin typeface="Calibri"/>
                <a:cs typeface="Calibri"/>
              </a:rPr>
              <a:t> </a:t>
            </a:r>
            <a:r>
              <a:rPr sz="1650" spc="-19" dirty="0" err="1" smtClean="0">
                <a:latin typeface="Calibri"/>
                <a:cs typeface="Calibri"/>
              </a:rPr>
              <a:t>a</a:t>
            </a:r>
            <a:r>
              <a:rPr sz="1650" spc="9" dirty="0" err="1" smtClean="0">
                <a:latin typeface="Calibri"/>
                <a:cs typeface="Calibri"/>
              </a:rPr>
              <a:t>dqu</a:t>
            </a:r>
            <a:r>
              <a:rPr sz="1650" spc="59" dirty="0" err="1" smtClean="0">
                <a:latin typeface="Calibri"/>
                <a:cs typeface="Calibri"/>
              </a:rPr>
              <a:t>i</a:t>
            </a:r>
            <a:r>
              <a:rPr sz="1650" spc="9" dirty="0" err="1" smtClean="0">
                <a:latin typeface="Calibri"/>
                <a:cs typeface="Calibri"/>
              </a:rPr>
              <a:t>s</a:t>
            </a:r>
            <a:r>
              <a:rPr sz="1650" spc="59" dirty="0" err="1" smtClean="0">
                <a:latin typeface="Calibri"/>
                <a:cs typeface="Calibri"/>
              </a:rPr>
              <a:t>i</a:t>
            </a:r>
            <a:r>
              <a:rPr sz="1650" spc="-39" dirty="0" err="1" smtClean="0">
                <a:latin typeface="Calibri"/>
                <a:cs typeface="Calibri"/>
              </a:rPr>
              <a:t>c</a:t>
            </a:r>
            <a:r>
              <a:rPr sz="1650" spc="59" dirty="0" err="1" smtClean="0">
                <a:latin typeface="Calibri"/>
                <a:cs typeface="Calibri"/>
              </a:rPr>
              <a:t>i</a:t>
            </a:r>
            <a:r>
              <a:rPr sz="1650" spc="4" dirty="0" err="1" smtClean="0">
                <a:latin typeface="Calibri"/>
                <a:cs typeface="Calibri"/>
              </a:rPr>
              <a:t>ó</a:t>
            </a:r>
            <a:r>
              <a:rPr sz="1650" spc="0" dirty="0" err="1" smtClean="0">
                <a:latin typeface="Calibri"/>
                <a:cs typeface="Calibri"/>
              </a:rPr>
              <a:t>n</a:t>
            </a:r>
            <a:endParaRPr sz="1650" dirty="0" smtClean="0">
              <a:latin typeface="Calibri"/>
              <a:cs typeface="Calibri"/>
            </a:endParaRPr>
          </a:p>
          <a:p>
            <a:pPr marL="34486">
              <a:lnSpc>
                <a:spcPct val="101725"/>
              </a:lnSpc>
              <a:spcBef>
                <a:spcPts val="180"/>
              </a:spcBef>
            </a:pPr>
            <a:r>
              <a:rPr sz="1650" spc="-34" dirty="0" smtClean="0">
                <a:latin typeface="Calibri"/>
                <a:cs typeface="Calibri"/>
              </a:rPr>
              <a:t>L</a:t>
            </a:r>
            <a:r>
              <a:rPr sz="1650" spc="-19" dirty="0" smtClean="0">
                <a:latin typeface="Calibri"/>
                <a:cs typeface="Calibri"/>
              </a:rPr>
              <a:t>a</a:t>
            </a:r>
            <a:r>
              <a:rPr sz="1650" spc="0" dirty="0" smtClean="0">
                <a:latin typeface="Calibri"/>
                <a:cs typeface="Calibri"/>
              </a:rPr>
              <a:t>m</a:t>
            </a:r>
            <a:r>
              <a:rPr sz="1650" spc="59" dirty="0" smtClean="0">
                <a:latin typeface="Calibri"/>
                <a:cs typeface="Calibri"/>
              </a:rPr>
              <a:t>i</a:t>
            </a:r>
            <a:r>
              <a:rPr sz="1650" spc="9" dirty="0" smtClean="0">
                <a:latin typeface="Calibri"/>
                <a:cs typeface="Calibri"/>
              </a:rPr>
              <a:t>n</a:t>
            </a:r>
            <a:r>
              <a:rPr sz="1650" spc="-19" dirty="0" smtClean="0">
                <a:latin typeface="Calibri"/>
                <a:cs typeface="Calibri"/>
              </a:rPr>
              <a:t>a</a:t>
            </a:r>
            <a:r>
              <a:rPr sz="1650" spc="0" dirty="0" smtClean="0">
                <a:latin typeface="Calibri"/>
                <a:cs typeface="Calibri"/>
              </a:rPr>
              <a:t>s</a:t>
            </a:r>
            <a:endParaRPr sz="1650" dirty="0">
              <a:latin typeface="Calibri"/>
              <a:cs typeface="Calibri"/>
            </a:endParaRPr>
          </a:p>
        </p:txBody>
      </p:sp>
      <p:sp>
        <p:nvSpPr>
          <p:cNvPr id="42" name="object 13"/>
          <p:cNvSpPr txBox="1"/>
          <p:nvPr/>
        </p:nvSpPr>
        <p:spPr>
          <a:xfrm>
            <a:off x="3860227" y="3589065"/>
            <a:ext cx="2495491" cy="557893"/>
          </a:xfrm>
          <a:prstGeom prst="rect">
            <a:avLst/>
          </a:prstGeom>
        </p:spPr>
        <p:txBody>
          <a:bodyPr wrap="square" lIns="0" tIns="0" rIns="0" bIns="0" rtlCol="0">
            <a:noAutofit/>
          </a:bodyPr>
          <a:lstStyle/>
          <a:p>
            <a:pPr marL="76661">
              <a:lnSpc>
                <a:spcPct val="101725"/>
              </a:lnSpc>
              <a:spcBef>
                <a:spcPts val="130"/>
              </a:spcBef>
            </a:pPr>
            <a:r>
              <a:rPr sz="1650" spc="0" dirty="0" smtClean="0">
                <a:latin typeface="Calibri"/>
                <a:cs typeface="Calibri"/>
              </a:rPr>
              <a:t>$                            </a:t>
            </a:r>
            <a:r>
              <a:rPr sz="1650" spc="322" dirty="0" smtClean="0">
                <a:latin typeface="Calibri"/>
                <a:cs typeface="Calibri"/>
              </a:rPr>
              <a:t> </a:t>
            </a:r>
            <a:r>
              <a:rPr sz="1650" spc="-64" dirty="0" smtClean="0">
                <a:latin typeface="Calibri"/>
                <a:cs typeface="Calibri"/>
              </a:rPr>
              <a:t>2</a:t>
            </a:r>
            <a:r>
              <a:rPr sz="1650" spc="25" dirty="0" smtClean="0">
                <a:latin typeface="Calibri"/>
                <a:cs typeface="Calibri"/>
              </a:rPr>
              <a:t>,</a:t>
            </a:r>
            <a:r>
              <a:rPr sz="1650" spc="-64" dirty="0" smtClean="0">
                <a:latin typeface="Calibri"/>
                <a:cs typeface="Calibri"/>
              </a:rPr>
              <a:t>575</a:t>
            </a:r>
            <a:r>
              <a:rPr sz="1650" spc="25" dirty="0" smtClean="0">
                <a:latin typeface="Calibri"/>
                <a:cs typeface="Calibri"/>
              </a:rPr>
              <a:t>,</a:t>
            </a:r>
            <a:r>
              <a:rPr sz="1650" spc="-64" dirty="0" smtClean="0">
                <a:latin typeface="Calibri"/>
                <a:cs typeface="Calibri"/>
              </a:rPr>
              <a:t>00</a:t>
            </a:r>
            <a:r>
              <a:rPr sz="1650" spc="0" dirty="0" smtClean="0">
                <a:latin typeface="Calibri"/>
                <a:cs typeface="Calibri"/>
              </a:rPr>
              <a:t>0</a:t>
            </a:r>
            <a:endParaRPr sz="1650">
              <a:latin typeface="Calibri"/>
              <a:cs typeface="Calibri"/>
            </a:endParaRPr>
          </a:p>
        </p:txBody>
      </p:sp>
      <p:sp>
        <p:nvSpPr>
          <p:cNvPr id="43" name="object 12"/>
          <p:cNvSpPr txBox="1"/>
          <p:nvPr/>
        </p:nvSpPr>
        <p:spPr>
          <a:xfrm>
            <a:off x="6355719" y="3589065"/>
            <a:ext cx="2784636" cy="557893"/>
          </a:xfrm>
          <a:prstGeom prst="rect">
            <a:avLst/>
          </a:prstGeom>
        </p:spPr>
        <p:txBody>
          <a:bodyPr wrap="square" lIns="0" tIns="0" rIns="0" bIns="0" rtlCol="0">
            <a:noAutofit/>
          </a:bodyPr>
          <a:lstStyle/>
          <a:p>
            <a:pPr marL="913349" marR="235570" indent="-613385">
              <a:lnSpc>
                <a:spcPts val="2014"/>
              </a:lnSpc>
              <a:spcBef>
                <a:spcPts val="130"/>
              </a:spcBef>
            </a:pPr>
            <a:r>
              <a:rPr sz="1650" spc="-64" dirty="0" smtClean="0">
                <a:latin typeface="Calibri"/>
                <a:cs typeface="Calibri"/>
              </a:rPr>
              <a:t>200</a:t>
            </a:r>
            <a:r>
              <a:rPr sz="1650" spc="0" dirty="0" smtClean="0">
                <a:latin typeface="Calibri"/>
                <a:cs typeface="Calibri"/>
              </a:rPr>
              <a:t>0</a:t>
            </a:r>
            <a:r>
              <a:rPr sz="1650" spc="-109" dirty="0" smtClean="0">
                <a:latin typeface="Calibri"/>
                <a:cs typeface="Calibri"/>
              </a:rPr>
              <a:t> </a:t>
            </a:r>
            <a:r>
              <a:rPr sz="1650" spc="9" dirty="0" smtClean="0">
                <a:latin typeface="Calibri"/>
                <a:cs typeface="Calibri"/>
              </a:rPr>
              <a:t>p</a:t>
            </a:r>
            <a:r>
              <a:rPr sz="1650" spc="-19" dirty="0" smtClean="0">
                <a:latin typeface="Calibri"/>
                <a:cs typeface="Calibri"/>
              </a:rPr>
              <a:t>a</a:t>
            </a:r>
            <a:r>
              <a:rPr sz="1650" spc="9" dirty="0" smtClean="0">
                <a:latin typeface="Calibri"/>
                <a:cs typeface="Calibri"/>
              </a:rPr>
              <a:t>qu</a:t>
            </a:r>
            <a:r>
              <a:rPr sz="1650" spc="54" dirty="0" smtClean="0">
                <a:latin typeface="Calibri"/>
                <a:cs typeface="Calibri"/>
              </a:rPr>
              <a:t>e</a:t>
            </a:r>
            <a:r>
              <a:rPr sz="1650" spc="0" dirty="0" smtClean="0">
                <a:latin typeface="Calibri"/>
                <a:cs typeface="Calibri"/>
              </a:rPr>
              <a:t>t</a:t>
            </a:r>
            <a:r>
              <a:rPr sz="1650" spc="50" dirty="0" smtClean="0">
                <a:latin typeface="Calibri"/>
                <a:cs typeface="Calibri"/>
              </a:rPr>
              <a:t>e</a:t>
            </a:r>
            <a:r>
              <a:rPr sz="1650" spc="0" dirty="0" smtClean="0">
                <a:latin typeface="Calibri"/>
                <a:cs typeface="Calibri"/>
              </a:rPr>
              <a:t>s</a:t>
            </a:r>
            <a:r>
              <a:rPr sz="1650" spc="-78" dirty="0" smtClean="0">
                <a:latin typeface="Calibri"/>
                <a:cs typeface="Calibri"/>
              </a:rPr>
              <a:t> </a:t>
            </a:r>
            <a:r>
              <a:rPr sz="1650" spc="9" dirty="0" smtClean="0">
                <a:latin typeface="Calibri"/>
                <a:cs typeface="Calibri"/>
              </a:rPr>
              <a:t>d</a:t>
            </a:r>
            <a:r>
              <a:rPr sz="1650" spc="0" dirty="0" smtClean="0">
                <a:latin typeface="Calibri"/>
                <a:cs typeface="Calibri"/>
              </a:rPr>
              <a:t>e</a:t>
            </a:r>
            <a:r>
              <a:rPr sz="1650" spc="-6" dirty="0" smtClean="0">
                <a:latin typeface="Calibri"/>
                <a:cs typeface="Calibri"/>
              </a:rPr>
              <a:t> </a:t>
            </a:r>
            <a:r>
              <a:rPr sz="1650" spc="59" dirty="0" smtClean="0">
                <a:latin typeface="Calibri"/>
                <a:cs typeface="Calibri"/>
              </a:rPr>
              <a:t>l</a:t>
            </a:r>
            <a:r>
              <a:rPr sz="1650" spc="-19" dirty="0" smtClean="0">
                <a:latin typeface="Calibri"/>
                <a:cs typeface="Calibri"/>
              </a:rPr>
              <a:t>a</a:t>
            </a:r>
            <a:r>
              <a:rPr sz="1650" spc="0" dirty="0" smtClean="0">
                <a:latin typeface="Calibri"/>
                <a:cs typeface="Calibri"/>
              </a:rPr>
              <a:t>m</a:t>
            </a:r>
            <a:r>
              <a:rPr sz="1650" spc="59" dirty="0" smtClean="0">
                <a:latin typeface="Calibri"/>
                <a:cs typeface="Calibri"/>
              </a:rPr>
              <a:t>i</a:t>
            </a:r>
            <a:r>
              <a:rPr sz="1650" spc="9" dirty="0" smtClean="0">
                <a:latin typeface="Calibri"/>
                <a:cs typeface="Calibri"/>
              </a:rPr>
              <a:t>n</a:t>
            </a:r>
            <a:r>
              <a:rPr sz="1650" spc="-19" dirty="0" smtClean="0">
                <a:latin typeface="Calibri"/>
                <a:cs typeface="Calibri"/>
              </a:rPr>
              <a:t>a</a:t>
            </a:r>
            <a:r>
              <a:rPr sz="1650" spc="0" dirty="0" smtClean="0">
                <a:latin typeface="Calibri"/>
                <a:cs typeface="Calibri"/>
              </a:rPr>
              <a:t>s </a:t>
            </a:r>
            <a:endParaRPr sz="1650">
              <a:latin typeface="Calibri"/>
              <a:cs typeface="Calibri"/>
            </a:endParaRPr>
          </a:p>
          <a:p>
            <a:pPr marL="913349" marR="235570">
              <a:lnSpc>
                <a:spcPts val="2014"/>
              </a:lnSpc>
              <a:spcBef>
                <a:spcPts val="183"/>
              </a:spcBef>
            </a:pPr>
            <a:r>
              <a:rPr sz="1650" spc="-39" dirty="0" smtClean="0">
                <a:latin typeface="Calibri"/>
                <a:cs typeface="Calibri"/>
              </a:rPr>
              <a:t>c</a:t>
            </a:r>
            <a:r>
              <a:rPr sz="1650" spc="4" dirty="0" smtClean="0">
                <a:latin typeface="Calibri"/>
                <a:cs typeface="Calibri"/>
              </a:rPr>
              <a:t>o</a:t>
            </a:r>
            <a:r>
              <a:rPr sz="1650" spc="0" dirty="0" smtClean="0">
                <a:latin typeface="Calibri"/>
                <a:cs typeface="Calibri"/>
              </a:rPr>
              <a:t>m</a:t>
            </a:r>
            <a:r>
              <a:rPr sz="1650" spc="14" dirty="0" smtClean="0">
                <a:latin typeface="Calibri"/>
                <a:cs typeface="Calibri"/>
              </a:rPr>
              <a:t>p</a:t>
            </a:r>
            <a:r>
              <a:rPr sz="1650" spc="-25" dirty="0" smtClean="0">
                <a:latin typeface="Calibri"/>
                <a:cs typeface="Calibri"/>
              </a:rPr>
              <a:t>r</a:t>
            </a:r>
            <a:r>
              <a:rPr sz="1650" spc="-19" dirty="0" smtClean="0">
                <a:latin typeface="Calibri"/>
                <a:cs typeface="Calibri"/>
              </a:rPr>
              <a:t>a</a:t>
            </a:r>
            <a:r>
              <a:rPr sz="1650" spc="9" dirty="0" smtClean="0">
                <a:latin typeface="Calibri"/>
                <a:cs typeface="Calibri"/>
              </a:rPr>
              <a:t>d</a:t>
            </a:r>
            <a:r>
              <a:rPr sz="1650" spc="4" dirty="0" smtClean="0">
                <a:latin typeface="Calibri"/>
                <a:cs typeface="Calibri"/>
              </a:rPr>
              <a:t>o</a:t>
            </a:r>
            <a:r>
              <a:rPr sz="1650" spc="0" dirty="0" smtClean="0">
                <a:latin typeface="Calibri"/>
                <a:cs typeface="Calibri"/>
              </a:rPr>
              <a:t>s</a:t>
            </a:r>
            <a:endParaRPr sz="1650">
              <a:latin typeface="Calibri"/>
              <a:cs typeface="Calibri"/>
            </a:endParaRPr>
          </a:p>
        </p:txBody>
      </p:sp>
      <p:sp>
        <p:nvSpPr>
          <p:cNvPr id="44" name="object 11"/>
          <p:cNvSpPr txBox="1"/>
          <p:nvPr/>
        </p:nvSpPr>
        <p:spPr>
          <a:xfrm>
            <a:off x="12060" y="4146958"/>
            <a:ext cx="3848167" cy="557837"/>
          </a:xfrm>
          <a:prstGeom prst="rect">
            <a:avLst/>
          </a:prstGeom>
        </p:spPr>
        <p:txBody>
          <a:bodyPr wrap="square" lIns="0" tIns="0" rIns="0" bIns="0" rtlCol="0">
            <a:noAutofit/>
          </a:bodyPr>
          <a:lstStyle/>
          <a:p>
            <a:pPr marL="34486">
              <a:lnSpc>
                <a:spcPct val="101725"/>
              </a:lnSpc>
              <a:spcBef>
                <a:spcPts val="130"/>
              </a:spcBef>
            </a:pPr>
            <a:r>
              <a:rPr lang="es-MX" sz="1650" spc="-64" dirty="0" smtClean="0">
                <a:latin typeface="Calibri"/>
                <a:cs typeface="Calibri"/>
              </a:rPr>
              <a:t>3.1</a:t>
            </a:r>
            <a:r>
              <a:rPr sz="1650" spc="0" dirty="0" smtClean="0">
                <a:latin typeface="Calibri"/>
                <a:cs typeface="Calibri"/>
              </a:rPr>
              <a:t>.</a:t>
            </a:r>
            <a:r>
              <a:rPr sz="1650" spc="-25" dirty="0" smtClean="0">
                <a:latin typeface="Calibri"/>
                <a:cs typeface="Calibri"/>
              </a:rPr>
              <a:t> </a:t>
            </a:r>
            <a:r>
              <a:rPr sz="1650" spc="-34" dirty="0" smtClean="0">
                <a:latin typeface="Calibri"/>
                <a:cs typeface="Calibri"/>
              </a:rPr>
              <a:t>E</a:t>
            </a:r>
            <a:r>
              <a:rPr sz="1650" spc="9" dirty="0" smtClean="0">
                <a:latin typeface="Calibri"/>
                <a:cs typeface="Calibri"/>
              </a:rPr>
              <a:t>n</a:t>
            </a:r>
            <a:r>
              <a:rPr sz="1650" spc="0" dirty="0" smtClean="0">
                <a:latin typeface="Calibri"/>
                <a:cs typeface="Calibri"/>
              </a:rPr>
              <a:t>t</a:t>
            </a:r>
            <a:r>
              <a:rPr sz="1650" spc="-29" dirty="0" smtClean="0">
                <a:latin typeface="Calibri"/>
                <a:cs typeface="Calibri"/>
              </a:rPr>
              <a:t>r</a:t>
            </a:r>
            <a:r>
              <a:rPr sz="1650" spc="54" dirty="0" smtClean="0">
                <a:latin typeface="Calibri"/>
                <a:cs typeface="Calibri"/>
              </a:rPr>
              <a:t>e</a:t>
            </a:r>
            <a:r>
              <a:rPr sz="1650" spc="-9" dirty="0" smtClean="0">
                <a:latin typeface="Calibri"/>
                <a:cs typeface="Calibri"/>
              </a:rPr>
              <a:t>g</a:t>
            </a:r>
            <a:r>
              <a:rPr sz="1650" spc="0" dirty="0" smtClean="0">
                <a:latin typeface="Calibri"/>
                <a:cs typeface="Calibri"/>
              </a:rPr>
              <a:t>a</a:t>
            </a:r>
            <a:r>
              <a:rPr sz="1650" spc="-97" dirty="0" smtClean="0">
                <a:latin typeface="Calibri"/>
                <a:cs typeface="Calibri"/>
              </a:rPr>
              <a:t> </a:t>
            </a:r>
            <a:r>
              <a:rPr sz="1650" spc="25" dirty="0" smtClean="0">
                <a:latin typeface="Calibri"/>
                <a:cs typeface="Calibri"/>
              </a:rPr>
              <a:t>P</a:t>
            </a:r>
            <a:r>
              <a:rPr sz="1650" spc="-19" dirty="0" smtClean="0">
                <a:latin typeface="Calibri"/>
                <a:cs typeface="Calibri"/>
              </a:rPr>
              <a:t>a</a:t>
            </a:r>
            <a:r>
              <a:rPr sz="1650" spc="9" dirty="0" smtClean="0">
                <a:latin typeface="Calibri"/>
                <a:cs typeface="Calibri"/>
              </a:rPr>
              <a:t>qu</a:t>
            </a:r>
            <a:r>
              <a:rPr sz="1650" spc="54" dirty="0" smtClean="0">
                <a:latin typeface="Calibri"/>
                <a:cs typeface="Calibri"/>
              </a:rPr>
              <a:t>e</a:t>
            </a:r>
            <a:r>
              <a:rPr sz="1650" spc="0" dirty="0" smtClean="0">
                <a:latin typeface="Calibri"/>
                <a:cs typeface="Calibri"/>
              </a:rPr>
              <a:t>t</a:t>
            </a:r>
            <a:r>
              <a:rPr sz="1650" spc="50" dirty="0" smtClean="0">
                <a:latin typeface="Calibri"/>
                <a:cs typeface="Calibri"/>
              </a:rPr>
              <a:t>e</a:t>
            </a:r>
            <a:r>
              <a:rPr sz="1650" spc="0" dirty="0" smtClean="0">
                <a:latin typeface="Calibri"/>
                <a:cs typeface="Calibri"/>
              </a:rPr>
              <a:t>s</a:t>
            </a:r>
            <a:r>
              <a:rPr sz="1650" spc="-78" dirty="0" smtClean="0">
                <a:latin typeface="Calibri"/>
                <a:cs typeface="Calibri"/>
              </a:rPr>
              <a:t> </a:t>
            </a:r>
            <a:r>
              <a:rPr sz="1650" spc="9" dirty="0" smtClean="0">
                <a:latin typeface="Calibri"/>
                <a:cs typeface="Calibri"/>
              </a:rPr>
              <a:t>d</a:t>
            </a:r>
            <a:r>
              <a:rPr sz="1650" spc="0" dirty="0" smtClean="0">
                <a:latin typeface="Calibri"/>
                <a:cs typeface="Calibri"/>
              </a:rPr>
              <a:t>e</a:t>
            </a:r>
            <a:r>
              <a:rPr sz="1650" spc="-6" dirty="0" smtClean="0">
                <a:latin typeface="Calibri"/>
                <a:cs typeface="Calibri"/>
              </a:rPr>
              <a:t> </a:t>
            </a:r>
            <a:r>
              <a:rPr sz="1650" spc="-34" dirty="0" err="1" smtClean="0">
                <a:latin typeface="Calibri"/>
                <a:cs typeface="Calibri"/>
              </a:rPr>
              <a:t>L</a:t>
            </a:r>
            <a:r>
              <a:rPr sz="1650" spc="-19" dirty="0" err="1" smtClean="0">
                <a:latin typeface="Calibri"/>
                <a:cs typeface="Calibri"/>
              </a:rPr>
              <a:t>á</a:t>
            </a:r>
            <a:r>
              <a:rPr sz="1650" spc="0" dirty="0" err="1" smtClean="0">
                <a:latin typeface="Calibri"/>
                <a:cs typeface="Calibri"/>
              </a:rPr>
              <a:t>m</a:t>
            </a:r>
            <a:r>
              <a:rPr sz="1650" spc="59" dirty="0" err="1" smtClean="0">
                <a:latin typeface="Calibri"/>
                <a:cs typeface="Calibri"/>
              </a:rPr>
              <a:t>i</a:t>
            </a:r>
            <a:r>
              <a:rPr sz="1650" spc="9" dirty="0" err="1" smtClean="0">
                <a:latin typeface="Calibri"/>
                <a:cs typeface="Calibri"/>
              </a:rPr>
              <a:t>n</a:t>
            </a:r>
            <a:r>
              <a:rPr sz="1650" spc="-19" dirty="0" err="1" smtClean="0">
                <a:latin typeface="Calibri"/>
                <a:cs typeface="Calibri"/>
              </a:rPr>
              <a:t>a</a:t>
            </a:r>
            <a:r>
              <a:rPr sz="1650" spc="0" dirty="0" err="1" smtClean="0">
                <a:latin typeface="Calibri"/>
                <a:cs typeface="Calibri"/>
              </a:rPr>
              <a:t>s</a:t>
            </a:r>
            <a:endParaRPr sz="1650" dirty="0">
              <a:latin typeface="Calibri"/>
              <a:cs typeface="Calibri"/>
            </a:endParaRPr>
          </a:p>
        </p:txBody>
      </p:sp>
      <p:sp>
        <p:nvSpPr>
          <p:cNvPr id="45" name="object 10"/>
          <p:cNvSpPr txBox="1"/>
          <p:nvPr/>
        </p:nvSpPr>
        <p:spPr>
          <a:xfrm>
            <a:off x="3860227" y="4146958"/>
            <a:ext cx="2495491" cy="557837"/>
          </a:xfrm>
          <a:prstGeom prst="rect">
            <a:avLst/>
          </a:prstGeom>
        </p:spPr>
        <p:txBody>
          <a:bodyPr wrap="square" lIns="0" tIns="0" rIns="0" bIns="0" rtlCol="0">
            <a:noAutofit/>
          </a:bodyPr>
          <a:lstStyle/>
          <a:p>
            <a:pPr marL="76661">
              <a:lnSpc>
                <a:spcPct val="101725"/>
              </a:lnSpc>
              <a:spcBef>
                <a:spcPts val="130"/>
              </a:spcBef>
            </a:pPr>
            <a:r>
              <a:rPr sz="1650" spc="0" dirty="0" smtClean="0">
                <a:latin typeface="Calibri"/>
                <a:cs typeface="Calibri"/>
              </a:rPr>
              <a:t>$                                </a:t>
            </a:r>
            <a:r>
              <a:rPr sz="1650" spc="149" dirty="0" smtClean="0">
                <a:latin typeface="Calibri"/>
                <a:cs typeface="Calibri"/>
              </a:rPr>
              <a:t> </a:t>
            </a:r>
            <a:r>
              <a:rPr sz="1650" spc="-64" dirty="0" smtClean="0">
                <a:latin typeface="Calibri"/>
                <a:cs typeface="Calibri"/>
              </a:rPr>
              <a:t>990</a:t>
            </a:r>
            <a:r>
              <a:rPr sz="1650" spc="25" dirty="0" smtClean="0">
                <a:latin typeface="Calibri"/>
                <a:cs typeface="Calibri"/>
              </a:rPr>
              <a:t>,</a:t>
            </a:r>
            <a:r>
              <a:rPr sz="1650" spc="-64" dirty="0" smtClean="0">
                <a:latin typeface="Calibri"/>
                <a:cs typeface="Calibri"/>
              </a:rPr>
              <a:t>00</a:t>
            </a:r>
            <a:r>
              <a:rPr sz="1650" spc="0" dirty="0" smtClean="0">
                <a:latin typeface="Calibri"/>
                <a:cs typeface="Calibri"/>
              </a:rPr>
              <a:t>0</a:t>
            </a:r>
            <a:endParaRPr sz="1650">
              <a:latin typeface="Calibri"/>
              <a:cs typeface="Calibri"/>
            </a:endParaRPr>
          </a:p>
        </p:txBody>
      </p:sp>
      <p:sp>
        <p:nvSpPr>
          <p:cNvPr id="46" name="object 9"/>
          <p:cNvSpPr txBox="1"/>
          <p:nvPr/>
        </p:nvSpPr>
        <p:spPr>
          <a:xfrm>
            <a:off x="6355719" y="4146958"/>
            <a:ext cx="2784636" cy="557837"/>
          </a:xfrm>
          <a:prstGeom prst="rect">
            <a:avLst/>
          </a:prstGeom>
        </p:spPr>
        <p:txBody>
          <a:bodyPr wrap="square" lIns="0" tIns="0" rIns="0" bIns="0" rtlCol="0">
            <a:noAutofit/>
          </a:bodyPr>
          <a:lstStyle/>
          <a:p>
            <a:pPr marL="899427" marR="235570" indent="-599463">
              <a:lnSpc>
                <a:spcPts val="2014"/>
              </a:lnSpc>
              <a:spcBef>
                <a:spcPts val="130"/>
              </a:spcBef>
            </a:pPr>
            <a:r>
              <a:rPr sz="1650" spc="-64" dirty="0" smtClean="0">
                <a:latin typeface="Calibri"/>
                <a:cs typeface="Calibri"/>
              </a:rPr>
              <a:t>174</a:t>
            </a:r>
            <a:r>
              <a:rPr sz="1650" spc="0" dirty="0" smtClean="0">
                <a:latin typeface="Calibri"/>
                <a:cs typeface="Calibri"/>
              </a:rPr>
              <a:t>0</a:t>
            </a:r>
            <a:r>
              <a:rPr sz="1650" spc="-109" dirty="0" smtClean="0">
                <a:latin typeface="Calibri"/>
                <a:cs typeface="Calibri"/>
              </a:rPr>
              <a:t> </a:t>
            </a:r>
            <a:r>
              <a:rPr sz="1650" spc="9" dirty="0" smtClean="0">
                <a:latin typeface="Calibri"/>
                <a:cs typeface="Calibri"/>
              </a:rPr>
              <a:t>p</a:t>
            </a:r>
            <a:r>
              <a:rPr sz="1650" spc="-19" dirty="0" smtClean="0">
                <a:latin typeface="Calibri"/>
                <a:cs typeface="Calibri"/>
              </a:rPr>
              <a:t>a</a:t>
            </a:r>
            <a:r>
              <a:rPr sz="1650" spc="9" dirty="0" smtClean="0">
                <a:latin typeface="Calibri"/>
                <a:cs typeface="Calibri"/>
              </a:rPr>
              <a:t>qu</a:t>
            </a:r>
            <a:r>
              <a:rPr sz="1650" spc="54" dirty="0" smtClean="0">
                <a:latin typeface="Calibri"/>
                <a:cs typeface="Calibri"/>
              </a:rPr>
              <a:t>e</a:t>
            </a:r>
            <a:r>
              <a:rPr sz="1650" spc="0" dirty="0" smtClean="0">
                <a:latin typeface="Calibri"/>
                <a:cs typeface="Calibri"/>
              </a:rPr>
              <a:t>t</a:t>
            </a:r>
            <a:r>
              <a:rPr sz="1650" spc="50" dirty="0" smtClean="0">
                <a:latin typeface="Calibri"/>
                <a:cs typeface="Calibri"/>
              </a:rPr>
              <a:t>e</a:t>
            </a:r>
            <a:r>
              <a:rPr sz="1650" spc="0" dirty="0" smtClean="0">
                <a:latin typeface="Calibri"/>
                <a:cs typeface="Calibri"/>
              </a:rPr>
              <a:t>s</a:t>
            </a:r>
            <a:r>
              <a:rPr sz="1650" spc="-78" dirty="0" smtClean="0">
                <a:latin typeface="Calibri"/>
                <a:cs typeface="Calibri"/>
              </a:rPr>
              <a:t> </a:t>
            </a:r>
            <a:r>
              <a:rPr sz="1650" spc="9" dirty="0" smtClean="0">
                <a:latin typeface="Calibri"/>
                <a:cs typeface="Calibri"/>
              </a:rPr>
              <a:t>d</a:t>
            </a:r>
            <a:r>
              <a:rPr sz="1650" spc="0" dirty="0" smtClean="0">
                <a:latin typeface="Calibri"/>
                <a:cs typeface="Calibri"/>
              </a:rPr>
              <a:t>e</a:t>
            </a:r>
            <a:r>
              <a:rPr sz="1650" spc="-6" dirty="0" smtClean="0">
                <a:latin typeface="Calibri"/>
                <a:cs typeface="Calibri"/>
              </a:rPr>
              <a:t> </a:t>
            </a:r>
            <a:r>
              <a:rPr sz="1650" spc="59" dirty="0" smtClean="0">
                <a:latin typeface="Calibri"/>
                <a:cs typeface="Calibri"/>
              </a:rPr>
              <a:t>l</a:t>
            </a:r>
            <a:r>
              <a:rPr sz="1650" spc="-19" dirty="0" smtClean="0">
                <a:latin typeface="Calibri"/>
                <a:cs typeface="Calibri"/>
              </a:rPr>
              <a:t>á</a:t>
            </a:r>
            <a:r>
              <a:rPr sz="1650" spc="0" dirty="0" smtClean="0">
                <a:latin typeface="Calibri"/>
                <a:cs typeface="Calibri"/>
              </a:rPr>
              <a:t>m</a:t>
            </a:r>
            <a:r>
              <a:rPr sz="1650" spc="59" dirty="0" smtClean="0">
                <a:latin typeface="Calibri"/>
                <a:cs typeface="Calibri"/>
              </a:rPr>
              <a:t>i</a:t>
            </a:r>
            <a:r>
              <a:rPr sz="1650" spc="9" dirty="0" smtClean="0">
                <a:latin typeface="Calibri"/>
                <a:cs typeface="Calibri"/>
              </a:rPr>
              <a:t>n</a:t>
            </a:r>
            <a:r>
              <a:rPr sz="1650" spc="-19" dirty="0" smtClean="0">
                <a:latin typeface="Calibri"/>
                <a:cs typeface="Calibri"/>
              </a:rPr>
              <a:t>a</a:t>
            </a:r>
            <a:r>
              <a:rPr sz="1650" spc="0" dirty="0" smtClean="0">
                <a:latin typeface="Calibri"/>
                <a:cs typeface="Calibri"/>
              </a:rPr>
              <a:t>s </a:t>
            </a:r>
            <a:endParaRPr sz="1650">
              <a:latin typeface="Calibri"/>
              <a:cs typeface="Calibri"/>
            </a:endParaRPr>
          </a:p>
          <a:p>
            <a:pPr marL="899427" marR="235570">
              <a:lnSpc>
                <a:spcPts val="2014"/>
              </a:lnSpc>
              <a:spcBef>
                <a:spcPts val="179"/>
              </a:spcBef>
            </a:pPr>
            <a:r>
              <a:rPr sz="1650" spc="54" dirty="0" smtClean="0">
                <a:latin typeface="Calibri"/>
                <a:cs typeface="Calibri"/>
              </a:rPr>
              <a:t>e</a:t>
            </a:r>
            <a:r>
              <a:rPr sz="1650" spc="9" dirty="0" smtClean="0">
                <a:latin typeface="Calibri"/>
                <a:cs typeface="Calibri"/>
              </a:rPr>
              <a:t>n</a:t>
            </a:r>
            <a:r>
              <a:rPr sz="1650" spc="0" dirty="0" smtClean="0">
                <a:latin typeface="Calibri"/>
                <a:cs typeface="Calibri"/>
              </a:rPr>
              <a:t>t</a:t>
            </a:r>
            <a:r>
              <a:rPr sz="1650" spc="-29" dirty="0" smtClean="0">
                <a:latin typeface="Calibri"/>
                <a:cs typeface="Calibri"/>
              </a:rPr>
              <a:t>r</a:t>
            </a:r>
            <a:r>
              <a:rPr sz="1650" spc="54" dirty="0" smtClean="0">
                <a:latin typeface="Calibri"/>
                <a:cs typeface="Calibri"/>
              </a:rPr>
              <a:t>e</a:t>
            </a:r>
            <a:r>
              <a:rPr sz="1650" spc="-9" dirty="0" smtClean="0">
                <a:latin typeface="Calibri"/>
                <a:cs typeface="Calibri"/>
              </a:rPr>
              <a:t>g</a:t>
            </a:r>
            <a:r>
              <a:rPr sz="1650" spc="-19" dirty="0" smtClean="0">
                <a:latin typeface="Calibri"/>
                <a:cs typeface="Calibri"/>
              </a:rPr>
              <a:t>a</a:t>
            </a:r>
            <a:r>
              <a:rPr sz="1650" spc="9" dirty="0" smtClean="0">
                <a:latin typeface="Calibri"/>
                <a:cs typeface="Calibri"/>
              </a:rPr>
              <a:t>d</a:t>
            </a:r>
            <a:r>
              <a:rPr sz="1650" spc="4" dirty="0" smtClean="0">
                <a:latin typeface="Calibri"/>
                <a:cs typeface="Calibri"/>
              </a:rPr>
              <a:t>o</a:t>
            </a:r>
            <a:r>
              <a:rPr sz="1650" spc="0" dirty="0" smtClean="0">
                <a:latin typeface="Calibri"/>
                <a:cs typeface="Calibri"/>
              </a:rPr>
              <a:t>s</a:t>
            </a:r>
            <a:endParaRPr sz="1650">
              <a:latin typeface="Calibri"/>
              <a:cs typeface="Calibri"/>
            </a:endParaRPr>
          </a:p>
        </p:txBody>
      </p:sp>
      <p:sp>
        <p:nvSpPr>
          <p:cNvPr id="47" name="object 8"/>
          <p:cNvSpPr txBox="1"/>
          <p:nvPr/>
        </p:nvSpPr>
        <p:spPr>
          <a:xfrm>
            <a:off x="12060" y="4704796"/>
            <a:ext cx="3848167" cy="557837"/>
          </a:xfrm>
          <a:prstGeom prst="rect">
            <a:avLst/>
          </a:prstGeom>
        </p:spPr>
        <p:txBody>
          <a:bodyPr wrap="square" lIns="0" tIns="0" rIns="0" bIns="0" rtlCol="0">
            <a:noAutofit/>
          </a:bodyPr>
          <a:lstStyle/>
          <a:p>
            <a:pPr marL="34486">
              <a:lnSpc>
                <a:spcPct val="101725"/>
              </a:lnSpc>
              <a:spcBef>
                <a:spcPts val="130"/>
              </a:spcBef>
            </a:pPr>
            <a:r>
              <a:rPr lang="es-MX" sz="1650" spc="-64" dirty="0" smtClean="0">
                <a:latin typeface="Calibri"/>
                <a:cs typeface="Calibri"/>
              </a:rPr>
              <a:t>3.2</a:t>
            </a:r>
            <a:r>
              <a:rPr sz="1650" spc="0" dirty="0" smtClean="0">
                <a:latin typeface="Calibri"/>
                <a:cs typeface="Calibri"/>
              </a:rPr>
              <a:t>.</a:t>
            </a:r>
            <a:r>
              <a:rPr sz="1650" spc="-25" dirty="0" smtClean="0">
                <a:latin typeface="Calibri"/>
                <a:cs typeface="Calibri"/>
              </a:rPr>
              <a:t> </a:t>
            </a:r>
            <a:r>
              <a:rPr sz="1650" spc="19" dirty="0" smtClean="0">
                <a:latin typeface="Calibri"/>
                <a:cs typeface="Calibri"/>
              </a:rPr>
              <a:t>I</a:t>
            </a:r>
            <a:r>
              <a:rPr sz="1650" spc="9" dirty="0" smtClean="0">
                <a:latin typeface="Calibri"/>
                <a:cs typeface="Calibri"/>
              </a:rPr>
              <a:t>ns</a:t>
            </a:r>
            <a:r>
              <a:rPr sz="1650" spc="0" dirty="0" smtClean="0">
                <a:latin typeface="Calibri"/>
                <a:cs typeface="Calibri"/>
              </a:rPr>
              <a:t>t</a:t>
            </a:r>
            <a:r>
              <a:rPr sz="1650" spc="-25" dirty="0" smtClean="0">
                <a:latin typeface="Calibri"/>
                <a:cs typeface="Calibri"/>
              </a:rPr>
              <a:t>a</a:t>
            </a:r>
            <a:r>
              <a:rPr sz="1650" spc="59" dirty="0" smtClean="0">
                <a:latin typeface="Calibri"/>
                <a:cs typeface="Calibri"/>
              </a:rPr>
              <a:t>l</a:t>
            </a:r>
            <a:r>
              <a:rPr sz="1650" spc="-19" dirty="0" smtClean="0">
                <a:latin typeface="Calibri"/>
                <a:cs typeface="Calibri"/>
              </a:rPr>
              <a:t>a</a:t>
            </a:r>
            <a:r>
              <a:rPr sz="1650" spc="-39" dirty="0" smtClean="0">
                <a:latin typeface="Calibri"/>
                <a:cs typeface="Calibri"/>
              </a:rPr>
              <a:t>c</a:t>
            </a:r>
            <a:r>
              <a:rPr sz="1650" spc="59" dirty="0" smtClean="0">
                <a:latin typeface="Calibri"/>
                <a:cs typeface="Calibri"/>
              </a:rPr>
              <a:t>i</a:t>
            </a:r>
            <a:r>
              <a:rPr sz="1650" spc="4" dirty="0" smtClean="0">
                <a:latin typeface="Calibri"/>
                <a:cs typeface="Calibri"/>
              </a:rPr>
              <a:t>ó</a:t>
            </a:r>
            <a:r>
              <a:rPr sz="1650" spc="0" dirty="0" smtClean="0">
                <a:latin typeface="Calibri"/>
                <a:cs typeface="Calibri"/>
              </a:rPr>
              <a:t>n</a:t>
            </a:r>
            <a:r>
              <a:rPr sz="1650" spc="-88" dirty="0" smtClean="0">
                <a:latin typeface="Calibri"/>
                <a:cs typeface="Calibri"/>
              </a:rPr>
              <a:t> </a:t>
            </a:r>
            <a:r>
              <a:rPr sz="1650" spc="9" dirty="0" smtClean="0">
                <a:latin typeface="Calibri"/>
                <a:cs typeface="Calibri"/>
              </a:rPr>
              <a:t>d</a:t>
            </a:r>
            <a:r>
              <a:rPr sz="1650" spc="0" dirty="0" smtClean="0">
                <a:latin typeface="Calibri"/>
                <a:cs typeface="Calibri"/>
              </a:rPr>
              <a:t>e</a:t>
            </a:r>
            <a:r>
              <a:rPr sz="1650" spc="-6" dirty="0" smtClean="0">
                <a:latin typeface="Calibri"/>
                <a:cs typeface="Calibri"/>
              </a:rPr>
              <a:t> </a:t>
            </a:r>
            <a:r>
              <a:rPr sz="1650" spc="59" dirty="0" smtClean="0">
                <a:latin typeface="Calibri"/>
                <a:cs typeface="Calibri"/>
              </a:rPr>
              <a:t>l</a:t>
            </a:r>
            <a:r>
              <a:rPr sz="1650" spc="0" dirty="0" smtClean="0">
                <a:latin typeface="Calibri"/>
                <a:cs typeface="Calibri"/>
              </a:rPr>
              <a:t>a</a:t>
            </a:r>
            <a:r>
              <a:rPr sz="1650" spc="-72" dirty="0" smtClean="0">
                <a:latin typeface="Calibri"/>
                <a:cs typeface="Calibri"/>
              </a:rPr>
              <a:t> </a:t>
            </a:r>
            <a:r>
              <a:rPr sz="1650" spc="-34" dirty="0" err="1" smtClean="0">
                <a:latin typeface="Calibri"/>
                <a:cs typeface="Calibri"/>
              </a:rPr>
              <a:t>L</a:t>
            </a:r>
            <a:r>
              <a:rPr sz="1650" spc="-19" dirty="0" err="1" smtClean="0">
                <a:latin typeface="Calibri"/>
                <a:cs typeface="Calibri"/>
              </a:rPr>
              <a:t>á</a:t>
            </a:r>
            <a:r>
              <a:rPr sz="1650" spc="0" dirty="0" err="1" smtClean="0">
                <a:latin typeface="Calibri"/>
                <a:cs typeface="Calibri"/>
              </a:rPr>
              <a:t>m</a:t>
            </a:r>
            <a:r>
              <a:rPr sz="1650" spc="59" dirty="0" err="1" smtClean="0">
                <a:latin typeface="Calibri"/>
                <a:cs typeface="Calibri"/>
              </a:rPr>
              <a:t>i</a:t>
            </a:r>
            <a:r>
              <a:rPr sz="1650" spc="9" dirty="0" err="1" smtClean="0">
                <a:latin typeface="Calibri"/>
                <a:cs typeface="Calibri"/>
              </a:rPr>
              <a:t>n</a:t>
            </a:r>
            <a:r>
              <a:rPr sz="1650" spc="0" dirty="0" err="1" smtClean="0">
                <a:latin typeface="Calibri"/>
                <a:cs typeface="Calibri"/>
              </a:rPr>
              <a:t>a</a:t>
            </a:r>
            <a:endParaRPr sz="1650" dirty="0">
              <a:latin typeface="Calibri"/>
              <a:cs typeface="Calibri"/>
            </a:endParaRPr>
          </a:p>
        </p:txBody>
      </p:sp>
      <p:sp>
        <p:nvSpPr>
          <p:cNvPr id="48" name="object 7"/>
          <p:cNvSpPr txBox="1"/>
          <p:nvPr/>
        </p:nvSpPr>
        <p:spPr>
          <a:xfrm>
            <a:off x="3860227" y="4704796"/>
            <a:ext cx="2495491" cy="557837"/>
          </a:xfrm>
          <a:prstGeom prst="rect">
            <a:avLst/>
          </a:prstGeom>
        </p:spPr>
        <p:txBody>
          <a:bodyPr wrap="square" lIns="0" tIns="0" rIns="0" bIns="0" rtlCol="0">
            <a:noAutofit/>
          </a:bodyPr>
          <a:lstStyle/>
          <a:p>
            <a:pPr marL="76661">
              <a:lnSpc>
                <a:spcPct val="101725"/>
              </a:lnSpc>
              <a:spcBef>
                <a:spcPts val="130"/>
              </a:spcBef>
            </a:pPr>
            <a:r>
              <a:rPr sz="1650" spc="0" dirty="0" smtClean="0">
                <a:latin typeface="Calibri"/>
                <a:cs typeface="Calibri"/>
              </a:rPr>
              <a:t>$                            </a:t>
            </a:r>
            <a:r>
              <a:rPr sz="1650" spc="322" dirty="0" smtClean="0">
                <a:latin typeface="Calibri"/>
                <a:cs typeface="Calibri"/>
              </a:rPr>
              <a:t> </a:t>
            </a:r>
            <a:r>
              <a:rPr sz="1650" spc="-64" dirty="0" smtClean="0">
                <a:latin typeface="Calibri"/>
                <a:cs typeface="Calibri"/>
              </a:rPr>
              <a:t>2</a:t>
            </a:r>
            <a:r>
              <a:rPr sz="1650" spc="25" dirty="0" smtClean="0">
                <a:latin typeface="Calibri"/>
                <a:cs typeface="Calibri"/>
              </a:rPr>
              <a:t>,</a:t>
            </a:r>
            <a:r>
              <a:rPr sz="1650" spc="-64" dirty="0" smtClean="0">
                <a:latin typeface="Calibri"/>
                <a:cs typeface="Calibri"/>
              </a:rPr>
              <a:t>100</a:t>
            </a:r>
            <a:r>
              <a:rPr sz="1650" spc="25" dirty="0" smtClean="0">
                <a:latin typeface="Calibri"/>
                <a:cs typeface="Calibri"/>
              </a:rPr>
              <a:t>,</a:t>
            </a:r>
            <a:r>
              <a:rPr sz="1650" spc="-64" dirty="0" smtClean="0">
                <a:latin typeface="Calibri"/>
                <a:cs typeface="Calibri"/>
              </a:rPr>
              <a:t>00</a:t>
            </a:r>
            <a:r>
              <a:rPr sz="1650" spc="0" dirty="0" smtClean="0">
                <a:latin typeface="Calibri"/>
                <a:cs typeface="Calibri"/>
              </a:rPr>
              <a:t>0</a:t>
            </a:r>
            <a:endParaRPr sz="1650">
              <a:latin typeface="Calibri"/>
              <a:cs typeface="Calibri"/>
            </a:endParaRPr>
          </a:p>
        </p:txBody>
      </p:sp>
      <p:sp>
        <p:nvSpPr>
          <p:cNvPr id="49" name="object 6"/>
          <p:cNvSpPr txBox="1"/>
          <p:nvPr/>
        </p:nvSpPr>
        <p:spPr>
          <a:xfrm>
            <a:off x="6355719" y="4704796"/>
            <a:ext cx="2784636" cy="557837"/>
          </a:xfrm>
          <a:prstGeom prst="rect">
            <a:avLst/>
          </a:prstGeom>
        </p:spPr>
        <p:txBody>
          <a:bodyPr wrap="square" lIns="0" tIns="0" rIns="0" bIns="0" rtlCol="0">
            <a:noAutofit/>
          </a:bodyPr>
          <a:lstStyle/>
          <a:p>
            <a:pPr>
              <a:lnSpc>
                <a:spcPts val="1100"/>
              </a:lnSpc>
              <a:spcBef>
                <a:spcPts val="17"/>
              </a:spcBef>
            </a:pPr>
            <a:endParaRPr sz="1100"/>
          </a:p>
          <a:p>
            <a:pPr marL="369571">
              <a:lnSpc>
                <a:spcPct val="101725"/>
              </a:lnSpc>
            </a:pPr>
            <a:r>
              <a:rPr sz="1650" spc="-64" dirty="0" smtClean="0">
                <a:latin typeface="Calibri"/>
                <a:cs typeface="Calibri"/>
              </a:rPr>
              <a:t>1740</a:t>
            </a:r>
            <a:r>
              <a:rPr sz="1650" spc="0" dirty="0" smtClean="0">
                <a:latin typeface="Calibri"/>
                <a:cs typeface="Calibri"/>
              </a:rPr>
              <a:t>0</a:t>
            </a:r>
            <a:r>
              <a:rPr sz="1650" spc="-109" dirty="0" smtClean="0">
                <a:latin typeface="Calibri"/>
                <a:cs typeface="Calibri"/>
              </a:rPr>
              <a:t> </a:t>
            </a:r>
            <a:r>
              <a:rPr sz="1650" spc="59" dirty="0" smtClean="0">
                <a:latin typeface="Calibri"/>
                <a:cs typeface="Calibri"/>
              </a:rPr>
              <a:t>l</a:t>
            </a:r>
            <a:r>
              <a:rPr sz="1650" spc="-19" dirty="0" smtClean="0">
                <a:latin typeface="Calibri"/>
                <a:cs typeface="Calibri"/>
              </a:rPr>
              <a:t>a</a:t>
            </a:r>
            <a:r>
              <a:rPr sz="1650" spc="0" dirty="0" smtClean="0">
                <a:latin typeface="Calibri"/>
                <a:cs typeface="Calibri"/>
              </a:rPr>
              <a:t>m</a:t>
            </a:r>
            <a:r>
              <a:rPr sz="1650" spc="59" dirty="0" smtClean="0">
                <a:latin typeface="Calibri"/>
                <a:cs typeface="Calibri"/>
              </a:rPr>
              <a:t>i</a:t>
            </a:r>
            <a:r>
              <a:rPr sz="1650" spc="9" dirty="0" smtClean="0">
                <a:latin typeface="Calibri"/>
                <a:cs typeface="Calibri"/>
              </a:rPr>
              <a:t>n</a:t>
            </a:r>
            <a:r>
              <a:rPr sz="1650" spc="-19" dirty="0" smtClean="0">
                <a:latin typeface="Calibri"/>
                <a:cs typeface="Calibri"/>
              </a:rPr>
              <a:t>a</a:t>
            </a:r>
            <a:r>
              <a:rPr sz="1650" spc="0" dirty="0" smtClean="0">
                <a:latin typeface="Calibri"/>
                <a:cs typeface="Calibri"/>
              </a:rPr>
              <a:t>s</a:t>
            </a:r>
            <a:r>
              <a:rPr sz="1650" spc="-60" dirty="0" smtClean="0">
                <a:latin typeface="Calibri"/>
                <a:cs typeface="Calibri"/>
              </a:rPr>
              <a:t> </a:t>
            </a:r>
            <a:r>
              <a:rPr sz="1650" spc="-39" dirty="0" smtClean="0">
                <a:latin typeface="Calibri"/>
                <a:cs typeface="Calibri"/>
              </a:rPr>
              <a:t>c</a:t>
            </a:r>
            <a:r>
              <a:rPr sz="1650" spc="4" dirty="0" smtClean="0">
                <a:latin typeface="Calibri"/>
                <a:cs typeface="Calibri"/>
              </a:rPr>
              <a:t>o</a:t>
            </a:r>
            <a:r>
              <a:rPr sz="1650" spc="59" dirty="0" smtClean="0">
                <a:latin typeface="Calibri"/>
                <a:cs typeface="Calibri"/>
              </a:rPr>
              <a:t>l</a:t>
            </a:r>
            <a:r>
              <a:rPr sz="1650" spc="4" dirty="0" smtClean="0">
                <a:latin typeface="Calibri"/>
                <a:cs typeface="Calibri"/>
              </a:rPr>
              <a:t>o</a:t>
            </a:r>
            <a:r>
              <a:rPr sz="1650" spc="-39" dirty="0" smtClean="0">
                <a:latin typeface="Calibri"/>
                <a:cs typeface="Calibri"/>
              </a:rPr>
              <a:t>c</a:t>
            </a:r>
            <a:r>
              <a:rPr sz="1650" spc="-19" dirty="0" smtClean="0">
                <a:latin typeface="Calibri"/>
                <a:cs typeface="Calibri"/>
              </a:rPr>
              <a:t>a</a:t>
            </a:r>
            <a:r>
              <a:rPr sz="1650" spc="9" dirty="0" smtClean="0">
                <a:latin typeface="Calibri"/>
                <a:cs typeface="Calibri"/>
              </a:rPr>
              <a:t>d</a:t>
            </a:r>
            <a:r>
              <a:rPr sz="1650" spc="-19" dirty="0" smtClean="0">
                <a:latin typeface="Calibri"/>
                <a:cs typeface="Calibri"/>
              </a:rPr>
              <a:t>a</a:t>
            </a:r>
            <a:r>
              <a:rPr sz="1650" spc="0" dirty="0" smtClean="0">
                <a:latin typeface="Calibri"/>
                <a:cs typeface="Calibri"/>
              </a:rPr>
              <a:t>s</a:t>
            </a:r>
            <a:endParaRPr sz="1650">
              <a:latin typeface="Calibri"/>
              <a:cs typeface="Calibri"/>
            </a:endParaRPr>
          </a:p>
        </p:txBody>
      </p:sp>
      <p:sp>
        <p:nvSpPr>
          <p:cNvPr id="50" name="object 5"/>
          <p:cNvSpPr txBox="1"/>
          <p:nvPr/>
        </p:nvSpPr>
        <p:spPr>
          <a:xfrm>
            <a:off x="12060" y="5262634"/>
            <a:ext cx="3848167" cy="557515"/>
          </a:xfrm>
          <a:prstGeom prst="rect">
            <a:avLst/>
          </a:prstGeom>
        </p:spPr>
        <p:txBody>
          <a:bodyPr wrap="square" lIns="0" tIns="0" rIns="0" bIns="0" rtlCol="0">
            <a:noAutofit/>
          </a:bodyPr>
          <a:lstStyle/>
          <a:p>
            <a:pPr marL="34486">
              <a:lnSpc>
                <a:spcPct val="101725"/>
              </a:lnSpc>
              <a:spcBef>
                <a:spcPts val="130"/>
              </a:spcBef>
            </a:pPr>
            <a:r>
              <a:rPr lang="es-MX" sz="1650" spc="-64" dirty="0" smtClean="0">
                <a:latin typeface="Calibri"/>
                <a:cs typeface="Calibri"/>
              </a:rPr>
              <a:t>3.3</a:t>
            </a:r>
            <a:r>
              <a:rPr sz="1650" spc="0" dirty="0" smtClean="0">
                <a:latin typeface="Calibri"/>
                <a:cs typeface="Calibri"/>
              </a:rPr>
              <a:t>.</a:t>
            </a:r>
            <a:r>
              <a:rPr sz="1650" spc="-25" dirty="0" smtClean="0">
                <a:latin typeface="Calibri"/>
                <a:cs typeface="Calibri"/>
              </a:rPr>
              <a:t> </a:t>
            </a:r>
            <a:r>
              <a:rPr sz="1650" spc="9" dirty="0" smtClean="0">
                <a:latin typeface="Calibri"/>
                <a:cs typeface="Calibri"/>
              </a:rPr>
              <a:t>Sup</a:t>
            </a:r>
            <a:r>
              <a:rPr sz="1650" spc="54" dirty="0" smtClean="0">
                <a:latin typeface="Calibri"/>
                <a:cs typeface="Calibri"/>
              </a:rPr>
              <a:t>e</a:t>
            </a:r>
            <a:r>
              <a:rPr sz="1650" spc="-25" dirty="0" smtClean="0">
                <a:latin typeface="Calibri"/>
                <a:cs typeface="Calibri"/>
              </a:rPr>
              <a:t>r</a:t>
            </a:r>
            <a:r>
              <a:rPr sz="1650" spc="19" dirty="0" smtClean="0">
                <a:latin typeface="Calibri"/>
                <a:cs typeface="Calibri"/>
              </a:rPr>
              <a:t>v</a:t>
            </a:r>
            <a:r>
              <a:rPr sz="1650" spc="59" dirty="0" smtClean="0">
                <a:latin typeface="Calibri"/>
                <a:cs typeface="Calibri"/>
              </a:rPr>
              <a:t>i</a:t>
            </a:r>
            <a:r>
              <a:rPr sz="1650" spc="9" dirty="0" smtClean="0">
                <a:latin typeface="Calibri"/>
                <a:cs typeface="Calibri"/>
              </a:rPr>
              <a:t>s</a:t>
            </a:r>
            <a:r>
              <a:rPr sz="1650" spc="59" dirty="0" smtClean="0">
                <a:latin typeface="Calibri"/>
                <a:cs typeface="Calibri"/>
              </a:rPr>
              <a:t>i</a:t>
            </a:r>
            <a:r>
              <a:rPr sz="1650" spc="4" dirty="0" smtClean="0">
                <a:latin typeface="Calibri"/>
                <a:cs typeface="Calibri"/>
              </a:rPr>
              <a:t>ó</a:t>
            </a:r>
            <a:r>
              <a:rPr sz="1650" spc="0" dirty="0" smtClean="0">
                <a:latin typeface="Calibri"/>
                <a:cs typeface="Calibri"/>
              </a:rPr>
              <a:t>n</a:t>
            </a:r>
            <a:r>
              <a:rPr sz="1650" spc="-91" dirty="0" smtClean="0">
                <a:latin typeface="Calibri"/>
                <a:cs typeface="Calibri"/>
              </a:rPr>
              <a:t> </a:t>
            </a:r>
            <a:r>
              <a:rPr sz="1650" spc="9" dirty="0" smtClean="0">
                <a:latin typeface="Calibri"/>
                <a:cs typeface="Calibri"/>
              </a:rPr>
              <a:t>d</a:t>
            </a:r>
            <a:r>
              <a:rPr sz="1650" spc="0" dirty="0" smtClean="0">
                <a:latin typeface="Calibri"/>
                <a:cs typeface="Calibri"/>
              </a:rPr>
              <a:t>e</a:t>
            </a:r>
            <a:r>
              <a:rPr sz="1650" spc="-6" dirty="0" smtClean="0">
                <a:latin typeface="Calibri"/>
                <a:cs typeface="Calibri"/>
              </a:rPr>
              <a:t> </a:t>
            </a:r>
            <a:r>
              <a:rPr sz="1650" spc="59" dirty="0" err="1" smtClean="0">
                <a:latin typeface="Calibri"/>
                <a:cs typeface="Calibri"/>
              </a:rPr>
              <a:t>i</a:t>
            </a:r>
            <a:r>
              <a:rPr sz="1650" spc="9" dirty="0" err="1" smtClean="0">
                <a:latin typeface="Calibri"/>
                <a:cs typeface="Calibri"/>
              </a:rPr>
              <a:t>ns</a:t>
            </a:r>
            <a:r>
              <a:rPr sz="1650" spc="0" dirty="0" err="1" smtClean="0">
                <a:latin typeface="Calibri"/>
                <a:cs typeface="Calibri"/>
              </a:rPr>
              <a:t>t</a:t>
            </a:r>
            <a:r>
              <a:rPr sz="1650" spc="-25" dirty="0" err="1" smtClean="0">
                <a:latin typeface="Calibri"/>
                <a:cs typeface="Calibri"/>
              </a:rPr>
              <a:t>a</a:t>
            </a:r>
            <a:r>
              <a:rPr sz="1650" spc="59" dirty="0" err="1" smtClean="0">
                <a:latin typeface="Calibri"/>
                <a:cs typeface="Calibri"/>
              </a:rPr>
              <a:t>l</a:t>
            </a:r>
            <a:r>
              <a:rPr sz="1650" spc="-19" dirty="0" err="1" smtClean="0">
                <a:latin typeface="Calibri"/>
                <a:cs typeface="Calibri"/>
              </a:rPr>
              <a:t>a</a:t>
            </a:r>
            <a:r>
              <a:rPr sz="1650" spc="-39" dirty="0" err="1" smtClean="0">
                <a:latin typeface="Calibri"/>
                <a:cs typeface="Calibri"/>
              </a:rPr>
              <a:t>c</a:t>
            </a:r>
            <a:r>
              <a:rPr sz="1650" spc="59" dirty="0" err="1" smtClean="0">
                <a:latin typeface="Calibri"/>
                <a:cs typeface="Calibri"/>
              </a:rPr>
              <a:t>i</a:t>
            </a:r>
            <a:r>
              <a:rPr sz="1650" spc="4" dirty="0" err="1" smtClean="0">
                <a:latin typeface="Calibri"/>
                <a:cs typeface="Calibri"/>
              </a:rPr>
              <a:t>ó</a:t>
            </a:r>
            <a:r>
              <a:rPr sz="1650" spc="0" dirty="0" err="1" smtClean="0">
                <a:latin typeface="Calibri"/>
                <a:cs typeface="Calibri"/>
              </a:rPr>
              <a:t>n</a:t>
            </a:r>
            <a:endParaRPr sz="1650" dirty="0" smtClean="0">
              <a:latin typeface="Calibri"/>
              <a:cs typeface="Calibri"/>
            </a:endParaRPr>
          </a:p>
          <a:p>
            <a:pPr marL="34486">
              <a:lnSpc>
                <a:spcPct val="101725"/>
              </a:lnSpc>
              <a:spcBef>
                <a:spcPts val="180"/>
              </a:spcBef>
            </a:pPr>
            <a:r>
              <a:rPr sz="1650" spc="-34" dirty="0" smtClean="0">
                <a:latin typeface="Calibri"/>
                <a:cs typeface="Calibri"/>
              </a:rPr>
              <a:t>L</a:t>
            </a:r>
            <a:r>
              <a:rPr sz="1650" spc="-19" dirty="0" smtClean="0">
                <a:latin typeface="Calibri"/>
                <a:cs typeface="Calibri"/>
              </a:rPr>
              <a:t>á</a:t>
            </a:r>
            <a:r>
              <a:rPr sz="1650" spc="0" dirty="0" smtClean="0">
                <a:latin typeface="Calibri"/>
                <a:cs typeface="Calibri"/>
              </a:rPr>
              <a:t>m</a:t>
            </a:r>
            <a:r>
              <a:rPr sz="1650" spc="59" dirty="0" smtClean="0">
                <a:latin typeface="Calibri"/>
                <a:cs typeface="Calibri"/>
              </a:rPr>
              <a:t>i</a:t>
            </a:r>
            <a:r>
              <a:rPr sz="1650" spc="9" dirty="0" smtClean="0">
                <a:latin typeface="Calibri"/>
                <a:cs typeface="Calibri"/>
              </a:rPr>
              <a:t>n</a:t>
            </a:r>
            <a:r>
              <a:rPr sz="1650" spc="-19" dirty="0" smtClean="0">
                <a:latin typeface="Calibri"/>
                <a:cs typeface="Calibri"/>
              </a:rPr>
              <a:t>a</a:t>
            </a:r>
            <a:r>
              <a:rPr sz="1650" spc="0" dirty="0" smtClean="0">
                <a:latin typeface="Calibri"/>
                <a:cs typeface="Calibri"/>
              </a:rPr>
              <a:t>s</a:t>
            </a:r>
            <a:endParaRPr sz="1650" dirty="0">
              <a:latin typeface="Calibri"/>
              <a:cs typeface="Calibri"/>
            </a:endParaRPr>
          </a:p>
        </p:txBody>
      </p:sp>
      <p:sp>
        <p:nvSpPr>
          <p:cNvPr id="51" name="object 4"/>
          <p:cNvSpPr txBox="1"/>
          <p:nvPr/>
        </p:nvSpPr>
        <p:spPr>
          <a:xfrm>
            <a:off x="3860227" y="5262634"/>
            <a:ext cx="2495491" cy="557515"/>
          </a:xfrm>
          <a:prstGeom prst="rect">
            <a:avLst/>
          </a:prstGeom>
        </p:spPr>
        <p:txBody>
          <a:bodyPr wrap="square" lIns="0" tIns="0" rIns="0" bIns="0" rtlCol="0">
            <a:noAutofit/>
          </a:bodyPr>
          <a:lstStyle/>
          <a:p>
            <a:pPr marL="76661">
              <a:lnSpc>
                <a:spcPct val="101725"/>
              </a:lnSpc>
              <a:spcBef>
                <a:spcPts val="130"/>
              </a:spcBef>
            </a:pPr>
            <a:r>
              <a:rPr sz="1650" spc="0" dirty="0" smtClean="0">
                <a:latin typeface="Calibri"/>
                <a:cs typeface="Calibri"/>
              </a:rPr>
              <a:t>$                                  </a:t>
            </a:r>
            <a:r>
              <a:rPr sz="1650" spc="64" dirty="0" smtClean="0">
                <a:latin typeface="Calibri"/>
                <a:cs typeface="Calibri"/>
              </a:rPr>
              <a:t> </a:t>
            </a:r>
            <a:r>
              <a:rPr sz="1650" spc="-64" dirty="0" smtClean="0">
                <a:latin typeface="Calibri"/>
                <a:cs typeface="Calibri"/>
              </a:rPr>
              <a:t>90</a:t>
            </a:r>
            <a:r>
              <a:rPr sz="1650" spc="25" dirty="0" smtClean="0">
                <a:latin typeface="Calibri"/>
                <a:cs typeface="Calibri"/>
              </a:rPr>
              <a:t>,</a:t>
            </a:r>
            <a:r>
              <a:rPr sz="1650" spc="-64" dirty="0" smtClean="0">
                <a:latin typeface="Calibri"/>
                <a:cs typeface="Calibri"/>
              </a:rPr>
              <a:t>00</a:t>
            </a:r>
            <a:r>
              <a:rPr sz="1650" spc="0" dirty="0" smtClean="0">
                <a:latin typeface="Calibri"/>
                <a:cs typeface="Calibri"/>
              </a:rPr>
              <a:t>0</a:t>
            </a:r>
            <a:endParaRPr sz="1650">
              <a:latin typeface="Calibri"/>
              <a:cs typeface="Calibri"/>
            </a:endParaRPr>
          </a:p>
        </p:txBody>
      </p:sp>
      <p:sp>
        <p:nvSpPr>
          <p:cNvPr id="52" name="object 3"/>
          <p:cNvSpPr txBox="1"/>
          <p:nvPr/>
        </p:nvSpPr>
        <p:spPr>
          <a:xfrm>
            <a:off x="6355719" y="5262634"/>
            <a:ext cx="2784636" cy="557515"/>
          </a:xfrm>
          <a:prstGeom prst="rect">
            <a:avLst/>
          </a:prstGeom>
        </p:spPr>
        <p:txBody>
          <a:bodyPr wrap="square" lIns="0" tIns="0" rIns="0" bIns="0" rtlCol="0">
            <a:noAutofit/>
          </a:bodyPr>
          <a:lstStyle/>
          <a:p>
            <a:pPr>
              <a:lnSpc>
                <a:spcPts val="1100"/>
              </a:lnSpc>
              <a:spcBef>
                <a:spcPts val="17"/>
              </a:spcBef>
            </a:pPr>
            <a:endParaRPr sz="1100"/>
          </a:p>
          <a:p>
            <a:pPr marL="313885">
              <a:lnSpc>
                <a:spcPct val="101725"/>
              </a:lnSpc>
            </a:pPr>
            <a:r>
              <a:rPr sz="1650" spc="-64" dirty="0" smtClean="0">
                <a:latin typeface="Calibri"/>
                <a:cs typeface="Calibri"/>
              </a:rPr>
              <a:t>65</a:t>
            </a:r>
            <a:r>
              <a:rPr sz="1650" spc="0" dirty="0" smtClean="0">
                <a:latin typeface="Calibri"/>
                <a:cs typeface="Calibri"/>
              </a:rPr>
              <a:t>0</a:t>
            </a:r>
            <a:r>
              <a:rPr sz="1650" spc="-109" dirty="0" smtClean="0">
                <a:latin typeface="Calibri"/>
                <a:cs typeface="Calibri"/>
              </a:rPr>
              <a:t> </a:t>
            </a:r>
            <a:r>
              <a:rPr sz="1650" spc="9" dirty="0" smtClean="0">
                <a:latin typeface="Calibri"/>
                <a:cs typeface="Calibri"/>
              </a:rPr>
              <a:t>h</a:t>
            </a:r>
            <a:r>
              <a:rPr sz="1650" spc="4" dirty="0" smtClean="0">
                <a:latin typeface="Calibri"/>
                <a:cs typeface="Calibri"/>
              </a:rPr>
              <a:t>o</a:t>
            </a:r>
            <a:r>
              <a:rPr sz="1650" spc="-9" dirty="0" smtClean="0">
                <a:latin typeface="Calibri"/>
                <a:cs typeface="Calibri"/>
              </a:rPr>
              <a:t>g</a:t>
            </a:r>
            <a:r>
              <a:rPr sz="1650" spc="-19" dirty="0" smtClean="0">
                <a:latin typeface="Calibri"/>
                <a:cs typeface="Calibri"/>
              </a:rPr>
              <a:t>a</a:t>
            </a:r>
            <a:r>
              <a:rPr sz="1650" spc="-25" dirty="0" smtClean="0">
                <a:latin typeface="Calibri"/>
                <a:cs typeface="Calibri"/>
              </a:rPr>
              <a:t>r</a:t>
            </a:r>
            <a:r>
              <a:rPr sz="1650" spc="54" dirty="0" smtClean="0">
                <a:latin typeface="Calibri"/>
                <a:cs typeface="Calibri"/>
              </a:rPr>
              <a:t>e</a:t>
            </a:r>
            <a:r>
              <a:rPr sz="1650" spc="0" dirty="0" smtClean="0">
                <a:latin typeface="Calibri"/>
                <a:cs typeface="Calibri"/>
              </a:rPr>
              <a:t>s</a:t>
            </a:r>
            <a:r>
              <a:rPr sz="1650" spc="-69" dirty="0" smtClean="0">
                <a:latin typeface="Calibri"/>
                <a:cs typeface="Calibri"/>
              </a:rPr>
              <a:t> </a:t>
            </a:r>
            <a:r>
              <a:rPr sz="1650" spc="9" dirty="0" smtClean="0">
                <a:latin typeface="Calibri"/>
                <a:cs typeface="Calibri"/>
              </a:rPr>
              <a:t>sup</a:t>
            </a:r>
            <a:r>
              <a:rPr sz="1650" spc="54" dirty="0" smtClean="0">
                <a:latin typeface="Calibri"/>
                <a:cs typeface="Calibri"/>
              </a:rPr>
              <a:t>e</a:t>
            </a:r>
            <a:r>
              <a:rPr sz="1650" spc="-25" dirty="0" smtClean="0">
                <a:latin typeface="Calibri"/>
                <a:cs typeface="Calibri"/>
              </a:rPr>
              <a:t>r</a:t>
            </a:r>
            <a:r>
              <a:rPr sz="1650" spc="19" dirty="0" smtClean="0">
                <a:latin typeface="Calibri"/>
                <a:cs typeface="Calibri"/>
              </a:rPr>
              <a:t>v</a:t>
            </a:r>
            <a:r>
              <a:rPr sz="1650" spc="59" dirty="0" smtClean="0">
                <a:latin typeface="Calibri"/>
                <a:cs typeface="Calibri"/>
              </a:rPr>
              <a:t>i</a:t>
            </a:r>
            <a:r>
              <a:rPr sz="1650" spc="9" dirty="0" smtClean="0">
                <a:latin typeface="Calibri"/>
                <a:cs typeface="Calibri"/>
              </a:rPr>
              <a:t>s</a:t>
            </a:r>
            <a:r>
              <a:rPr sz="1650" spc="-19" dirty="0" smtClean="0">
                <a:latin typeface="Calibri"/>
                <a:cs typeface="Calibri"/>
              </a:rPr>
              <a:t>a</a:t>
            </a:r>
            <a:r>
              <a:rPr sz="1650" spc="9" dirty="0" smtClean="0">
                <a:latin typeface="Calibri"/>
                <a:cs typeface="Calibri"/>
              </a:rPr>
              <a:t>d</a:t>
            </a:r>
            <a:r>
              <a:rPr sz="1650" spc="4" dirty="0" smtClean="0">
                <a:latin typeface="Calibri"/>
                <a:cs typeface="Calibri"/>
              </a:rPr>
              <a:t>o</a:t>
            </a:r>
            <a:r>
              <a:rPr sz="1650" spc="0" dirty="0" smtClean="0">
                <a:latin typeface="Calibri"/>
                <a:cs typeface="Calibri"/>
              </a:rPr>
              <a:t>s</a:t>
            </a:r>
            <a:endParaRPr sz="1650">
              <a:latin typeface="Calibri"/>
              <a:cs typeface="Calibri"/>
            </a:endParaRPr>
          </a:p>
        </p:txBody>
      </p:sp>
      <p:sp>
        <p:nvSpPr>
          <p:cNvPr id="53" name="Rectángulo 52"/>
          <p:cNvSpPr/>
          <p:nvPr/>
        </p:nvSpPr>
        <p:spPr>
          <a:xfrm>
            <a:off x="4400025" y="635817"/>
            <a:ext cx="4572000" cy="400110"/>
          </a:xfrm>
          <a:prstGeom prst="rect">
            <a:avLst/>
          </a:prstGeom>
        </p:spPr>
        <p:txBody>
          <a:bodyPr>
            <a:spAutoFit/>
          </a:bodyPr>
          <a:lstStyle/>
          <a:p>
            <a:pPr algn="r"/>
            <a:r>
              <a:rPr lang="es-MX" sz="2000" b="1" spc="-5" dirty="0" smtClean="0">
                <a:cs typeface="Arial"/>
              </a:rPr>
              <a:t>EJECUCIÓN DEL GASTO</a:t>
            </a:r>
            <a:endParaRPr lang="es-MX" sz="2000" b="1" dirty="0"/>
          </a:p>
        </p:txBody>
      </p:sp>
    </p:spTree>
    <p:extLst>
      <p:ext uri="{BB962C8B-B14F-4D97-AF65-F5344CB8AC3E}">
        <p14:creationId xmlns:p14="http://schemas.microsoft.com/office/powerpoint/2010/main" val="266093990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36"/>
          <p:cNvSpPr/>
          <p:nvPr/>
        </p:nvSpPr>
        <p:spPr>
          <a:xfrm>
            <a:off x="74547" y="1971593"/>
            <a:ext cx="8973395" cy="298809"/>
          </a:xfrm>
          <a:custGeom>
            <a:avLst/>
            <a:gdLst/>
            <a:ahLst/>
            <a:cxnLst/>
            <a:rect l="l" t="t" r="r" b="b"/>
            <a:pathLst>
              <a:path w="8973395" h="298809">
                <a:moveTo>
                  <a:pt x="8973395" y="11414"/>
                </a:moveTo>
                <a:lnTo>
                  <a:pt x="11474" y="11414"/>
                </a:lnTo>
                <a:lnTo>
                  <a:pt x="11474" y="298809"/>
                </a:lnTo>
                <a:lnTo>
                  <a:pt x="8973395" y="298809"/>
                </a:lnTo>
                <a:lnTo>
                  <a:pt x="8973395" y="11414"/>
                </a:lnTo>
                <a:close/>
              </a:path>
            </a:pathLst>
          </a:custGeom>
          <a:solidFill>
            <a:srgbClr val="0D0D0D"/>
          </a:solidFill>
        </p:spPr>
        <p:txBody>
          <a:bodyPr wrap="square" lIns="0" tIns="0" rIns="0" bIns="0" rtlCol="0">
            <a:noAutofit/>
          </a:bodyPr>
          <a:lstStyle/>
          <a:p>
            <a:endParaRPr/>
          </a:p>
        </p:txBody>
      </p:sp>
      <p:sp>
        <p:nvSpPr>
          <p:cNvPr id="5" name="object 37"/>
          <p:cNvSpPr/>
          <p:nvPr/>
        </p:nvSpPr>
        <p:spPr>
          <a:xfrm>
            <a:off x="91760" y="1977317"/>
            <a:ext cx="8950522" cy="0"/>
          </a:xfrm>
          <a:custGeom>
            <a:avLst/>
            <a:gdLst/>
            <a:ahLst/>
            <a:cxnLst/>
            <a:rect l="l" t="t" r="r" b="b"/>
            <a:pathLst>
              <a:path w="8950522">
                <a:moveTo>
                  <a:pt x="0" y="0"/>
                </a:moveTo>
                <a:lnTo>
                  <a:pt x="8950522" y="0"/>
                </a:lnTo>
              </a:path>
            </a:pathLst>
          </a:custGeom>
          <a:ln w="11448">
            <a:solidFill>
              <a:srgbClr val="000000"/>
            </a:solidFill>
          </a:ln>
        </p:spPr>
        <p:txBody>
          <a:bodyPr wrap="square" lIns="0" tIns="0" rIns="0" bIns="0" rtlCol="0">
            <a:noAutofit/>
          </a:bodyPr>
          <a:lstStyle/>
          <a:p>
            <a:endParaRPr/>
          </a:p>
        </p:txBody>
      </p:sp>
      <p:sp>
        <p:nvSpPr>
          <p:cNvPr id="6" name="object 38"/>
          <p:cNvSpPr/>
          <p:nvPr/>
        </p:nvSpPr>
        <p:spPr>
          <a:xfrm>
            <a:off x="86022" y="1977241"/>
            <a:ext cx="8961920" cy="0"/>
          </a:xfrm>
          <a:custGeom>
            <a:avLst/>
            <a:gdLst/>
            <a:ahLst/>
            <a:cxnLst/>
            <a:rect l="l" t="t" r="r" b="b"/>
            <a:pathLst>
              <a:path w="8961920">
                <a:moveTo>
                  <a:pt x="0" y="0"/>
                </a:moveTo>
                <a:lnTo>
                  <a:pt x="8961920" y="0"/>
                </a:lnTo>
              </a:path>
            </a:pathLst>
          </a:custGeom>
          <a:ln w="12718">
            <a:solidFill>
              <a:srgbClr val="000000"/>
            </a:solidFill>
          </a:ln>
        </p:spPr>
        <p:txBody>
          <a:bodyPr wrap="square" lIns="0" tIns="0" rIns="0" bIns="0" rtlCol="0">
            <a:noAutofit/>
          </a:bodyPr>
          <a:lstStyle/>
          <a:p>
            <a:endParaRPr/>
          </a:p>
        </p:txBody>
      </p:sp>
      <p:sp>
        <p:nvSpPr>
          <p:cNvPr id="7" name="object 39"/>
          <p:cNvSpPr/>
          <p:nvPr/>
        </p:nvSpPr>
        <p:spPr>
          <a:xfrm>
            <a:off x="91760" y="2264296"/>
            <a:ext cx="8950522" cy="0"/>
          </a:xfrm>
          <a:custGeom>
            <a:avLst/>
            <a:gdLst/>
            <a:ahLst/>
            <a:cxnLst/>
            <a:rect l="l" t="t" r="r" b="b"/>
            <a:pathLst>
              <a:path w="8950522">
                <a:moveTo>
                  <a:pt x="0" y="0"/>
                </a:moveTo>
                <a:lnTo>
                  <a:pt x="8950522" y="0"/>
                </a:lnTo>
              </a:path>
            </a:pathLst>
          </a:custGeom>
          <a:ln w="11448">
            <a:solidFill>
              <a:srgbClr val="000000"/>
            </a:solidFill>
          </a:ln>
        </p:spPr>
        <p:txBody>
          <a:bodyPr wrap="square" lIns="0" tIns="0" rIns="0" bIns="0" rtlCol="0">
            <a:noAutofit/>
          </a:bodyPr>
          <a:lstStyle/>
          <a:p>
            <a:endParaRPr/>
          </a:p>
        </p:txBody>
      </p:sp>
      <p:sp>
        <p:nvSpPr>
          <p:cNvPr id="8" name="object 40"/>
          <p:cNvSpPr/>
          <p:nvPr/>
        </p:nvSpPr>
        <p:spPr>
          <a:xfrm>
            <a:off x="86022" y="2264487"/>
            <a:ext cx="8961920" cy="0"/>
          </a:xfrm>
          <a:custGeom>
            <a:avLst/>
            <a:gdLst/>
            <a:ahLst/>
            <a:cxnLst/>
            <a:rect l="l" t="t" r="r" b="b"/>
            <a:pathLst>
              <a:path w="8961920">
                <a:moveTo>
                  <a:pt x="0" y="0"/>
                </a:moveTo>
                <a:lnTo>
                  <a:pt x="8961920" y="0"/>
                </a:lnTo>
              </a:path>
            </a:pathLst>
          </a:custGeom>
          <a:ln w="13100">
            <a:solidFill>
              <a:srgbClr val="000000"/>
            </a:solidFill>
          </a:ln>
        </p:spPr>
        <p:txBody>
          <a:bodyPr wrap="square" lIns="0" tIns="0" rIns="0" bIns="0" rtlCol="0">
            <a:noAutofit/>
          </a:bodyPr>
          <a:lstStyle/>
          <a:p>
            <a:endParaRPr/>
          </a:p>
        </p:txBody>
      </p:sp>
      <p:sp>
        <p:nvSpPr>
          <p:cNvPr id="9" name="object 41"/>
          <p:cNvSpPr/>
          <p:nvPr/>
        </p:nvSpPr>
        <p:spPr>
          <a:xfrm>
            <a:off x="91760" y="2723768"/>
            <a:ext cx="8950522" cy="0"/>
          </a:xfrm>
          <a:custGeom>
            <a:avLst/>
            <a:gdLst/>
            <a:ahLst/>
            <a:cxnLst/>
            <a:rect l="l" t="t" r="r" b="b"/>
            <a:pathLst>
              <a:path w="8950522">
                <a:moveTo>
                  <a:pt x="0" y="0"/>
                </a:moveTo>
                <a:lnTo>
                  <a:pt x="8950522" y="0"/>
                </a:lnTo>
              </a:path>
            </a:pathLst>
          </a:custGeom>
          <a:ln w="11448">
            <a:solidFill>
              <a:srgbClr val="000000"/>
            </a:solidFill>
          </a:ln>
        </p:spPr>
        <p:txBody>
          <a:bodyPr wrap="square" lIns="0" tIns="0" rIns="0" bIns="0" rtlCol="0">
            <a:noAutofit/>
          </a:bodyPr>
          <a:lstStyle/>
          <a:p>
            <a:endParaRPr/>
          </a:p>
        </p:txBody>
      </p:sp>
      <p:sp>
        <p:nvSpPr>
          <p:cNvPr id="10" name="object 42"/>
          <p:cNvSpPr/>
          <p:nvPr/>
        </p:nvSpPr>
        <p:spPr>
          <a:xfrm>
            <a:off x="86022" y="2723692"/>
            <a:ext cx="8961920" cy="0"/>
          </a:xfrm>
          <a:custGeom>
            <a:avLst/>
            <a:gdLst/>
            <a:ahLst/>
            <a:cxnLst/>
            <a:rect l="l" t="t" r="r" b="b"/>
            <a:pathLst>
              <a:path w="8961920">
                <a:moveTo>
                  <a:pt x="0" y="0"/>
                </a:moveTo>
                <a:lnTo>
                  <a:pt x="8961920" y="0"/>
                </a:lnTo>
              </a:path>
            </a:pathLst>
          </a:custGeom>
          <a:ln w="12718">
            <a:solidFill>
              <a:srgbClr val="000000"/>
            </a:solidFill>
          </a:ln>
        </p:spPr>
        <p:txBody>
          <a:bodyPr wrap="square" lIns="0" tIns="0" rIns="0" bIns="0" rtlCol="0">
            <a:noAutofit/>
          </a:bodyPr>
          <a:lstStyle/>
          <a:p>
            <a:endParaRPr/>
          </a:p>
        </p:txBody>
      </p:sp>
      <p:sp>
        <p:nvSpPr>
          <p:cNvPr id="11" name="object 43"/>
          <p:cNvSpPr/>
          <p:nvPr/>
        </p:nvSpPr>
        <p:spPr>
          <a:xfrm>
            <a:off x="91760" y="3183240"/>
            <a:ext cx="8950522" cy="0"/>
          </a:xfrm>
          <a:custGeom>
            <a:avLst/>
            <a:gdLst/>
            <a:ahLst/>
            <a:cxnLst/>
            <a:rect l="l" t="t" r="r" b="b"/>
            <a:pathLst>
              <a:path w="8950522">
                <a:moveTo>
                  <a:pt x="0" y="0"/>
                </a:moveTo>
                <a:lnTo>
                  <a:pt x="8950522" y="0"/>
                </a:lnTo>
              </a:path>
            </a:pathLst>
          </a:custGeom>
          <a:ln w="11448">
            <a:solidFill>
              <a:srgbClr val="000000"/>
            </a:solidFill>
          </a:ln>
        </p:spPr>
        <p:txBody>
          <a:bodyPr wrap="square" lIns="0" tIns="0" rIns="0" bIns="0" rtlCol="0">
            <a:noAutofit/>
          </a:bodyPr>
          <a:lstStyle/>
          <a:p>
            <a:endParaRPr/>
          </a:p>
        </p:txBody>
      </p:sp>
      <p:sp>
        <p:nvSpPr>
          <p:cNvPr id="12" name="object 44"/>
          <p:cNvSpPr/>
          <p:nvPr/>
        </p:nvSpPr>
        <p:spPr>
          <a:xfrm>
            <a:off x="86022" y="3183163"/>
            <a:ext cx="8961920" cy="0"/>
          </a:xfrm>
          <a:custGeom>
            <a:avLst/>
            <a:gdLst/>
            <a:ahLst/>
            <a:cxnLst/>
            <a:rect l="l" t="t" r="r" b="b"/>
            <a:pathLst>
              <a:path w="8961920">
                <a:moveTo>
                  <a:pt x="0" y="0"/>
                </a:moveTo>
                <a:lnTo>
                  <a:pt x="8961920" y="0"/>
                </a:lnTo>
              </a:path>
            </a:pathLst>
          </a:custGeom>
          <a:ln w="12718">
            <a:solidFill>
              <a:srgbClr val="000000"/>
            </a:solidFill>
          </a:ln>
        </p:spPr>
        <p:txBody>
          <a:bodyPr wrap="square" lIns="0" tIns="0" rIns="0" bIns="0" rtlCol="0">
            <a:noAutofit/>
          </a:bodyPr>
          <a:lstStyle/>
          <a:p>
            <a:endParaRPr/>
          </a:p>
        </p:txBody>
      </p:sp>
      <p:sp>
        <p:nvSpPr>
          <p:cNvPr id="13" name="object 45"/>
          <p:cNvSpPr/>
          <p:nvPr/>
        </p:nvSpPr>
        <p:spPr>
          <a:xfrm>
            <a:off x="91760" y="3642712"/>
            <a:ext cx="8950522" cy="0"/>
          </a:xfrm>
          <a:custGeom>
            <a:avLst/>
            <a:gdLst/>
            <a:ahLst/>
            <a:cxnLst/>
            <a:rect l="l" t="t" r="r" b="b"/>
            <a:pathLst>
              <a:path w="8950522">
                <a:moveTo>
                  <a:pt x="0" y="0"/>
                </a:moveTo>
                <a:lnTo>
                  <a:pt x="8950522" y="0"/>
                </a:lnTo>
              </a:path>
            </a:pathLst>
          </a:custGeom>
          <a:ln w="11448">
            <a:solidFill>
              <a:srgbClr val="000000"/>
            </a:solidFill>
          </a:ln>
        </p:spPr>
        <p:txBody>
          <a:bodyPr wrap="square" lIns="0" tIns="0" rIns="0" bIns="0" rtlCol="0">
            <a:noAutofit/>
          </a:bodyPr>
          <a:lstStyle/>
          <a:p>
            <a:endParaRPr/>
          </a:p>
        </p:txBody>
      </p:sp>
      <p:sp>
        <p:nvSpPr>
          <p:cNvPr id="14" name="object 46"/>
          <p:cNvSpPr/>
          <p:nvPr/>
        </p:nvSpPr>
        <p:spPr>
          <a:xfrm>
            <a:off x="86022" y="3642635"/>
            <a:ext cx="8961920" cy="0"/>
          </a:xfrm>
          <a:custGeom>
            <a:avLst/>
            <a:gdLst/>
            <a:ahLst/>
            <a:cxnLst/>
            <a:rect l="l" t="t" r="r" b="b"/>
            <a:pathLst>
              <a:path w="8961920">
                <a:moveTo>
                  <a:pt x="0" y="0"/>
                </a:moveTo>
                <a:lnTo>
                  <a:pt x="8961920" y="0"/>
                </a:lnTo>
              </a:path>
            </a:pathLst>
          </a:custGeom>
          <a:ln w="12718">
            <a:solidFill>
              <a:srgbClr val="000000"/>
            </a:solidFill>
          </a:ln>
        </p:spPr>
        <p:txBody>
          <a:bodyPr wrap="square" lIns="0" tIns="0" rIns="0" bIns="0" rtlCol="0">
            <a:noAutofit/>
          </a:bodyPr>
          <a:lstStyle/>
          <a:p>
            <a:endParaRPr/>
          </a:p>
        </p:txBody>
      </p:sp>
      <p:sp>
        <p:nvSpPr>
          <p:cNvPr id="15" name="object 47"/>
          <p:cNvSpPr/>
          <p:nvPr/>
        </p:nvSpPr>
        <p:spPr>
          <a:xfrm>
            <a:off x="91760" y="4102153"/>
            <a:ext cx="8950522" cy="0"/>
          </a:xfrm>
          <a:custGeom>
            <a:avLst/>
            <a:gdLst/>
            <a:ahLst/>
            <a:cxnLst/>
            <a:rect l="l" t="t" r="r" b="b"/>
            <a:pathLst>
              <a:path w="8950522">
                <a:moveTo>
                  <a:pt x="0" y="0"/>
                </a:moveTo>
                <a:lnTo>
                  <a:pt x="8950522" y="0"/>
                </a:lnTo>
              </a:path>
            </a:pathLst>
          </a:custGeom>
          <a:ln w="11448">
            <a:solidFill>
              <a:srgbClr val="000000"/>
            </a:solidFill>
          </a:ln>
        </p:spPr>
        <p:txBody>
          <a:bodyPr wrap="square" lIns="0" tIns="0" rIns="0" bIns="0" rtlCol="0">
            <a:noAutofit/>
          </a:bodyPr>
          <a:lstStyle/>
          <a:p>
            <a:endParaRPr/>
          </a:p>
        </p:txBody>
      </p:sp>
      <p:sp>
        <p:nvSpPr>
          <p:cNvPr id="16" name="object 48"/>
          <p:cNvSpPr/>
          <p:nvPr/>
        </p:nvSpPr>
        <p:spPr>
          <a:xfrm>
            <a:off x="86022" y="4102153"/>
            <a:ext cx="8961920" cy="0"/>
          </a:xfrm>
          <a:custGeom>
            <a:avLst/>
            <a:gdLst/>
            <a:ahLst/>
            <a:cxnLst/>
            <a:rect l="l" t="t" r="r" b="b"/>
            <a:pathLst>
              <a:path w="8961920">
                <a:moveTo>
                  <a:pt x="0" y="0"/>
                </a:moveTo>
                <a:lnTo>
                  <a:pt x="8961920" y="0"/>
                </a:lnTo>
              </a:path>
            </a:pathLst>
          </a:custGeom>
          <a:ln w="12718">
            <a:solidFill>
              <a:srgbClr val="000000"/>
            </a:solidFill>
          </a:ln>
        </p:spPr>
        <p:txBody>
          <a:bodyPr wrap="square" lIns="0" tIns="0" rIns="0" bIns="0" rtlCol="0">
            <a:noAutofit/>
          </a:bodyPr>
          <a:lstStyle/>
          <a:p>
            <a:endParaRPr/>
          </a:p>
        </p:txBody>
      </p:sp>
      <p:sp>
        <p:nvSpPr>
          <p:cNvPr id="17" name="object 49"/>
          <p:cNvSpPr/>
          <p:nvPr/>
        </p:nvSpPr>
        <p:spPr>
          <a:xfrm>
            <a:off x="91760" y="4561625"/>
            <a:ext cx="8950522" cy="0"/>
          </a:xfrm>
          <a:custGeom>
            <a:avLst/>
            <a:gdLst/>
            <a:ahLst/>
            <a:cxnLst/>
            <a:rect l="l" t="t" r="r" b="b"/>
            <a:pathLst>
              <a:path w="8950522">
                <a:moveTo>
                  <a:pt x="0" y="0"/>
                </a:moveTo>
                <a:lnTo>
                  <a:pt x="8950522" y="0"/>
                </a:lnTo>
              </a:path>
            </a:pathLst>
          </a:custGeom>
          <a:ln w="11448">
            <a:solidFill>
              <a:srgbClr val="000000"/>
            </a:solidFill>
          </a:ln>
        </p:spPr>
        <p:txBody>
          <a:bodyPr wrap="square" lIns="0" tIns="0" rIns="0" bIns="0" rtlCol="0">
            <a:noAutofit/>
          </a:bodyPr>
          <a:lstStyle/>
          <a:p>
            <a:endParaRPr/>
          </a:p>
        </p:txBody>
      </p:sp>
      <p:sp>
        <p:nvSpPr>
          <p:cNvPr id="18" name="object 50"/>
          <p:cNvSpPr/>
          <p:nvPr/>
        </p:nvSpPr>
        <p:spPr>
          <a:xfrm>
            <a:off x="86022" y="4561625"/>
            <a:ext cx="8961920" cy="0"/>
          </a:xfrm>
          <a:custGeom>
            <a:avLst/>
            <a:gdLst/>
            <a:ahLst/>
            <a:cxnLst/>
            <a:rect l="l" t="t" r="r" b="b"/>
            <a:pathLst>
              <a:path w="8961920">
                <a:moveTo>
                  <a:pt x="0" y="0"/>
                </a:moveTo>
                <a:lnTo>
                  <a:pt x="8961920" y="0"/>
                </a:lnTo>
              </a:path>
            </a:pathLst>
          </a:custGeom>
          <a:ln w="12718">
            <a:solidFill>
              <a:srgbClr val="000000"/>
            </a:solidFill>
          </a:ln>
        </p:spPr>
        <p:txBody>
          <a:bodyPr wrap="square" lIns="0" tIns="0" rIns="0" bIns="0" rtlCol="0">
            <a:noAutofit/>
          </a:bodyPr>
          <a:lstStyle/>
          <a:p>
            <a:endParaRPr/>
          </a:p>
        </p:txBody>
      </p:sp>
      <p:sp>
        <p:nvSpPr>
          <p:cNvPr id="19" name="object 51"/>
          <p:cNvSpPr/>
          <p:nvPr/>
        </p:nvSpPr>
        <p:spPr>
          <a:xfrm>
            <a:off x="91760" y="5021097"/>
            <a:ext cx="8950522" cy="0"/>
          </a:xfrm>
          <a:custGeom>
            <a:avLst/>
            <a:gdLst/>
            <a:ahLst/>
            <a:cxnLst/>
            <a:rect l="l" t="t" r="r" b="b"/>
            <a:pathLst>
              <a:path w="8950522">
                <a:moveTo>
                  <a:pt x="0" y="0"/>
                </a:moveTo>
                <a:lnTo>
                  <a:pt x="8950522" y="0"/>
                </a:lnTo>
              </a:path>
            </a:pathLst>
          </a:custGeom>
          <a:ln w="11448">
            <a:solidFill>
              <a:srgbClr val="000000"/>
            </a:solidFill>
          </a:ln>
        </p:spPr>
        <p:txBody>
          <a:bodyPr wrap="square" lIns="0" tIns="0" rIns="0" bIns="0" rtlCol="0">
            <a:noAutofit/>
          </a:bodyPr>
          <a:lstStyle/>
          <a:p>
            <a:endParaRPr/>
          </a:p>
        </p:txBody>
      </p:sp>
      <p:sp>
        <p:nvSpPr>
          <p:cNvPr id="20" name="object 52"/>
          <p:cNvSpPr/>
          <p:nvPr/>
        </p:nvSpPr>
        <p:spPr>
          <a:xfrm>
            <a:off x="86022" y="5021097"/>
            <a:ext cx="8961920" cy="0"/>
          </a:xfrm>
          <a:custGeom>
            <a:avLst/>
            <a:gdLst/>
            <a:ahLst/>
            <a:cxnLst/>
            <a:rect l="l" t="t" r="r" b="b"/>
            <a:pathLst>
              <a:path w="8961920">
                <a:moveTo>
                  <a:pt x="0" y="0"/>
                </a:moveTo>
                <a:lnTo>
                  <a:pt x="8961920" y="0"/>
                </a:lnTo>
              </a:path>
            </a:pathLst>
          </a:custGeom>
          <a:ln w="12718">
            <a:solidFill>
              <a:srgbClr val="000000"/>
            </a:solidFill>
          </a:ln>
        </p:spPr>
        <p:txBody>
          <a:bodyPr wrap="square" lIns="0" tIns="0" rIns="0" bIns="0" rtlCol="0">
            <a:noAutofit/>
          </a:bodyPr>
          <a:lstStyle/>
          <a:p>
            <a:endParaRPr/>
          </a:p>
        </p:txBody>
      </p:sp>
      <p:sp>
        <p:nvSpPr>
          <p:cNvPr id="21" name="object 53"/>
          <p:cNvSpPr/>
          <p:nvPr/>
        </p:nvSpPr>
        <p:spPr>
          <a:xfrm>
            <a:off x="80285" y="1977317"/>
            <a:ext cx="0" cy="3503247"/>
          </a:xfrm>
          <a:custGeom>
            <a:avLst/>
            <a:gdLst/>
            <a:ahLst/>
            <a:cxnLst/>
            <a:rect l="l" t="t" r="r" b="b"/>
            <a:pathLst>
              <a:path h="3503247">
                <a:moveTo>
                  <a:pt x="0" y="0"/>
                </a:moveTo>
                <a:lnTo>
                  <a:pt x="0" y="3503247"/>
                </a:lnTo>
              </a:path>
            </a:pathLst>
          </a:custGeom>
          <a:ln w="11474">
            <a:solidFill>
              <a:srgbClr val="000000"/>
            </a:solidFill>
          </a:ln>
        </p:spPr>
        <p:txBody>
          <a:bodyPr wrap="square" lIns="0" tIns="0" rIns="0" bIns="0" rtlCol="0">
            <a:noAutofit/>
          </a:bodyPr>
          <a:lstStyle/>
          <a:p>
            <a:endParaRPr/>
          </a:p>
        </p:txBody>
      </p:sp>
      <p:sp>
        <p:nvSpPr>
          <p:cNvPr id="22" name="object 54"/>
          <p:cNvSpPr/>
          <p:nvPr/>
        </p:nvSpPr>
        <p:spPr>
          <a:xfrm>
            <a:off x="80285" y="1971558"/>
            <a:ext cx="0" cy="3514730"/>
          </a:xfrm>
          <a:custGeom>
            <a:avLst/>
            <a:gdLst/>
            <a:ahLst/>
            <a:cxnLst/>
            <a:rect l="l" t="t" r="r" b="b"/>
            <a:pathLst>
              <a:path h="3514730">
                <a:moveTo>
                  <a:pt x="0" y="0"/>
                </a:moveTo>
                <a:lnTo>
                  <a:pt x="0" y="3514730"/>
                </a:lnTo>
              </a:path>
            </a:pathLst>
          </a:custGeom>
          <a:ln w="12744">
            <a:solidFill>
              <a:srgbClr val="000000"/>
            </a:solidFill>
          </a:ln>
        </p:spPr>
        <p:txBody>
          <a:bodyPr wrap="square" lIns="0" tIns="0" rIns="0" bIns="0" rtlCol="0">
            <a:noAutofit/>
          </a:bodyPr>
          <a:lstStyle/>
          <a:p>
            <a:endParaRPr/>
          </a:p>
        </p:txBody>
      </p:sp>
      <p:sp>
        <p:nvSpPr>
          <p:cNvPr id="23" name="object 55"/>
          <p:cNvSpPr/>
          <p:nvPr/>
        </p:nvSpPr>
        <p:spPr>
          <a:xfrm>
            <a:off x="3251573" y="1988766"/>
            <a:ext cx="0" cy="3491798"/>
          </a:xfrm>
          <a:custGeom>
            <a:avLst/>
            <a:gdLst/>
            <a:ahLst/>
            <a:cxnLst/>
            <a:rect l="l" t="t" r="r" b="b"/>
            <a:pathLst>
              <a:path h="3491798">
                <a:moveTo>
                  <a:pt x="0" y="0"/>
                </a:moveTo>
                <a:lnTo>
                  <a:pt x="0" y="3491798"/>
                </a:lnTo>
              </a:path>
            </a:pathLst>
          </a:custGeom>
          <a:ln w="11474">
            <a:solidFill>
              <a:srgbClr val="000000"/>
            </a:solidFill>
          </a:ln>
        </p:spPr>
        <p:txBody>
          <a:bodyPr wrap="square" lIns="0" tIns="0" rIns="0" bIns="0" rtlCol="0">
            <a:noAutofit/>
          </a:bodyPr>
          <a:lstStyle/>
          <a:p>
            <a:endParaRPr/>
          </a:p>
        </p:txBody>
      </p:sp>
      <p:sp>
        <p:nvSpPr>
          <p:cNvPr id="24" name="object 56"/>
          <p:cNvSpPr/>
          <p:nvPr/>
        </p:nvSpPr>
        <p:spPr>
          <a:xfrm>
            <a:off x="3251650" y="1983007"/>
            <a:ext cx="0" cy="3503281"/>
          </a:xfrm>
          <a:custGeom>
            <a:avLst/>
            <a:gdLst/>
            <a:ahLst/>
            <a:cxnLst/>
            <a:rect l="l" t="t" r="r" b="b"/>
            <a:pathLst>
              <a:path h="3503281">
                <a:moveTo>
                  <a:pt x="0" y="0"/>
                </a:moveTo>
                <a:lnTo>
                  <a:pt x="0" y="3503281"/>
                </a:lnTo>
              </a:path>
            </a:pathLst>
          </a:custGeom>
          <a:ln w="12744">
            <a:solidFill>
              <a:srgbClr val="000000"/>
            </a:solidFill>
          </a:ln>
        </p:spPr>
        <p:txBody>
          <a:bodyPr wrap="square" lIns="0" tIns="0" rIns="0" bIns="0" rtlCol="0">
            <a:noAutofit/>
          </a:bodyPr>
          <a:lstStyle/>
          <a:p>
            <a:endParaRPr/>
          </a:p>
        </p:txBody>
      </p:sp>
      <p:sp>
        <p:nvSpPr>
          <p:cNvPr id="25" name="object 57"/>
          <p:cNvSpPr/>
          <p:nvPr/>
        </p:nvSpPr>
        <p:spPr>
          <a:xfrm>
            <a:off x="5491938" y="1988766"/>
            <a:ext cx="0" cy="3491798"/>
          </a:xfrm>
          <a:custGeom>
            <a:avLst/>
            <a:gdLst/>
            <a:ahLst/>
            <a:cxnLst/>
            <a:rect l="l" t="t" r="r" b="b"/>
            <a:pathLst>
              <a:path h="3491798">
                <a:moveTo>
                  <a:pt x="0" y="0"/>
                </a:moveTo>
                <a:lnTo>
                  <a:pt x="0" y="3491798"/>
                </a:lnTo>
              </a:path>
            </a:pathLst>
          </a:custGeom>
          <a:ln w="11474">
            <a:solidFill>
              <a:srgbClr val="000000"/>
            </a:solidFill>
          </a:ln>
        </p:spPr>
        <p:txBody>
          <a:bodyPr wrap="square" lIns="0" tIns="0" rIns="0" bIns="0" rtlCol="0">
            <a:noAutofit/>
          </a:bodyPr>
          <a:lstStyle/>
          <a:p>
            <a:endParaRPr/>
          </a:p>
        </p:txBody>
      </p:sp>
      <p:sp>
        <p:nvSpPr>
          <p:cNvPr id="26" name="object 58"/>
          <p:cNvSpPr/>
          <p:nvPr/>
        </p:nvSpPr>
        <p:spPr>
          <a:xfrm>
            <a:off x="5491862" y="1983007"/>
            <a:ext cx="0" cy="3503281"/>
          </a:xfrm>
          <a:custGeom>
            <a:avLst/>
            <a:gdLst/>
            <a:ahLst/>
            <a:cxnLst/>
            <a:rect l="l" t="t" r="r" b="b"/>
            <a:pathLst>
              <a:path h="3503281">
                <a:moveTo>
                  <a:pt x="0" y="0"/>
                </a:moveTo>
                <a:lnTo>
                  <a:pt x="0" y="3503281"/>
                </a:lnTo>
              </a:path>
            </a:pathLst>
          </a:custGeom>
          <a:ln w="12744">
            <a:solidFill>
              <a:srgbClr val="000000"/>
            </a:solidFill>
          </a:ln>
        </p:spPr>
        <p:txBody>
          <a:bodyPr wrap="square" lIns="0" tIns="0" rIns="0" bIns="0" rtlCol="0">
            <a:noAutofit/>
          </a:bodyPr>
          <a:lstStyle/>
          <a:p>
            <a:endParaRPr/>
          </a:p>
        </p:txBody>
      </p:sp>
      <p:sp>
        <p:nvSpPr>
          <p:cNvPr id="27" name="object 59"/>
          <p:cNvSpPr/>
          <p:nvPr/>
        </p:nvSpPr>
        <p:spPr>
          <a:xfrm>
            <a:off x="7548552" y="1988766"/>
            <a:ext cx="0" cy="3491798"/>
          </a:xfrm>
          <a:custGeom>
            <a:avLst/>
            <a:gdLst/>
            <a:ahLst/>
            <a:cxnLst/>
            <a:rect l="l" t="t" r="r" b="b"/>
            <a:pathLst>
              <a:path h="3491798">
                <a:moveTo>
                  <a:pt x="0" y="0"/>
                </a:moveTo>
                <a:lnTo>
                  <a:pt x="0" y="3491798"/>
                </a:lnTo>
              </a:path>
            </a:pathLst>
          </a:custGeom>
          <a:ln w="11474">
            <a:solidFill>
              <a:srgbClr val="000000"/>
            </a:solidFill>
          </a:ln>
        </p:spPr>
        <p:txBody>
          <a:bodyPr wrap="square" lIns="0" tIns="0" rIns="0" bIns="0" rtlCol="0">
            <a:noAutofit/>
          </a:bodyPr>
          <a:lstStyle/>
          <a:p>
            <a:endParaRPr/>
          </a:p>
        </p:txBody>
      </p:sp>
      <p:sp>
        <p:nvSpPr>
          <p:cNvPr id="28" name="object 60"/>
          <p:cNvSpPr/>
          <p:nvPr/>
        </p:nvSpPr>
        <p:spPr>
          <a:xfrm>
            <a:off x="7548629" y="1983007"/>
            <a:ext cx="0" cy="3503281"/>
          </a:xfrm>
          <a:custGeom>
            <a:avLst/>
            <a:gdLst/>
            <a:ahLst/>
            <a:cxnLst/>
            <a:rect l="l" t="t" r="r" b="b"/>
            <a:pathLst>
              <a:path h="3503281">
                <a:moveTo>
                  <a:pt x="0" y="0"/>
                </a:moveTo>
                <a:lnTo>
                  <a:pt x="0" y="3503281"/>
                </a:lnTo>
              </a:path>
            </a:pathLst>
          </a:custGeom>
          <a:ln w="12744">
            <a:solidFill>
              <a:srgbClr val="000000"/>
            </a:solidFill>
          </a:ln>
        </p:spPr>
        <p:txBody>
          <a:bodyPr wrap="square" lIns="0" tIns="0" rIns="0" bIns="0" rtlCol="0">
            <a:noAutofit/>
          </a:bodyPr>
          <a:lstStyle/>
          <a:p>
            <a:endParaRPr/>
          </a:p>
        </p:txBody>
      </p:sp>
      <p:sp>
        <p:nvSpPr>
          <p:cNvPr id="29" name="object 61"/>
          <p:cNvSpPr/>
          <p:nvPr/>
        </p:nvSpPr>
        <p:spPr>
          <a:xfrm>
            <a:off x="91760" y="5480564"/>
            <a:ext cx="8950522" cy="0"/>
          </a:xfrm>
          <a:custGeom>
            <a:avLst/>
            <a:gdLst/>
            <a:ahLst/>
            <a:cxnLst/>
            <a:rect l="l" t="t" r="r" b="b"/>
            <a:pathLst>
              <a:path w="8950522">
                <a:moveTo>
                  <a:pt x="0" y="0"/>
                </a:moveTo>
                <a:lnTo>
                  <a:pt x="8950522" y="0"/>
                </a:lnTo>
              </a:path>
            </a:pathLst>
          </a:custGeom>
          <a:ln w="11448">
            <a:solidFill>
              <a:srgbClr val="000000"/>
            </a:solidFill>
          </a:ln>
        </p:spPr>
        <p:txBody>
          <a:bodyPr wrap="square" lIns="0" tIns="0" rIns="0" bIns="0" rtlCol="0">
            <a:noAutofit/>
          </a:bodyPr>
          <a:lstStyle/>
          <a:p>
            <a:endParaRPr/>
          </a:p>
        </p:txBody>
      </p:sp>
      <p:sp>
        <p:nvSpPr>
          <p:cNvPr id="30" name="object 62"/>
          <p:cNvSpPr/>
          <p:nvPr/>
        </p:nvSpPr>
        <p:spPr>
          <a:xfrm>
            <a:off x="86022" y="5480564"/>
            <a:ext cx="8961920" cy="0"/>
          </a:xfrm>
          <a:custGeom>
            <a:avLst/>
            <a:gdLst/>
            <a:ahLst/>
            <a:cxnLst/>
            <a:rect l="l" t="t" r="r" b="b"/>
            <a:pathLst>
              <a:path w="8961920">
                <a:moveTo>
                  <a:pt x="0" y="0"/>
                </a:moveTo>
                <a:lnTo>
                  <a:pt x="8961920" y="0"/>
                </a:lnTo>
              </a:path>
            </a:pathLst>
          </a:custGeom>
          <a:ln w="12718">
            <a:solidFill>
              <a:srgbClr val="000000"/>
            </a:solidFill>
          </a:ln>
        </p:spPr>
        <p:txBody>
          <a:bodyPr wrap="square" lIns="0" tIns="0" rIns="0" bIns="0" rtlCol="0">
            <a:noAutofit/>
          </a:bodyPr>
          <a:lstStyle/>
          <a:p>
            <a:endParaRPr/>
          </a:p>
        </p:txBody>
      </p:sp>
      <p:sp>
        <p:nvSpPr>
          <p:cNvPr id="31" name="object 63"/>
          <p:cNvSpPr/>
          <p:nvPr/>
        </p:nvSpPr>
        <p:spPr>
          <a:xfrm>
            <a:off x="9042282" y="1988766"/>
            <a:ext cx="0" cy="3491798"/>
          </a:xfrm>
          <a:custGeom>
            <a:avLst/>
            <a:gdLst/>
            <a:ahLst/>
            <a:cxnLst/>
            <a:rect l="l" t="t" r="r" b="b"/>
            <a:pathLst>
              <a:path h="3491798">
                <a:moveTo>
                  <a:pt x="0" y="0"/>
                </a:moveTo>
                <a:lnTo>
                  <a:pt x="0" y="3491798"/>
                </a:lnTo>
              </a:path>
            </a:pathLst>
          </a:custGeom>
          <a:ln w="11474">
            <a:solidFill>
              <a:srgbClr val="000000"/>
            </a:solidFill>
          </a:ln>
        </p:spPr>
        <p:txBody>
          <a:bodyPr wrap="square" lIns="0" tIns="0" rIns="0" bIns="0" rtlCol="0">
            <a:noAutofit/>
          </a:bodyPr>
          <a:lstStyle/>
          <a:p>
            <a:endParaRPr/>
          </a:p>
        </p:txBody>
      </p:sp>
      <p:sp>
        <p:nvSpPr>
          <p:cNvPr id="32" name="object 64"/>
          <p:cNvSpPr/>
          <p:nvPr/>
        </p:nvSpPr>
        <p:spPr>
          <a:xfrm>
            <a:off x="9042205" y="1983007"/>
            <a:ext cx="0" cy="3503281"/>
          </a:xfrm>
          <a:custGeom>
            <a:avLst/>
            <a:gdLst/>
            <a:ahLst/>
            <a:cxnLst/>
            <a:rect l="l" t="t" r="r" b="b"/>
            <a:pathLst>
              <a:path h="3503281">
                <a:moveTo>
                  <a:pt x="0" y="0"/>
                </a:moveTo>
                <a:lnTo>
                  <a:pt x="0" y="3503281"/>
                </a:lnTo>
              </a:path>
            </a:pathLst>
          </a:custGeom>
          <a:ln w="12744">
            <a:solidFill>
              <a:srgbClr val="000000"/>
            </a:solidFill>
          </a:ln>
        </p:spPr>
        <p:txBody>
          <a:bodyPr wrap="square" lIns="0" tIns="0" rIns="0" bIns="0" rtlCol="0">
            <a:noAutofit/>
          </a:bodyPr>
          <a:lstStyle/>
          <a:p>
            <a:endParaRPr/>
          </a:p>
        </p:txBody>
      </p:sp>
      <p:sp>
        <p:nvSpPr>
          <p:cNvPr id="33" name="object 34"/>
          <p:cNvSpPr txBox="1"/>
          <p:nvPr/>
        </p:nvSpPr>
        <p:spPr>
          <a:xfrm>
            <a:off x="80602" y="1977579"/>
            <a:ext cx="3171047" cy="286907"/>
          </a:xfrm>
          <a:prstGeom prst="rect">
            <a:avLst/>
          </a:prstGeom>
        </p:spPr>
        <p:txBody>
          <a:bodyPr wrap="square" lIns="0" tIns="0" rIns="0" bIns="0" rtlCol="0">
            <a:noAutofit/>
          </a:bodyPr>
          <a:lstStyle/>
          <a:p>
            <a:pPr marL="568456">
              <a:lnSpc>
                <a:spcPct val="101725"/>
              </a:lnSpc>
              <a:spcBef>
                <a:spcPts val="140"/>
              </a:spcBef>
            </a:pPr>
            <a:r>
              <a:rPr sz="1700" b="1" spc="39" dirty="0" err="1" smtClean="0">
                <a:solidFill>
                  <a:srgbClr val="FFFF00"/>
                </a:solidFill>
                <a:latin typeface="Calibri"/>
                <a:cs typeface="Calibri"/>
              </a:rPr>
              <a:t>A</a:t>
            </a:r>
            <a:r>
              <a:rPr sz="1700" b="1" spc="0" dirty="0" err="1" smtClean="0">
                <a:solidFill>
                  <a:srgbClr val="FFFF00"/>
                </a:solidFill>
                <a:latin typeface="Calibri"/>
                <a:cs typeface="Calibri"/>
              </a:rPr>
              <a:t>c</a:t>
            </a:r>
            <a:r>
              <a:rPr sz="1700" b="1" spc="34" dirty="0" err="1" smtClean="0">
                <a:solidFill>
                  <a:srgbClr val="FFFF00"/>
                </a:solidFill>
                <a:latin typeface="Calibri"/>
                <a:cs typeface="Calibri"/>
              </a:rPr>
              <a:t>t</a:t>
            </a:r>
            <a:r>
              <a:rPr sz="1700" b="1" spc="25" dirty="0" err="1" smtClean="0">
                <a:solidFill>
                  <a:srgbClr val="FFFF00"/>
                </a:solidFill>
                <a:latin typeface="Calibri"/>
                <a:cs typeface="Calibri"/>
              </a:rPr>
              <a:t>i</a:t>
            </a:r>
            <a:r>
              <a:rPr sz="1700" b="1" spc="0" dirty="0" err="1" smtClean="0">
                <a:solidFill>
                  <a:srgbClr val="FFFF00"/>
                </a:solidFill>
                <a:latin typeface="Calibri"/>
                <a:cs typeface="Calibri"/>
              </a:rPr>
              <a:t>v</a:t>
            </a:r>
            <a:r>
              <a:rPr sz="1700" b="1" spc="25" dirty="0" err="1" smtClean="0">
                <a:solidFill>
                  <a:srgbClr val="FFFF00"/>
                </a:solidFill>
                <a:latin typeface="Calibri"/>
                <a:cs typeface="Calibri"/>
              </a:rPr>
              <a:t>i</a:t>
            </a:r>
            <a:r>
              <a:rPr sz="1700" b="1" spc="-19" dirty="0" err="1" smtClean="0">
                <a:solidFill>
                  <a:srgbClr val="FFFF00"/>
                </a:solidFill>
                <a:latin typeface="Calibri"/>
                <a:cs typeface="Calibri"/>
              </a:rPr>
              <a:t>d</a:t>
            </a:r>
            <a:r>
              <a:rPr sz="1700" b="1" spc="-34" dirty="0" err="1" smtClean="0">
                <a:solidFill>
                  <a:srgbClr val="FFFF00"/>
                </a:solidFill>
                <a:latin typeface="Calibri"/>
                <a:cs typeface="Calibri"/>
              </a:rPr>
              <a:t>a</a:t>
            </a:r>
            <a:r>
              <a:rPr sz="1700" b="1" spc="0" dirty="0" err="1" smtClean="0">
                <a:solidFill>
                  <a:srgbClr val="FFFF00"/>
                </a:solidFill>
                <a:latin typeface="Calibri"/>
                <a:cs typeface="Calibri"/>
              </a:rPr>
              <a:t>d</a:t>
            </a:r>
            <a:endParaRPr sz="1700" dirty="0">
              <a:latin typeface="Calibri"/>
              <a:cs typeface="Calibri"/>
            </a:endParaRPr>
          </a:p>
        </p:txBody>
      </p:sp>
      <p:sp>
        <p:nvSpPr>
          <p:cNvPr id="34" name="object 33"/>
          <p:cNvSpPr txBox="1"/>
          <p:nvPr/>
        </p:nvSpPr>
        <p:spPr>
          <a:xfrm>
            <a:off x="3251650" y="1977579"/>
            <a:ext cx="2240212" cy="286907"/>
          </a:xfrm>
          <a:prstGeom prst="rect">
            <a:avLst/>
          </a:prstGeom>
        </p:spPr>
        <p:txBody>
          <a:bodyPr wrap="square" lIns="0" tIns="0" rIns="0" bIns="0" rtlCol="0">
            <a:noAutofit/>
          </a:bodyPr>
          <a:lstStyle/>
          <a:p>
            <a:pPr marL="108858">
              <a:lnSpc>
                <a:spcPct val="101725"/>
              </a:lnSpc>
              <a:spcBef>
                <a:spcPts val="140"/>
              </a:spcBef>
            </a:pPr>
            <a:r>
              <a:rPr sz="1700" b="1" spc="-14" dirty="0" smtClean="0">
                <a:solidFill>
                  <a:srgbClr val="FFFF00"/>
                </a:solidFill>
                <a:latin typeface="Calibri"/>
                <a:cs typeface="Calibri"/>
              </a:rPr>
              <a:t>P</a:t>
            </a:r>
            <a:r>
              <a:rPr sz="1700" b="1" spc="19" dirty="0" smtClean="0">
                <a:solidFill>
                  <a:srgbClr val="FFFF00"/>
                </a:solidFill>
                <a:latin typeface="Calibri"/>
                <a:cs typeface="Calibri"/>
              </a:rPr>
              <a:t>r</a:t>
            </a:r>
            <a:r>
              <a:rPr sz="1700" b="1" spc="34" dirty="0" smtClean="0">
                <a:solidFill>
                  <a:srgbClr val="FFFF00"/>
                </a:solidFill>
                <a:latin typeface="Calibri"/>
                <a:cs typeface="Calibri"/>
              </a:rPr>
              <a:t>es</a:t>
            </a:r>
            <a:r>
              <a:rPr sz="1700" b="1" spc="-19" dirty="0" smtClean="0">
                <a:solidFill>
                  <a:srgbClr val="FFFF00"/>
                </a:solidFill>
                <a:latin typeface="Calibri"/>
                <a:cs typeface="Calibri"/>
              </a:rPr>
              <a:t>upu</a:t>
            </a:r>
            <a:r>
              <a:rPr sz="1700" b="1" spc="34" dirty="0" smtClean="0">
                <a:solidFill>
                  <a:srgbClr val="FFFF00"/>
                </a:solidFill>
                <a:latin typeface="Calibri"/>
                <a:cs typeface="Calibri"/>
              </a:rPr>
              <a:t>est</a:t>
            </a:r>
            <a:r>
              <a:rPr sz="1700" b="1" spc="0" dirty="0" smtClean="0">
                <a:solidFill>
                  <a:srgbClr val="FFFF00"/>
                </a:solidFill>
                <a:latin typeface="Calibri"/>
                <a:cs typeface="Calibri"/>
              </a:rPr>
              <a:t>o</a:t>
            </a:r>
            <a:r>
              <a:rPr sz="1700" b="1" spc="43" dirty="0" smtClean="0">
                <a:solidFill>
                  <a:srgbClr val="FFFF00"/>
                </a:solidFill>
                <a:latin typeface="Calibri"/>
                <a:cs typeface="Calibri"/>
              </a:rPr>
              <a:t> </a:t>
            </a:r>
            <a:r>
              <a:rPr sz="1700" b="1" spc="40" dirty="0" smtClean="0">
                <a:solidFill>
                  <a:srgbClr val="FFFF00"/>
                </a:solidFill>
                <a:latin typeface="Calibri"/>
                <a:cs typeface="Calibri"/>
              </a:rPr>
              <a:t>A</a:t>
            </a:r>
            <a:r>
              <a:rPr sz="1700" b="1" spc="35" dirty="0" smtClean="0">
                <a:solidFill>
                  <a:srgbClr val="FFFF00"/>
                </a:solidFill>
                <a:latin typeface="Calibri"/>
                <a:cs typeface="Calibri"/>
              </a:rPr>
              <a:t>s</a:t>
            </a:r>
            <a:r>
              <a:rPr sz="1700" b="1" spc="25" dirty="0" smtClean="0">
                <a:solidFill>
                  <a:srgbClr val="FFFF00"/>
                </a:solidFill>
                <a:latin typeface="Calibri"/>
                <a:cs typeface="Calibri"/>
              </a:rPr>
              <a:t>i</a:t>
            </a:r>
            <a:r>
              <a:rPr sz="1700" b="1" spc="0" dirty="0" smtClean="0">
                <a:solidFill>
                  <a:srgbClr val="FFFF00"/>
                </a:solidFill>
                <a:latin typeface="Calibri"/>
                <a:cs typeface="Calibri"/>
              </a:rPr>
              <a:t>g</a:t>
            </a:r>
            <a:r>
              <a:rPr sz="1700" b="1" spc="-25" dirty="0" smtClean="0">
                <a:solidFill>
                  <a:srgbClr val="FFFF00"/>
                </a:solidFill>
                <a:latin typeface="Calibri"/>
                <a:cs typeface="Calibri"/>
              </a:rPr>
              <a:t>n</a:t>
            </a:r>
            <a:r>
              <a:rPr sz="1700" b="1" spc="-35" dirty="0" smtClean="0">
                <a:solidFill>
                  <a:srgbClr val="FFFF00"/>
                </a:solidFill>
                <a:latin typeface="Calibri"/>
                <a:cs typeface="Calibri"/>
              </a:rPr>
              <a:t>a</a:t>
            </a:r>
            <a:r>
              <a:rPr sz="1700" b="1" spc="-20" dirty="0" smtClean="0">
                <a:solidFill>
                  <a:srgbClr val="FFFF00"/>
                </a:solidFill>
                <a:latin typeface="Calibri"/>
                <a:cs typeface="Calibri"/>
              </a:rPr>
              <a:t>d</a:t>
            </a:r>
            <a:r>
              <a:rPr sz="1700" b="1" spc="0" dirty="0" smtClean="0">
                <a:solidFill>
                  <a:srgbClr val="FFFF00"/>
                </a:solidFill>
                <a:latin typeface="Calibri"/>
                <a:cs typeface="Calibri"/>
              </a:rPr>
              <a:t>o</a:t>
            </a:r>
            <a:endParaRPr sz="1700">
              <a:latin typeface="Calibri"/>
              <a:cs typeface="Calibri"/>
            </a:endParaRPr>
          </a:p>
        </p:txBody>
      </p:sp>
      <p:sp>
        <p:nvSpPr>
          <p:cNvPr id="35" name="object 32"/>
          <p:cNvSpPr txBox="1"/>
          <p:nvPr/>
        </p:nvSpPr>
        <p:spPr>
          <a:xfrm>
            <a:off x="5491862" y="1977579"/>
            <a:ext cx="2056766" cy="286907"/>
          </a:xfrm>
          <a:prstGeom prst="rect">
            <a:avLst/>
          </a:prstGeom>
        </p:spPr>
        <p:txBody>
          <a:bodyPr wrap="square" lIns="0" tIns="0" rIns="0" bIns="0" rtlCol="0">
            <a:noAutofit/>
          </a:bodyPr>
          <a:lstStyle/>
          <a:p>
            <a:pPr marL="63112">
              <a:lnSpc>
                <a:spcPct val="101725"/>
              </a:lnSpc>
              <a:spcBef>
                <a:spcPts val="140"/>
              </a:spcBef>
            </a:pPr>
            <a:r>
              <a:rPr sz="1700" b="1" spc="-14" dirty="0" smtClean="0">
                <a:solidFill>
                  <a:srgbClr val="FFFF00"/>
                </a:solidFill>
                <a:latin typeface="Calibri"/>
                <a:cs typeface="Calibri"/>
              </a:rPr>
              <a:t>P</a:t>
            </a:r>
            <a:r>
              <a:rPr sz="1700" b="1" spc="19" dirty="0" smtClean="0">
                <a:solidFill>
                  <a:srgbClr val="FFFF00"/>
                </a:solidFill>
                <a:latin typeface="Calibri"/>
                <a:cs typeface="Calibri"/>
              </a:rPr>
              <a:t>r</a:t>
            </a:r>
            <a:r>
              <a:rPr sz="1700" b="1" spc="34" dirty="0" smtClean="0">
                <a:solidFill>
                  <a:srgbClr val="FFFF00"/>
                </a:solidFill>
                <a:latin typeface="Calibri"/>
                <a:cs typeface="Calibri"/>
              </a:rPr>
              <a:t>es</a:t>
            </a:r>
            <a:r>
              <a:rPr sz="1700" b="1" spc="-19" dirty="0" smtClean="0">
                <a:solidFill>
                  <a:srgbClr val="FFFF00"/>
                </a:solidFill>
                <a:latin typeface="Calibri"/>
                <a:cs typeface="Calibri"/>
              </a:rPr>
              <a:t>upu</a:t>
            </a:r>
            <a:r>
              <a:rPr sz="1700" b="1" spc="34" dirty="0" smtClean="0">
                <a:solidFill>
                  <a:srgbClr val="FFFF00"/>
                </a:solidFill>
                <a:latin typeface="Calibri"/>
                <a:cs typeface="Calibri"/>
              </a:rPr>
              <a:t>est</a:t>
            </a:r>
            <a:r>
              <a:rPr sz="1700" b="1" spc="0" dirty="0" smtClean="0">
                <a:solidFill>
                  <a:srgbClr val="FFFF00"/>
                </a:solidFill>
                <a:latin typeface="Calibri"/>
                <a:cs typeface="Calibri"/>
              </a:rPr>
              <a:t>o</a:t>
            </a:r>
            <a:r>
              <a:rPr sz="1700" b="1" spc="43" dirty="0" smtClean="0">
                <a:solidFill>
                  <a:srgbClr val="FFFF00"/>
                </a:solidFill>
                <a:latin typeface="Calibri"/>
                <a:cs typeface="Calibri"/>
              </a:rPr>
              <a:t> </a:t>
            </a:r>
            <a:r>
              <a:rPr sz="1700" b="1" spc="-25" dirty="0" smtClean="0">
                <a:solidFill>
                  <a:srgbClr val="FFFF00"/>
                </a:solidFill>
                <a:latin typeface="Calibri"/>
                <a:cs typeface="Calibri"/>
              </a:rPr>
              <a:t>E</a:t>
            </a:r>
            <a:r>
              <a:rPr sz="1700" b="1" spc="10" dirty="0" smtClean="0">
                <a:solidFill>
                  <a:srgbClr val="FFFF00"/>
                </a:solidFill>
                <a:latin typeface="Calibri"/>
                <a:cs typeface="Calibri"/>
              </a:rPr>
              <a:t>j</a:t>
            </a:r>
            <a:r>
              <a:rPr sz="1700" b="1" spc="35" dirty="0" smtClean="0">
                <a:solidFill>
                  <a:srgbClr val="FFFF00"/>
                </a:solidFill>
                <a:latin typeface="Calibri"/>
                <a:cs typeface="Calibri"/>
              </a:rPr>
              <a:t>e</a:t>
            </a:r>
            <a:r>
              <a:rPr sz="1700" b="1" spc="20" dirty="0" smtClean="0">
                <a:solidFill>
                  <a:srgbClr val="FFFF00"/>
                </a:solidFill>
                <a:latin typeface="Calibri"/>
                <a:cs typeface="Calibri"/>
              </a:rPr>
              <a:t>r</a:t>
            </a:r>
            <a:r>
              <a:rPr sz="1700" b="1" spc="0" dirty="0" smtClean="0">
                <a:solidFill>
                  <a:srgbClr val="FFFF00"/>
                </a:solidFill>
                <a:latin typeface="Calibri"/>
                <a:cs typeface="Calibri"/>
              </a:rPr>
              <a:t>c</a:t>
            </a:r>
            <a:r>
              <a:rPr sz="1700" b="1" spc="30" dirty="0" smtClean="0">
                <a:solidFill>
                  <a:srgbClr val="FFFF00"/>
                </a:solidFill>
                <a:latin typeface="Calibri"/>
                <a:cs typeface="Calibri"/>
              </a:rPr>
              <a:t>i</a:t>
            </a:r>
            <a:r>
              <a:rPr sz="1700" b="1" spc="-20" dirty="0" smtClean="0">
                <a:solidFill>
                  <a:srgbClr val="FFFF00"/>
                </a:solidFill>
                <a:latin typeface="Calibri"/>
                <a:cs typeface="Calibri"/>
              </a:rPr>
              <a:t>d</a:t>
            </a:r>
            <a:r>
              <a:rPr sz="1700" b="1" spc="0" dirty="0" smtClean="0">
                <a:solidFill>
                  <a:srgbClr val="FFFF00"/>
                </a:solidFill>
                <a:latin typeface="Calibri"/>
                <a:cs typeface="Calibri"/>
              </a:rPr>
              <a:t>o</a:t>
            </a:r>
            <a:endParaRPr sz="1700">
              <a:latin typeface="Calibri"/>
              <a:cs typeface="Calibri"/>
            </a:endParaRPr>
          </a:p>
        </p:txBody>
      </p:sp>
      <p:sp>
        <p:nvSpPr>
          <p:cNvPr id="36" name="object 31"/>
          <p:cNvSpPr txBox="1"/>
          <p:nvPr/>
        </p:nvSpPr>
        <p:spPr>
          <a:xfrm>
            <a:off x="7548629" y="1977579"/>
            <a:ext cx="1493259" cy="286907"/>
          </a:xfrm>
          <a:prstGeom prst="rect">
            <a:avLst/>
          </a:prstGeom>
        </p:spPr>
        <p:txBody>
          <a:bodyPr wrap="square" lIns="0" tIns="0" rIns="0" bIns="0" rtlCol="0">
            <a:noAutofit/>
          </a:bodyPr>
          <a:lstStyle/>
          <a:p>
            <a:pPr marL="281441">
              <a:lnSpc>
                <a:spcPct val="101725"/>
              </a:lnSpc>
              <a:spcBef>
                <a:spcPts val="140"/>
              </a:spcBef>
            </a:pPr>
            <a:r>
              <a:rPr sz="1700" b="1" dirty="0" smtClean="0">
                <a:solidFill>
                  <a:srgbClr val="FFFF00"/>
                </a:solidFill>
                <a:latin typeface="Calibri"/>
                <a:cs typeface="Calibri"/>
              </a:rPr>
              <a:t>D</a:t>
            </a:r>
            <a:r>
              <a:rPr sz="1700" b="1" spc="25" dirty="0" smtClean="0">
                <a:solidFill>
                  <a:srgbClr val="FFFF00"/>
                </a:solidFill>
                <a:latin typeface="Calibri"/>
                <a:cs typeface="Calibri"/>
              </a:rPr>
              <a:t>i</a:t>
            </a:r>
            <a:r>
              <a:rPr sz="1700" b="1" spc="0" dirty="0" smtClean="0">
                <a:solidFill>
                  <a:srgbClr val="FFFF00"/>
                </a:solidFill>
                <a:latin typeface="Calibri"/>
                <a:cs typeface="Calibri"/>
              </a:rPr>
              <a:t>f</a:t>
            </a:r>
            <a:r>
              <a:rPr sz="1700" b="1" spc="29" dirty="0" smtClean="0">
                <a:solidFill>
                  <a:srgbClr val="FFFF00"/>
                </a:solidFill>
                <a:latin typeface="Calibri"/>
                <a:cs typeface="Calibri"/>
              </a:rPr>
              <a:t>e</a:t>
            </a:r>
            <a:r>
              <a:rPr sz="1700" b="1" spc="19" dirty="0" smtClean="0">
                <a:solidFill>
                  <a:srgbClr val="FFFF00"/>
                </a:solidFill>
                <a:latin typeface="Calibri"/>
                <a:cs typeface="Calibri"/>
              </a:rPr>
              <a:t>r</a:t>
            </a:r>
            <a:r>
              <a:rPr sz="1700" b="1" spc="34" dirty="0" smtClean="0">
                <a:solidFill>
                  <a:srgbClr val="FFFF00"/>
                </a:solidFill>
                <a:latin typeface="Calibri"/>
                <a:cs typeface="Calibri"/>
              </a:rPr>
              <a:t>e</a:t>
            </a:r>
            <a:r>
              <a:rPr sz="1700" b="1" spc="-19" dirty="0" smtClean="0">
                <a:solidFill>
                  <a:srgbClr val="FFFF00"/>
                </a:solidFill>
                <a:latin typeface="Calibri"/>
                <a:cs typeface="Calibri"/>
              </a:rPr>
              <a:t>n</a:t>
            </a:r>
            <a:r>
              <a:rPr sz="1700" b="1" spc="0" dirty="0" smtClean="0">
                <a:solidFill>
                  <a:srgbClr val="FFFF00"/>
                </a:solidFill>
                <a:latin typeface="Calibri"/>
                <a:cs typeface="Calibri"/>
              </a:rPr>
              <a:t>c</a:t>
            </a:r>
            <a:r>
              <a:rPr sz="1700" b="1" spc="29" dirty="0" smtClean="0">
                <a:solidFill>
                  <a:srgbClr val="FFFF00"/>
                </a:solidFill>
                <a:latin typeface="Calibri"/>
                <a:cs typeface="Calibri"/>
              </a:rPr>
              <a:t>i</a:t>
            </a:r>
            <a:r>
              <a:rPr sz="1700" b="1" spc="0" dirty="0" smtClean="0">
                <a:solidFill>
                  <a:srgbClr val="FFFF00"/>
                </a:solidFill>
                <a:latin typeface="Calibri"/>
                <a:cs typeface="Calibri"/>
              </a:rPr>
              <a:t>a</a:t>
            </a:r>
            <a:endParaRPr sz="1700">
              <a:latin typeface="Calibri"/>
              <a:cs typeface="Calibri"/>
            </a:endParaRPr>
          </a:p>
        </p:txBody>
      </p:sp>
      <p:sp>
        <p:nvSpPr>
          <p:cNvPr id="37" name="object 30"/>
          <p:cNvSpPr txBox="1"/>
          <p:nvPr/>
        </p:nvSpPr>
        <p:spPr>
          <a:xfrm>
            <a:off x="80602" y="2264487"/>
            <a:ext cx="3171047" cy="459204"/>
          </a:xfrm>
          <a:prstGeom prst="rect">
            <a:avLst/>
          </a:prstGeom>
        </p:spPr>
        <p:txBody>
          <a:bodyPr wrap="square" lIns="0" tIns="0" rIns="0" bIns="0" rtlCol="0">
            <a:noAutofit/>
          </a:bodyPr>
          <a:lstStyle/>
          <a:p>
            <a:pPr marL="28369">
              <a:lnSpc>
                <a:spcPct val="101725"/>
              </a:lnSpc>
              <a:spcBef>
                <a:spcPts val="114"/>
              </a:spcBef>
            </a:pPr>
            <a:r>
              <a:rPr sz="1350" b="1" spc="0" dirty="0" smtClean="0">
                <a:latin typeface="Calibri"/>
                <a:cs typeface="Calibri"/>
              </a:rPr>
              <a:t>C</a:t>
            </a:r>
            <a:r>
              <a:rPr sz="1350" b="1" spc="4" dirty="0" smtClean="0">
                <a:latin typeface="Calibri"/>
                <a:cs typeface="Calibri"/>
              </a:rPr>
              <a:t>o</a:t>
            </a:r>
            <a:r>
              <a:rPr sz="1350" b="1" spc="50" dirty="0" smtClean="0">
                <a:latin typeface="Calibri"/>
                <a:cs typeface="Calibri"/>
              </a:rPr>
              <a:t>l</a:t>
            </a:r>
            <a:r>
              <a:rPr sz="1350" b="1" spc="4" dirty="0" smtClean="0">
                <a:latin typeface="Calibri"/>
                <a:cs typeface="Calibri"/>
              </a:rPr>
              <a:t>o</a:t>
            </a:r>
            <a:r>
              <a:rPr sz="1350" b="1" spc="-29" dirty="0" smtClean="0">
                <a:latin typeface="Calibri"/>
                <a:cs typeface="Calibri"/>
              </a:rPr>
              <a:t>c</a:t>
            </a:r>
            <a:r>
              <a:rPr sz="1350" b="1" spc="-19" dirty="0" smtClean="0">
                <a:latin typeface="Calibri"/>
                <a:cs typeface="Calibri"/>
              </a:rPr>
              <a:t>a</a:t>
            </a:r>
            <a:r>
              <a:rPr sz="1350" b="1" spc="-29" dirty="0" smtClean="0">
                <a:latin typeface="Calibri"/>
                <a:cs typeface="Calibri"/>
              </a:rPr>
              <a:t>c</a:t>
            </a:r>
            <a:r>
              <a:rPr sz="1350" b="1" spc="50" dirty="0" smtClean="0">
                <a:latin typeface="Calibri"/>
                <a:cs typeface="Calibri"/>
              </a:rPr>
              <a:t>i</a:t>
            </a:r>
            <a:r>
              <a:rPr sz="1350" b="1" spc="4" dirty="0" smtClean="0">
                <a:latin typeface="Calibri"/>
                <a:cs typeface="Calibri"/>
              </a:rPr>
              <a:t>ó</a:t>
            </a:r>
            <a:r>
              <a:rPr sz="1350" b="1" spc="0" dirty="0" smtClean="0">
                <a:latin typeface="Calibri"/>
                <a:cs typeface="Calibri"/>
              </a:rPr>
              <a:t>n</a:t>
            </a:r>
            <a:r>
              <a:rPr sz="1350" b="1" spc="-24" dirty="0" smtClean="0">
                <a:latin typeface="Calibri"/>
                <a:cs typeface="Calibri"/>
              </a:rPr>
              <a:t> </a:t>
            </a:r>
            <a:r>
              <a:rPr sz="1350" b="1" spc="9" dirty="0" smtClean="0">
                <a:latin typeface="Calibri"/>
                <a:cs typeface="Calibri"/>
              </a:rPr>
              <a:t>d</a:t>
            </a:r>
            <a:r>
              <a:rPr sz="1350" b="1" spc="0" dirty="0" smtClean="0">
                <a:latin typeface="Calibri"/>
                <a:cs typeface="Calibri"/>
              </a:rPr>
              <a:t>e</a:t>
            </a:r>
            <a:r>
              <a:rPr sz="1350" b="1" spc="9" dirty="0" smtClean="0">
                <a:latin typeface="Calibri"/>
                <a:cs typeface="Calibri"/>
              </a:rPr>
              <a:t> </a:t>
            </a:r>
            <a:r>
              <a:rPr sz="1350" b="1" spc="-29" dirty="0" smtClean="0">
                <a:latin typeface="Calibri"/>
                <a:cs typeface="Calibri"/>
              </a:rPr>
              <a:t>T</a:t>
            </a:r>
            <a:r>
              <a:rPr sz="1350" b="1" spc="44" dirty="0" smtClean="0">
                <a:latin typeface="Calibri"/>
                <a:cs typeface="Calibri"/>
              </a:rPr>
              <a:t>e</a:t>
            </a:r>
            <a:r>
              <a:rPr sz="1350" b="1" spc="-29" dirty="0" smtClean="0">
                <a:latin typeface="Calibri"/>
                <a:cs typeface="Calibri"/>
              </a:rPr>
              <a:t>c</a:t>
            </a:r>
            <a:r>
              <a:rPr sz="1350" b="1" spc="9" dirty="0" smtClean="0">
                <a:latin typeface="Calibri"/>
                <a:cs typeface="Calibri"/>
              </a:rPr>
              <a:t>h</a:t>
            </a:r>
            <a:r>
              <a:rPr sz="1350" b="1" spc="4" dirty="0" smtClean="0">
                <a:latin typeface="Calibri"/>
                <a:cs typeface="Calibri"/>
              </a:rPr>
              <a:t>o</a:t>
            </a:r>
            <a:r>
              <a:rPr sz="1350" b="1" spc="0" dirty="0" smtClean="0">
                <a:latin typeface="Calibri"/>
                <a:cs typeface="Calibri"/>
              </a:rPr>
              <a:t>s</a:t>
            </a:r>
            <a:r>
              <a:rPr sz="1350" b="1" spc="-25" dirty="0" smtClean="0">
                <a:latin typeface="Calibri"/>
                <a:cs typeface="Calibri"/>
              </a:rPr>
              <a:t> </a:t>
            </a:r>
            <a:r>
              <a:rPr sz="1350" b="1" spc="9" dirty="0" smtClean="0">
                <a:latin typeface="Calibri"/>
                <a:cs typeface="Calibri"/>
              </a:rPr>
              <a:t>d</a:t>
            </a:r>
            <a:r>
              <a:rPr sz="1350" b="1" spc="0" dirty="0" smtClean="0">
                <a:latin typeface="Calibri"/>
                <a:cs typeface="Calibri"/>
              </a:rPr>
              <a:t>e</a:t>
            </a:r>
            <a:r>
              <a:rPr sz="1350" b="1" spc="9" dirty="0" smtClean="0">
                <a:latin typeface="Calibri"/>
                <a:cs typeface="Calibri"/>
              </a:rPr>
              <a:t> </a:t>
            </a:r>
            <a:r>
              <a:rPr sz="1350" b="1" spc="-29" dirty="0" smtClean="0">
                <a:latin typeface="Calibri"/>
                <a:cs typeface="Calibri"/>
              </a:rPr>
              <a:t>L</a:t>
            </a:r>
            <a:r>
              <a:rPr sz="1350" b="1" spc="-19" dirty="0" smtClean="0">
                <a:latin typeface="Calibri"/>
                <a:cs typeface="Calibri"/>
              </a:rPr>
              <a:t>a</a:t>
            </a:r>
            <a:r>
              <a:rPr sz="1350" b="1" spc="0" dirty="0" smtClean="0">
                <a:latin typeface="Calibri"/>
                <a:cs typeface="Calibri"/>
              </a:rPr>
              <a:t>m</a:t>
            </a:r>
            <a:r>
              <a:rPr sz="1350" b="1" spc="44" dirty="0" smtClean="0">
                <a:latin typeface="Calibri"/>
                <a:cs typeface="Calibri"/>
              </a:rPr>
              <a:t>i</a:t>
            </a:r>
            <a:r>
              <a:rPr sz="1350" b="1" spc="9" dirty="0" smtClean="0">
                <a:latin typeface="Calibri"/>
                <a:cs typeface="Calibri"/>
              </a:rPr>
              <a:t>n</a:t>
            </a:r>
            <a:r>
              <a:rPr sz="1350" b="1" spc="0" dirty="0" smtClean="0">
                <a:latin typeface="Calibri"/>
                <a:cs typeface="Calibri"/>
              </a:rPr>
              <a:t>a</a:t>
            </a:r>
            <a:r>
              <a:rPr sz="1350" b="1" spc="-50" dirty="0" smtClean="0">
                <a:latin typeface="Calibri"/>
                <a:cs typeface="Calibri"/>
              </a:rPr>
              <a:t> </a:t>
            </a:r>
            <a:r>
              <a:rPr sz="1350" b="1" spc="44" dirty="0" smtClean="0">
                <a:latin typeface="Calibri"/>
                <a:cs typeface="Calibri"/>
              </a:rPr>
              <a:t>e</a:t>
            </a:r>
            <a:r>
              <a:rPr sz="1350" b="1" spc="0" dirty="0" smtClean="0">
                <a:latin typeface="Calibri"/>
                <a:cs typeface="Calibri"/>
              </a:rPr>
              <a:t>n</a:t>
            </a:r>
            <a:endParaRPr sz="1350" b="1" dirty="0">
              <a:latin typeface="Calibri"/>
              <a:cs typeface="Calibri"/>
            </a:endParaRPr>
          </a:p>
          <a:p>
            <a:pPr marL="28369">
              <a:lnSpc>
                <a:spcPct val="101725"/>
              </a:lnSpc>
              <a:spcBef>
                <a:spcPts val="160"/>
              </a:spcBef>
            </a:pPr>
            <a:r>
              <a:rPr sz="1350" b="1" spc="39" dirty="0" smtClean="0">
                <a:latin typeface="Calibri"/>
                <a:cs typeface="Calibri"/>
              </a:rPr>
              <a:t>V</a:t>
            </a:r>
            <a:r>
              <a:rPr sz="1350" b="1" spc="50" dirty="0" smtClean="0">
                <a:latin typeface="Calibri"/>
                <a:cs typeface="Calibri"/>
              </a:rPr>
              <a:t>i</a:t>
            </a:r>
            <a:r>
              <a:rPr sz="1350" b="1" spc="19" dirty="0" smtClean="0">
                <a:latin typeface="Calibri"/>
                <a:cs typeface="Calibri"/>
              </a:rPr>
              <a:t>v</a:t>
            </a:r>
            <a:r>
              <a:rPr sz="1350" b="1" spc="50" dirty="0" smtClean="0">
                <a:latin typeface="Calibri"/>
                <a:cs typeface="Calibri"/>
              </a:rPr>
              <a:t>i</a:t>
            </a:r>
            <a:r>
              <a:rPr sz="1350" b="1" spc="44" dirty="0" smtClean="0">
                <a:latin typeface="Calibri"/>
                <a:cs typeface="Calibri"/>
              </a:rPr>
              <a:t>e</a:t>
            </a:r>
            <a:r>
              <a:rPr sz="1350" b="1" spc="9" dirty="0" smtClean="0">
                <a:latin typeface="Calibri"/>
                <a:cs typeface="Calibri"/>
              </a:rPr>
              <a:t>nd</a:t>
            </a:r>
            <a:r>
              <a:rPr sz="1350" b="1" spc="0" dirty="0" smtClean="0">
                <a:latin typeface="Calibri"/>
                <a:cs typeface="Calibri"/>
              </a:rPr>
              <a:t>a</a:t>
            </a:r>
            <a:r>
              <a:rPr sz="1350" b="1" spc="-49" dirty="0" smtClean="0">
                <a:latin typeface="Calibri"/>
                <a:cs typeface="Calibri"/>
              </a:rPr>
              <a:t> </a:t>
            </a:r>
            <a:r>
              <a:rPr sz="1350" b="1" spc="0" dirty="0" smtClean="0">
                <a:latin typeface="Calibri"/>
                <a:cs typeface="Calibri"/>
              </a:rPr>
              <a:t>Zo</a:t>
            </a:r>
            <a:r>
              <a:rPr sz="1350" b="1" spc="9" dirty="0" smtClean="0">
                <a:latin typeface="Calibri"/>
                <a:cs typeface="Calibri"/>
              </a:rPr>
              <a:t>n</a:t>
            </a:r>
            <a:r>
              <a:rPr sz="1350" b="1" spc="-19" dirty="0" smtClean="0">
                <a:latin typeface="Calibri"/>
                <a:cs typeface="Calibri"/>
              </a:rPr>
              <a:t>a</a:t>
            </a:r>
            <a:r>
              <a:rPr sz="1350" b="1" spc="0" dirty="0" smtClean="0">
                <a:latin typeface="Calibri"/>
                <a:cs typeface="Calibri"/>
              </a:rPr>
              <a:t>s</a:t>
            </a:r>
            <a:r>
              <a:rPr sz="1350" b="1" spc="-24" dirty="0" smtClean="0">
                <a:latin typeface="Calibri"/>
                <a:cs typeface="Calibri"/>
              </a:rPr>
              <a:t> </a:t>
            </a:r>
            <a:r>
              <a:rPr sz="1350" b="1" spc="-75" dirty="0" smtClean="0">
                <a:latin typeface="Calibri"/>
                <a:cs typeface="Calibri"/>
              </a:rPr>
              <a:t>M</a:t>
            </a:r>
            <a:r>
              <a:rPr sz="1350" b="1" spc="-19" dirty="0" smtClean="0">
                <a:latin typeface="Calibri"/>
                <a:cs typeface="Calibri"/>
              </a:rPr>
              <a:t>ar</a:t>
            </a:r>
            <a:r>
              <a:rPr sz="1350" b="1" spc="-4" dirty="0" smtClean="0">
                <a:latin typeface="Calibri"/>
                <a:cs typeface="Calibri"/>
              </a:rPr>
              <a:t>g</a:t>
            </a:r>
            <a:r>
              <a:rPr sz="1350" b="1" spc="50" dirty="0" smtClean="0">
                <a:latin typeface="Calibri"/>
                <a:cs typeface="Calibri"/>
              </a:rPr>
              <a:t>i</a:t>
            </a:r>
            <a:r>
              <a:rPr sz="1350" b="1" spc="9" dirty="0" smtClean="0">
                <a:latin typeface="Calibri"/>
                <a:cs typeface="Calibri"/>
              </a:rPr>
              <a:t>n</a:t>
            </a:r>
            <a:r>
              <a:rPr sz="1350" b="1" spc="-19" dirty="0" smtClean="0">
                <a:latin typeface="Calibri"/>
                <a:cs typeface="Calibri"/>
              </a:rPr>
              <a:t>a</a:t>
            </a:r>
            <a:r>
              <a:rPr sz="1350" b="1" spc="9" dirty="0" smtClean="0">
                <a:latin typeface="Calibri"/>
                <a:cs typeface="Calibri"/>
              </a:rPr>
              <a:t>d</a:t>
            </a:r>
            <a:r>
              <a:rPr sz="1350" b="1" spc="-19" dirty="0" smtClean="0">
                <a:latin typeface="Calibri"/>
                <a:cs typeface="Calibri"/>
              </a:rPr>
              <a:t>a</a:t>
            </a:r>
            <a:r>
              <a:rPr sz="1350" b="1" spc="0" dirty="0" smtClean="0">
                <a:latin typeface="Calibri"/>
                <a:cs typeface="Calibri"/>
              </a:rPr>
              <a:t>s</a:t>
            </a:r>
            <a:endParaRPr sz="1350" b="1" dirty="0">
              <a:latin typeface="Calibri"/>
              <a:cs typeface="Calibri"/>
            </a:endParaRPr>
          </a:p>
        </p:txBody>
      </p:sp>
      <p:sp>
        <p:nvSpPr>
          <p:cNvPr id="38" name="object 29"/>
          <p:cNvSpPr txBox="1"/>
          <p:nvPr/>
        </p:nvSpPr>
        <p:spPr>
          <a:xfrm>
            <a:off x="3251650" y="2264487"/>
            <a:ext cx="2240212" cy="459204"/>
          </a:xfrm>
          <a:prstGeom prst="rect">
            <a:avLst/>
          </a:prstGeom>
        </p:spPr>
        <p:txBody>
          <a:bodyPr wrap="square" lIns="0" tIns="0" rIns="0" bIns="0" rtlCol="0">
            <a:noAutofit/>
          </a:bodyPr>
          <a:lstStyle/>
          <a:p>
            <a:pPr marL="63035">
              <a:lnSpc>
                <a:spcPct val="101725"/>
              </a:lnSpc>
              <a:spcBef>
                <a:spcPts val="114"/>
              </a:spcBef>
            </a:pPr>
            <a:r>
              <a:rPr sz="1350" b="1" spc="0" dirty="0" smtClean="0">
                <a:latin typeface="Calibri"/>
                <a:cs typeface="Calibri"/>
              </a:rPr>
              <a:t>$                                  </a:t>
            </a:r>
            <a:r>
              <a:rPr sz="1350" b="1" spc="134" dirty="0" smtClean="0">
                <a:latin typeface="Calibri"/>
                <a:cs typeface="Calibri"/>
              </a:rPr>
              <a:t> </a:t>
            </a:r>
            <a:r>
              <a:rPr sz="1350" b="1" spc="-54" dirty="0" smtClean="0">
                <a:latin typeface="Calibri"/>
                <a:cs typeface="Calibri"/>
              </a:rPr>
              <a:t>5</a:t>
            </a:r>
            <a:r>
              <a:rPr sz="1350" b="1" spc="19" dirty="0" smtClean="0">
                <a:latin typeface="Calibri"/>
                <a:cs typeface="Calibri"/>
              </a:rPr>
              <a:t>,</a:t>
            </a:r>
            <a:r>
              <a:rPr sz="1350" b="1" spc="-54" dirty="0" smtClean="0">
                <a:latin typeface="Calibri"/>
                <a:cs typeface="Calibri"/>
              </a:rPr>
              <a:t>830</a:t>
            </a:r>
            <a:r>
              <a:rPr sz="1350" b="1" spc="19" dirty="0" smtClean="0">
                <a:latin typeface="Calibri"/>
                <a:cs typeface="Calibri"/>
              </a:rPr>
              <a:t>,</a:t>
            </a:r>
            <a:r>
              <a:rPr sz="1350" b="1" spc="-54" dirty="0" smtClean="0">
                <a:latin typeface="Calibri"/>
                <a:cs typeface="Calibri"/>
              </a:rPr>
              <a:t>90</a:t>
            </a:r>
            <a:r>
              <a:rPr sz="1350" b="1" spc="0" dirty="0" smtClean="0">
                <a:latin typeface="Calibri"/>
                <a:cs typeface="Calibri"/>
              </a:rPr>
              <a:t>0</a:t>
            </a:r>
            <a:endParaRPr sz="1350" b="1" dirty="0">
              <a:latin typeface="Calibri"/>
              <a:cs typeface="Calibri"/>
            </a:endParaRPr>
          </a:p>
        </p:txBody>
      </p:sp>
      <p:sp>
        <p:nvSpPr>
          <p:cNvPr id="39" name="object 28"/>
          <p:cNvSpPr txBox="1"/>
          <p:nvPr/>
        </p:nvSpPr>
        <p:spPr>
          <a:xfrm>
            <a:off x="5491862" y="2264487"/>
            <a:ext cx="2056766" cy="459204"/>
          </a:xfrm>
          <a:prstGeom prst="rect">
            <a:avLst/>
          </a:prstGeom>
        </p:spPr>
        <p:txBody>
          <a:bodyPr wrap="square" lIns="0" tIns="0" rIns="0" bIns="0" rtlCol="0">
            <a:noAutofit/>
          </a:bodyPr>
          <a:lstStyle/>
          <a:p>
            <a:pPr marL="63188">
              <a:lnSpc>
                <a:spcPct val="101725"/>
              </a:lnSpc>
              <a:spcBef>
                <a:spcPts val="114"/>
              </a:spcBef>
            </a:pPr>
            <a:r>
              <a:rPr sz="1350" b="1" spc="0" dirty="0" smtClean="0">
                <a:latin typeface="Calibri"/>
                <a:cs typeface="Calibri"/>
              </a:rPr>
              <a:t>$                             </a:t>
            </a:r>
            <a:r>
              <a:rPr sz="1350" b="1" spc="29" dirty="0" smtClean="0">
                <a:latin typeface="Calibri"/>
                <a:cs typeface="Calibri"/>
              </a:rPr>
              <a:t> </a:t>
            </a:r>
            <a:r>
              <a:rPr sz="1350" b="1" spc="-54" dirty="0" smtClean="0">
                <a:latin typeface="Calibri"/>
                <a:cs typeface="Calibri"/>
              </a:rPr>
              <a:t>6</a:t>
            </a:r>
            <a:r>
              <a:rPr sz="1350" b="1" spc="19" dirty="0" smtClean="0">
                <a:latin typeface="Calibri"/>
                <a:cs typeface="Calibri"/>
              </a:rPr>
              <a:t>,</a:t>
            </a:r>
            <a:r>
              <a:rPr sz="1350" b="1" spc="-54" dirty="0" smtClean="0">
                <a:latin typeface="Calibri"/>
                <a:cs typeface="Calibri"/>
              </a:rPr>
              <a:t>325</a:t>
            </a:r>
            <a:r>
              <a:rPr sz="1350" b="1" spc="19" dirty="0" smtClean="0">
                <a:latin typeface="Calibri"/>
                <a:cs typeface="Calibri"/>
              </a:rPr>
              <a:t>,</a:t>
            </a:r>
            <a:r>
              <a:rPr sz="1350" b="1" spc="-54" dirty="0" smtClean="0">
                <a:latin typeface="Calibri"/>
                <a:cs typeface="Calibri"/>
              </a:rPr>
              <a:t>00</a:t>
            </a:r>
            <a:r>
              <a:rPr sz="1350" b="1" spc="0" dirty="0" smtClean="0">
                <a:latin typeface="Calibri"/>
                <a:cs typeface="Calibri"/>
              </a:rPr>
              <a:t>0</a:t>
            </a:r>
            <a:endParaRPr sz="1350" b="1" dirty="0">
              <a:latin typeface="Calibri"/>
              <a:cs typeface="Calibri"/>
            </a:endParaRPr>
          </a:p>
        </p:txBody>
      </p:sp>
      <p:sp>
        <p:nvSpPr>
          <p:cNvPr id="40" name="object 27"/>
          <p:cNvSpPr txBox="1"/>
          <p:nvPr/>
        </p:nvSpPr>
        <p:spPr>
          <a:xfrm>
            <a:off x="7548629" y="2264487"/>
            <a:ext cx="1493259" cy="459204"/>
          </a:xfrm>
          <a:prstGeom prst="rect">
            <a:avLst/>
          </a:prstGeom>
        </p:spPr>
        <p:txBody>
          <a:bodyPr wrap="square" lIns="0" tIns="0" rIns="0" bIns="0" rtlCol="0">
            <a:noAutofit/>
          </a:bodyPr>
          <a:lstStyle/>
          <a:p>
            <a:pPr>
              <a:lnSpc>
                <a:spcPts val="900"/>
              </a:lnSpc>
              <a:spcBef>
                <a:spcPts val="30"/>
              </a:spcBef>
            </a:pPr>
            <a:endParaRPr sz="900" dirty="0"/>
          </a:p>
          <a:p>
            <a:pPr marL="74663">
              <a:lnSpc>
                <a:spcPct val="101725"/>
              </a:lnSpc>
            </a:pPr>
            <a:r>
              <a:rPr sz="1350" b="1" spc="0" dirty="0" smtClean="0">
                <a:latin typeface="Calibri"/>
                <a:cs typeface="Calibri"/>
              </a:rPr>
              <a:t>$                  </a:t>
            </a:r>
            <a:r>
              <a:rPr sz="1350" b="1" spc="125" dirty="0" smtClean="0">
                <a:latin typeface="Calibri"/>
                <a:cs typeface="Calibri"/>
              </a:rPr>
              <a:t> </a:t>
            </a:r>
            <a:r>
              <a:rPr sz="1350" b="1" spc="-54" dirty="0" smtClean="0">
                <a:latin typeface="Calibri"/>
                <a:cs typeface="Calibri"/>
              </a:rPr>
              <a:t>494</a:t>
            </a:r>
            <a:r>
              <a:rPr sz="1350" b="1" spc="19" dirty="0" smtClean="0">
                <a:latin typeface="Calibri"/>
                <a:cs typeface="Calibri"/>
              </a:rPr>
              <a:t>,</a:t>
            </a:r>
            <a:r>
              <a:rPr sz="1350" b="1" spc="-54" dirty="0" smtClean="0">
                <a:latin typeface="Calibri"/>
                <a:cs typeface="Calibri"/>
              </a:rPr>
              <a:t>10</a:t>
            </a:r>
            <a:r>
              <a:rPr sz="1350" b="1" spc="0" dirty="0" smtClean="0">
                <a:latin typeface="Calibri"/>
                <a:cs typeface="Calibri"/>
              </a:rPr>
              <a:t>0</a:t>
            </a:r>
            <a:endParaRPr sz="1350" b="1" dirty="0">
              <a:latin typeface="Calibri"/>
              <a:cs typeface="Calibri"/>
            </a:endParaRPr>
          </a:p>
        </p:txBody>
      </p:sp>
      <p:sp>
        <p:nvSpPr>
          <p:cNvPr id="41" name="object 26"/>
          <p:cNvSpPr txBox="1"/>
          <p:nvPr/>
        </p:nvSpPr>
        <p:spPr>
          <a:xfrm>
            <a:off x="80602" y="2723692"/>
            <a:ext cx="3171047" cy="459471"/>
          </a:xfrm>
          <a:prstGeom prst="rect">
            <a:avLst/>
          </a:prstGeom>
        </p:spPr>
        <p:txBody>
          <a:bodyPr wrap="square" lIns="0" tIns="0" rIns="0" bIns="0" rtlCol="0">
            <a:noAutofit/>
          </a:bodyPr>
          <a:lstStyle/>
          <a:p>
            <a:pPr marL="28369">
              <a:lnSpc>
                <a:spcPct val="101725"/>
              </a:lnSpc>
              <a:spcBef>
                <a:spcPts val="114"/>
              </a:spcBef>
            </a:pPr>
            <a:r>
              <a:rPr sz="1350" spc="-54" dirty="0" smtClean="0">
                <a:latin typeface="Calibri"/>
                <a:cs typeface="Calibri"/>
              </a:rPr>
              <a:t>1</a:t>
            </a:r>
            <a:r>
              <a:rPr sz="1350" spc="0" dirty="0" smtClean="0">
                <a:latin typeface="Calibri"/>
                <a:cs typeface="Calibri"/>
              </a:rPr>
              <a:t>.</a:t>
            </a:r>
            <a:r>
              <a:rPr sz="1350" spc="-14" dirty="0" smtClean="0">
                <a:latin typeface="Calibri"/>
                <a:cs typeface="Calibri"/>
              </a:rPr>
              <a:t> </a:t>
            </a:r>
            <a:r>
              <a:rPr sz="1350" spc="19" dirty="0" smtClean="0">
                <a:latin typeface="Calibri"/>
                <a:cs typeface="Calibri"/>
              </a:rPr>
              <a:t>I</a:t>
            </a:r>
            <a:r>
              <a:rPr sz="1350" spc="9" dirty="0" smtClean="0">
                <a:latin typeface="Calibri"/>
                <a:cs typeface="Calibri"/>
              </a:rPr>
              <a:t>n</a:t>
            </a:r>
            <a:r>
              <a:rPr sz="1350" spc="0" dirty="0" smtClean="0">
                <a:latin typeface="Calibri"/>
                <a:cs typeface="Calibri"/>
              </a:rPr>
              <a:t>t</a:t>
            </a:r>
            <a:r>
              <a:rPr sz="1350" spc="44" dirty="0" smtClean="0">
                <a:latin typeface="Calibri"/>
                <a:cs typeface="Calibri"/>
              </a:rPr>
              <a:t>e</a:t>
            </a:r>
            <a:r>
              <a:rPr sz="1350" spc="-4" dirty="0" smtClean="0">
                <a:latin typeface="Calibri"/>
                <a:cs typeface="Calibri"/>
              </a:rPr>
              <a:t>g</a:t>
            </a:r>
            <a:r>
              <a:rPr sz="1350" spc="-19" dirty="0" smtClean="0">
                <a:latin typeface="Calibri"/>
                <a:cs typeface="Calibri"/>
              </a:rPr>
              <a:t>ra</a:t>
            </a:r>
            <a:r>
              <a:rPr sz="1350" spc="0" dirty="0" smtClean="0">
                <a:latin typeface="Calibri"/>
                <a:cs typeface="Calibri"/>
              </a:rPr>
              <a:t>r</a:t>
            </a:r>
            <a:r>
              <a:rPr sz="1350" spc="-54" dirty="0" smtClean="0">
                <a:latin typeface="Calibri"/>
                <a:cs typeface="Calibri"/>
              </a:rPr>
              <a:t> </a:t>
            </a:r>
            <a:r>
              <a:rPr sz="1350" spc="19" dirty="0" smtClean="0">
                <a:latin typeface="Calibri"/>
                <a:cs typeface="Calibri"/>
              </a:rPr>
              <a:t>P</a:t>
            </a:r>
            <a:r>
              <a:rPr sz="1350" spc="-19" dirty="0" smtClean="0">
                <a:latin typeface="Calibri"/>
                <a:cs typeface="Calibri"/>
              </a:rPr>
              <a:t>a</a:t>
            </a:r>
            <a:r>
              <a:rPr sz="1350" spc="9" dirty="0" smtClean="0">
                <a:latin typeface="Calibri"/>
                <a:cs typeface="Calibri"/>
              </a:rPr>
              <a:t>d</a:t>
            </a:r>
            <a:r>
              <a:rPr sz="1350" spc="-19" dirty="0" smtClean="0">
                <a:latin typeface="Calibri"/>
                <a:cs typeface="Calibri"/>
              </a:rPr>
              <a:t>r</a:t>
            </a:r>
            <a:r>
              <a:rPr sz="1350" spc="4" dirty="0" smtClean="0">
                <a:latin typeface="Calibri"/>
                <a:cs typeface="Calibri"/>
              </a:rPr>
              <a:t>ó</a:t>
            </a:r>
            <a:r>
              <a:rPr sz="1350" spc="0" dirty="0" smtClean="0">
                <a:latin typeface="Calibri"/>
                <a:cs typeface="Calibri"/>
              </a:rPr>
              <a:t>n</a:t>
            </a:r>
            <a:r>
              <a:rPr sz="1350" spc="-25" dirty="0" smtClean="0">
                <a:latin typeface="Calibri"/>
                <a:cs typeface="Calibri"/>
              </a:rPr>
              <a:t> </a:t>
            </a:r>
            <a:r>
              <a:rPr sz="1350" spc="9" dirty="0" smtClean="0">
                <a:latin typeface="Calibri"/>
                <a:cs typeface="Calibri"/>
              </a:rPr>
              <a:t>d</a:t>
            </a:r>
            <a:r>
              <a:rPr sz="1350" spc="0" dirty="0" smtClean="0">
                <a:latin typeface="Calibri"/>
                <a:cs typeface="Calibri"/>
              </a:rPr>
              <a:t>e</a:t>
            </a:r>
            <a:r>
              <a:rPr sz="1350" spc="9" dirty="0" smtClean="0">
                <a:latin typeface="Calibri"/>
                <a:cs typeface="Calibri"/>
              </a:rPr>
              <a:t> </a:t>
            </a:r>
            <a:r>
              <a:rPr sz="1350" spc="-14" dirty="0" smtClean="0">
                <a:latin typeface="Calibri"/>
                <a:cs typeface="Calibri"/>
              </a:rPr>
              <a:t>B</a:t>
            </a:r>
            <a:r>
              <a:rPr sz="1350" spc="44" dirty="0" smtClean="0">
                <a:latin typeface="Calibri"/>
                <a:cs typeface="Calibri"/>
              </a:rPr>
              <a:t>e</a:t>
            </a:r>
            <a:r>
              <a:rPr sz="1350" spc="9" dirty="0" smtClean="0">
                <a:latin typeface="Calibri"/>
                <a:cs typeface="Calibri"/>
              </a:rPr>
              <a:t>n</a:t>
            </a:r>
            <a:r>
              <a:rPr sz="1350" spc="44" dirty="0" smtClean="0">
                <a:latin typeface="Calibri"/>
                <a:cs typeface="Calibri"/>
              </a:rPr>
              <a:t>e</a:t>
            </a:r>
            <a:r>
              <a:rPr sz="1350" spc="34" dirty="0" smtClean="0">
                <a:latin typeface="Calibri"/>
                <a:cs typeface="Calibri"/>
              </a:rPr>
              <a:t>f</a:t>
            </a:r>
            <a:r>
              <a:rPr sz="1350" spc="50" dirty="0" smtClean="0">
                <a:latin typeface="Calibri"/>
                <a:cs typeface="Calibri"/>
              </a:rPr>
              <a:t>i</a:t>
            </a:r>
            <a:r>
              <a:rPr sz="1350" spc="-29" dirty="0" smtClean="0">
                <a:latin typeface="Calibri"/>
                <a:cs typeface="Calibri"/>
              </a:rPr>
              <a:t>c</a:t>
            </a:r>
            <a:r>
              <a:rPr sz="1350" spc="50" dirty="0" smtClean="0">
                <a:latin typeface="Calibri"/>
                <a:cs typeface="Calibri"/>
              </a:rPr>
              <a:t>i</a:t>
            </a:r>
            <a:r>
              <a:rPr sz="1350" spc="-19" dirty="0" smtClean="0">
                <a:latin typeface="Calibri"/>
                <a:cs typeface="Calibri"/>
              </a:rPr>
              <a:t>ar</a:t>
            </a:r>
            <a:r>
              <a:rPr sz="1350" spc="50" dirty="0" smtClean="0">
                <a:latin typeface="Calibri"/>
                <a:cs typeface="Calibri"/>
              </a:rPr>
              <a:t>i</a:t>
            </a:r>
            <a:r>
              <a:rPr sz="1350" spc="4" dirty="0" smtClean="0">
                <a:latin typeface="Calibri"/>
                <a:cs typeface="Calibri"/>
              </a:rPr>
              <a:t>o</a:t>
            </a:r>
            <a:r>
              <a:rPr sz="1350" spc="0" dirty="0" smtClean="0">
                <a:latin typeface="Calibri"/>
                <a:cs typeface="Calibri"/>
              </a:rPr>
              <a:t>s</a:t>
            </a:r>
            <a:endParaRPr sz="1350" dirty="0">
              <a:latin typeface="Calibri"/>
              <a:cs typeface="Calibri"/>
            </a:endParaRPr>
          </a:p>
        </p:txBody>
      </p:sp>
      <p:sp>
        <p:nvSpPr>
          <p:cNvPr id="42" name="object 25"/>
          <p:cNvSpPr txBox="1"/>
          <p:nvPr/>
        </p:nvSpPr>
        <p:spPr>
          <a:xfrm>
            <a:off x="3251650" y="2723692"/>
            <a:ext cx="2240212" cy="459471"/>
          </a:xfrm>
          <a:prstGeom prst="rect">
            <a:avLst/>
          </a:prstGeom>
        </p:spPr>
        <p:txBody>
          <a:bodyPr wrap="square" lIns="0" tIns="0" rIns="0" bIns="0" rtlCol="0">
            <a:noAutofit/>
          </a:bodyPr>
          <a:lstStyle/>
          <a:p>
            <a:pPr marL="63035">
              <a:lnSpc>
                <a:spcPct val="101725"/>
              </a:lnSpc>
              <a:spcBef>
                <a:spcPts val="114"/>
              </a:spcBef>
            </a:pPr>
            <a:r>
              <a:rPr sz="1350" spc="0" dirty="0" smtClean="0">
                <a:latin typeface="Calibri"/>
                <a:cs typeface="Calibri"/>
              </a:rPr>
              <a:t>$                                     </a:t>
            </a:r>
            <a:r>
              <a:rPr sz="1350" spc="29" dirty="0" smtClean="0">
                <a:latin typeface="Calibri"/>
                <a:cs typeface="Calibri"/>
              </a:rPr>
              <a:t> </a:t>
            </a:r>
            <a:r>
              <a:rPr sz="1350" spc="-54" dirty="0" smtClean="0">
                <a:latin typeface="Calibri"/>
                <a:cs typeface="Calibri"/>
              </a:rPr>
              <a:t>250</a:t>
            </a:r>
            <a:r>
              <a:rPr sz="1350" spc="19" dirty="0" smtClean="0">
                <a:latin typeface="Calibri"/>
                <a:cs typeface="Calibri"/>
              </a:rPr>
              <a:t>,</a:t>
            </a:r>
            <a:r>
              <a:rPr sz="1350" spc="-54" dirty="0" smtClean="0">
                <a:latin typeface="Calibri"/>
                <a:cs typeface="Calibri"/>
              </a:rPr>
              <a:t>00</a:t>
            </a:r>
            <a:r>
              <a:rPr sz="1350" spc="0" dirty="0" smtClean="0">
                <a:latin typeface="Calibri"/>
                <a:cs typeface="Calibri"/>
              </a:rPr>
              <a:t>0</a:t>
            </a:r>
            <a:endParaRPr sz="1350">
              <a:latin typeface="Calibri"/>
              <a:cs typeface="Calibri"/>
            </a:endParaRPr>
          </a:p>
        </p:txBody>
      </p:sp>
      <p:sp>
        <p:nvSpPr>
          <p:cNvPr id="43" name="object 24"/>
          <p:cNvSpPr txBox="1"/>
          <p:nvPr/>
        </p:nvSpPr>
        <p:spPr>
          <a:xfrm>
            <a:off x="5491862" y="2723692"/>
            <a:ext cx="2056766" cy="459471"/>
          </a:xfrm>
          <a:prstGeom prst="rect">
            <a:avLst/>
          </a:prstGeom>
        </p:spPr>
        <p:txBody>
          <a:bodyPr wrap="square" lIns="0" tIns="0" rIns="0" bIns="0" rtlCol="0">
            <a:noAutofit/>
          </a:bodyPr>
          <a:lstStyle/>
          <a:p>
            <a:pPr marL="63188">
              <a:lnSpc>
                <a:spcPct val="101725"/>
              </a:lnSpc>
              <a:spcBef>
                <a:spcPts val="114"/>
              </a:spcBef>
            </a:pPr>
            <a:r>
              <a:rPr sz="1350" spc="0" dirty="0" smtClean="0">
                <a:latin typeface="Calibri"/>
                <a:cs typeface="Calibri"/>
              </a:rPr>
              <a:t>$                                </a:t>
            </a:r>
            <a:r>
              <a:rPr sz="1350" spc="200" dirty="0" smtClean="0">
                <a:latin typeface="Calibri"/>
                <a:cs typeface="Calibri"/>
              </a:rPr>
              <a:t> </a:t>
            </a:r>
            <a:r>
              <a:rPr sz="1350" spc="-54" dirty="0" smtClean="0">
                <a:latin typeface="Calibri"/>
                <a:cs typeface="Calibri"/>
              </a:rPr>
              <a:t>175</a:t>
            </a:r>
            <a:r>
              <a:rPr sz="1350" spc="19" dirty="0" smtClean="0">
                <a:latin typeface="Calibri"/>
                <a:cs typeface="Calibri"/>
              </a:rPr>
              <a:t>,</a:t>
            </a:r>
            <a:r>
              <a:rPr sz="1350" spc="-54" dirty="0" smtClean="0">
                <a:latin typeface="Calibri"/>
                <a:cs typeface="Calibri"/>
              </a:rPr>
              <a:t>00</a:t>
            </a:r>
            <a:r>
              <a:rPr sz="1350" spc="0" dirty="0" smtClean="0">
                <a:latin typeface="Calibri"/>
                <a:cs typeface="Calibri"/>
              </a:rPr>
              <a:t>0</a:t>
            </a:r>
            <a:endParaRPr sz="1350">
              <a:latin typeface="Calibri"/>
              <a:cs typeface="Calibri"/>
            </a:endParaRPr>
          </a:p>
        </p:txBody>
      </p:sp>
      <p:sp>
        <p:nvSpPr>
          <p:cNvPr id="44" name="object 23"/>
          <p:cNvSpPr txBox="1"/>
          <p:nvPr/>
        </p:nvSpPr>
        <p:spPr>
          <a:xfrm>
            <a:off x="7548629" y="2723692"/>
            <a:ext cx="1493259" cy="459471"/>
          </a:xfrm>
          <a:prstGeom prst="rect">
            <a:avLst/>
          </a:prstGeom>
        </p:spPr>
        <p:txBody>
          <a:bodyPr wrap="square" lIns="0" tIns="0" rIns="0" bIns="0" rtlCol="0">
            <a:noAutofit/>
          </a:bodyPr>
          <a:lstStyle/>
          <a:p>
            <a:pPr>
              <a:lnSpc>
                <a:spcPts val="900"/>
              </a:lnSpc>
              <a:spcBef>
                <a:spcPts val="32"/>
              </a:spcBef>
            </a:pPr>
            <a:endParaRPr sz="900"/>
          </a:p>
          <a:p>
            <a:pPr marL="51637">
              <a:lnSpc>
                <a:spcPct val="101725"/>
              </a:lnSpc>
            </a:pPr>
            <a:r>
              <a:rPr sz="1350" spc="34" dirty="0" smtClean="0">
                <a:solidFill>
                  <a:srgbClr val="FF0000"/>
                </a:solidFill>
                <a:latin typeface="Calibri"/>
                <a:cs typeface="Calibri"/>
              </a:rPr>
              <a:t>-</a:t>
            </a:r>
            <a:r>
              <a:rPr sz="1350" spc="0" dirty="0" smtClean="0">
                <a:solidFill>
                  <a:srgbClr val="FF0000"/>
                </a:solidFill>
                <a:latin typeface="Calibri"/>
                <a:cs typeface="Calibri"/>
              </a:rPr>
              <a:t>$                   </a:t>
            </a:r>
            <a:r>
              <a:rPr sz="1350" spc="89" dirty="0" smtClean="0">
                <a:solidFill>
                  <a:srgbClr val="FF0000"/>
                </a:solidFill>
                <a:latin typeface="Calibri"/>
                <a:cs typeface="Calibri"/>
              </a:rPr>
              <a:t> </a:t>
            </a:r>
            <a:r>
              <a:rPr sz="1350" spc="-54" dirty="0" smtClean="0">
                <a:solidFill>
                  <a:srgbClr val="FF0000"/>
                </a:solidFill>
                <a:latin typeface="Calibri"/>
                <a:cs typeface="Calibri"/>
              </a:rPr>
              <a:t>75</a:t>
            </a:r>
            <a:r>
              <a:rPr sz="1350" spc="19" dirty="0" smtClean="0">
                <a:solidFill>
                  <a:srgbClr val="FF0000"/>
                </a:solidFill>
                <a:latin typeface="Calibri"/>
                <a:cs typeface="Calibri"/>
              </a:rPr>
              <a:t>,</a:t>
            </a:r>
            <a:r>
              <a:rPr sz="1350" spc="-54" dirty="0" smtClean="0">
                <a:solidFill>
                  <a:srgbClr val="FF0000"/>
                </a:solidFill>
                <a:latin typeface="Calibri"/>
                <a:cs typeface="Calibri"/>
              </a:rPr>
              <a:t>00</a:t>
            </a:r>
            <a:r>
              <a:rPr sz="1350" spc="0" dirty="0" smtClean="0">
                <a:solidFill>
                  <a:srgbClr val="FF0000"/>
                </a:solidFill>
                <a:latin typeface="Calibri"/>
                <a:cs typeface="Calibri"/>
              </a:rPr>
              <a:t>0</a:t>
            </a:r>
            <a:endParaRPr sz="1350">
              <a:latin typeface="Calibri"/>
              <a:cs typeface="Calibri"/>
            </a:endParaRPr>
          </a:p>
        </p:txBody>
      </p:sp>
      <p:sp>
        <p:nvSpPr>
          <p:cNvPr id="45" name="object 22"/>
          <p:cNvSpPr txBox="1"/>
          <p:nvPr/>
        </p:nvSpPr>
        <p:spPr>
          <a:xfrm>
            <a:off x="80602" y="3183163"/>
            <a:ext cx="3171047" cy="459471"/>
          </a:xfrm>
          <a:prstGeom prst="rect">
            <a:avLst/>
          </a:prstGeom>
        </p:spPr>
        <p:txBody>
          <a:bodyPr wrap="square" lIns="0" tIns="0" rIns="0" bIns="0" rtlCol="0">
            <a:noAutofit/>
          </a:bodyPr>
          <a:lstStyle/>
          <a:p>
            <a:pPr marL="28369">
              <a:lnSpc>
                <a:spcPct val="101725"/>
              </a:lnSpc>
              <a:spcBef>
                <a:spcPts val="114"/>
              </a:spcBef>
            </a:pPr>
            <a:r>
              <a:rPr sz="1350" spc="-54" dirty="0" smtClean="0">
                <a:latin typeface="Calibri"/>
                <a:cs typeface="Calibri"/>
              </a:rPr>
              <a:t>2</a:t>
            </a:r>
            <a:r>
              <a:rPr sz="1350" spc="0" dirty="0" smtClean="0">
                <a:latin typeface="Calibri"/>
                <a:cs typeface="Calibri"/>
              </a:rPr>
              <a:t>.</a:t>
            </a:r>
            <a:r>
              <a:rPr sz="1350" spc="-14" dirty="0" smtClean="0">
                <a:latin typeface="Calibri"/>
                <a:cs typeface="Calibri"/>
              </a:rPr>
              <a:t> </a:t>
            </a:r>
            <a:r>
              <a:rPr sz="1350" spc="19" dirty="0" smtClean="0">
                <a:latin typeface="Calibri"/>
                <a:cs typeface="Calibri"/>
              </a:rPr>
              <a:t>I</a:t>
            </a:r>
            <a:r>
              <a:rPr sz="1350" spc="0" dirty="0" smtClean="0">
                <a:latin typeface="Calibri"/>
                <a:cs typeface="Calibri"/>
              </a:rPr>
              <a:t>m</a:t>
            </a:r>
            <a:r>
              <a:rPr sz="1350" spc="4" dirty="0" smtClean="0">
                <a:latin typeface="Calibri"/>
                <a:cs typeface="Calibri"/>
              </a:rPr>
              <a:t>p</a:t>
            </a:r>
            <a:r>
              <a:rPr sz="1350" spc="-19" dirty="0" smtClean="0">
                <a:latin typeface="Calibri"/>
                <a:cs typeface="Calibri"/>
              </a:rPr>
              <a:t>ar</a:t>
            </a:r>
            <a:r>
              <a:rPr sz="1350" spc="0" dirty="0" smtClean="0">
                <a:latin typeface="Calibri"/>
                <a:cs typeface="Calibri"/>
              </a:rPr>
              <a:t>t</a:t>
            </a:r>
            <a:r>
              <a:rPr sz="1350" spc="44" dirty="0" smtClean="0">
                <a:latin typeface="Calibri"/>
                <a:cs typeface="Calibri"/>
              </a:rPr>
              <a:t>i</a:t>
            </a:r>
            <a:r>
              <a:rPr sz="1350" spc="0" dirty="0" smtClean="0">
                <a:latin typeface="Calibri"/>
                <a:cs typeface="Calibri"/>
              </a:rPr>
              <a:t>r</a:t>
            </a:r>
            <a:r>
              <a:rPr sz="1350" spc="-54" dirty="0" smtClean="0">
                <a:latin typeface="Calibri"/>
                <a:cs typeface="Calibri"/>
              </a:rPr>
              <a:t> </a:t>
            </a:r>
            <a:r>
              <a:rPr sz="1350" spc="0" dirty="0" smtClean="0">
                <a:latin typeface="Calibri"/>
                <a:cs typeface="Calibri"/>
              </a:rPr>
              <a:t>C</a:t>
            </a:r>
            <a:r>
              <a:rPr sz="1350" spc="-19" dirty="0" smtClean="0">
                <a:latin typeface="Calibri"/>
                <a:cs typeface="Calibri"/>
              </a:rPr>
              <a:t>a</a:t>
            </a:r>
            <a:r>
              <a:rPr sz="1350" spc="9" dirty="0" smtClean="0">
                <a:latin typeface="Calibri"/>
                <a:cs typeface="Calibri"/>
              </a:rPr>
              <a:t>p</a:t>
            </a:r>
            <a:r>
              <a:rPr sz="1350" spc="-19" dirty="0" smtClean="0">
                <a:latin typeface="Calibri"/>
                <a:cs typeface="Calibri"/>
              </a:rPr>
              <a:t>a</a:t>
            </a:r>
            <a:r>
              <a:rPr sz="1350" spc="-29" dirty="0" smtClean="0">
                <a:latin typeface="Calibri"/>
                <a:cs typeface="Calibri"/>
              </a:rPr>
              <a:t>c</a:t>
            </a:r>
            <a:r>
              <a:rPr sz="1350" spc="50" dirty="0" smtClean="0">
                <a:latin typeface="Calibri"/>
                <a:cs typeface="Calibri"/>
              </a:rPr>
              <a:t>i</a:t>
            </a:r>
            <a:r>
              <a:rPr sz="1350" spc="0" dirty="0" smtClean="0">
                <a:latin typeface="Calibri"/>
                <a:cs typeface="Calibri"/>
              </a:rPr>
              <a:t>t</a:t>
            </a:r>
            <a:r>
              <a:rPr sz="1350" spc="-19" dirty="0" smtClean="0">
                <a:latin typeface="Calibri"/>
                <a:cs typeface="Calibri"/>
              </a:rPr>
              <a:t>a</a:t>
            </a:r>
            <a:r>
              <a:rPr sz="1350" spc="-29" dirty="0" smtClean="0">
                <a:latin typeface="Calibri"/>
                <a:cs typeface="Calibri"/>
              </a:rPr>
              <a:t>c</a:t>
            </a:r>
            <a:r>
              <a:rPr sz="1350" spc="50" dirty="0" smtClean="0">
                <a:latin typeface="Calibri"/>
                <a:cs typeface="Calibri"/>
              </a:rPr>
              <a:t>i</a:t>
            </a:r>
            <a:r>
              <a:rPr sz="1350" spc="4" dirty="0" smtClean="0">
                <a:latin typeface="Calibri"/>
                <a:cs typeface="Calibri"/>
              </a:rPr>
              <a:t>ó</a:t>
            </a:r>
            <a:r>
              <a:rPr sz="1350" spc="0" dirty="0" smtClean="0">
                <a:latin typeface="Calibri"/>
                <a:cs typeface="Calibri"/>
              </a:rPr>
              <a:t>n</a:t>
            </a:r>
            <a:endParaRPr sz="1350" dirty="0">
              <a:latin typeface="Calibri"/>
              <a:cs typeface="Calibri"/>
            </a:endParaRPr>
          </a:p>
        </p:txBody>
      </p:sp>
      <p:sp>
        <p:nvSpPr>
          <p:cNvPr id="46" name="object 21"/>
          <p:cNvSpPr txBox="1"/>
          <p:nvPr/>
        </p:nvSpPr>
        <p:spPr>
          <a:xfrm>
            <a:off x="3251650" y="3183163"/>
            <a:ext cx="2240212" cy="459471"/>
          </a:xfrm>
          <a:prstGeom prst="rect">
            <a:avLst/>
          </a:prstGeom>
        </p:spPr>
        <p:txBody>
          <a:bodyPr wrap="square" lIns="0" tIns="0" rIns="0" bIns="0" rtlCol="0">
            <a:noAutofit/>
          </a:bodyPr>
          <a:lstStyle/>
          <a:p>
            <a:pPr marL="63035">
              <a:lnSpc>
                <a:spcPct val="101725"/>
              </a:lnSpc>
              <a:spcBef>
                <a:spcPts val="114"/>
              </a:spcBef>
            </a:pPr>
            <a:r>
              <a:rPr sz="1350" spc="0" dirty="0" smtClean="0">
                <a:latin typeface="Calibri"/>
                <a:cs typeface="Calibri"/>
              </a:rPr>
              <a:t>$                                     </a:t>
            </a:r>
            <a:r>
              <a:rPr sz="1350" spc="29" dirty="0" smtClean="0">
                <a:latin typeface="Calibri"/>
                <a:cs typeface="Calibri"/>
              </a:rPr>
              <a:t> </a:t>
            </a:r>
            <a:r>
              <a:rPr sz="1350" spc="-54" dirty="0" smtClean="0">
                <a:latin typeface="Calibri"/>
                <a:cs typeface="Calibri"/>
              </a:rPr>
              <a:t>480</a:t>
            </a:r>
            <a:r>
              <a:rPr sz="1350" spc="19" dirty="0" smtClean="0">
                <a:latin typeface="Calibri"/>
                <a:cs typeface="Calibri"/>
              </a:rPr>
              <a:t>,</a:t>
            </a:r>
            <a:r>
              <a:rPr sz="1350" spc="-54" dirty="0" smtClean="0">
                <a:latin typeface="Calibri"/>
                <a:cs typeface="Calibri"/>
              </a:rPr>
              <a:t>00</a:t>
            </a:r>
            <a:r>
              <a:rPr sz="1350" spc="0" dirty="0" smtClean="0">
                <a:latin typeface="Calibri"/>
                <a:cs typeface="Calibri"/>
              </a:rPr>
              <a:t>0</a:t>
            </a:r>
            <a:endParaRPr sz="1350">
              <a:latin typeface="Calibri"/>
              <a:cs typeface="Calibri"/>
            </a:endParaRPr>
          </a:p>
        </p:txBody>
      </p:sp>
      <p:sp>
        <p:nvSpPr>
          <p:cNvPr id="47" name="object 20"/>
          <p:cNvSpPr txBox="1"/>
          <p:nvPr/>
        </p:nvSpPr>
        <p:spPr>
          <a:xfrm>
            <a:off x="5491862" y="3183163"/>
            <a:ext cx="2056766" cy="459471"/>
          </a:xfrm>
          <a:prstGeom prst="rect">
            <a:avLst/>
          </a:prstGeom>
        </p:spPr>
        <p:txBody>
          <a:bodyPr wrap="square" lIns="0" tIns="0" rIns="0" bIns="0" rtlCol="0">
            <a:noAutofit/>
          </a:bodyPr>
          <a:lstStyle/>
          <a:p>
            <a:pPr marL="63188">
              <a:lnSpc>
                <a:spcPct val="101725"/>
              </a:lnSpc>
              <a:spcBef>
                <a:spcPts val="114"/>
              </a:spcBef>
            </a:pPr>
            <a:r>
              <a:rPr sz="1350" spc="0" dirty="0" smtClean="0">
                <a:latin typeface="Calibri"/>
                <a:cs typeface="Calibri"/>
              </a:rPr>
              <a:t>$                                </a:t>
            </a:r>
            <a:r>
              <a:rPr sz="1350" spc="200" dirty="0" smtClean="0">
                <a:latin typeface="Calibri"/>
                <a:cs typeface="Calibri"/>
              </a:rPr>
              <a:t> </a:t>
            </a:r>
            <a:r>
              <a:rPr sz="1350" spc="-54" dirty="0" smtClean="0">
                <a:latin typeface="Calibri"/>
                <a:cs typeface="Calibri"/>
              </a:rPr>
              <a:t>395</a:t>
            </a:r>
            <a:r>
              <a:rPr sz="1350" spc="19" dirty="0" smtClean="0">
                <a:latin typeface="Calibri"/>
                <a:cs typeface="Calibri"/>
              </a:rPr>
              <a:t>,</a:t>
            </a:r>
            <a:r>
              <a:rPr sz="1350" spc="-54" dirty="0" smtClean="0">
                <a:latin typeface="Calibri"/>
                <a:cs typeface="Calibri"/>
              </a:rPr>
              <a:t>00</a:t>
            </a:r>
            <a:r>
              <a:rPr sz="1350" spc="0" dirty="0" smtClean="0">
                <a:latin typeface="Calibri"/>
                <a:cs typeface="Calibri"/>
              </a:rPr>
              <a:t>0</a:t>
            </a:r>
            <a:endParaRPr sz="1350">
              <a:latin typeface="Calibri"/>
              <a:cs typeface="Calibri"/>
            </a:endParaRPr>
          </a:p>
        </p:txBody>
      </p:sp>
      <p:sp>
        <p:nvSpPr>
          <p:cNvPr id="48" name="object 19"/>
          <p:cNvSpPr txBox="1"/>
          <p:nvPr/>
        </p:nvSpPr>
        <p:spPr>
          <a:xfrm>
            <a:off x="7548629" y="3183163"/>
            <a:ext cx="1493259" cy="459471"/>
          </a:xfrm>
          <a:prstGeom prst="rect">
            <a:avLst/>
          </a:prstGeom>
        </p:spPr>
        <p:txBody>
          <a:bodyPr wrap="square" lIns="0" tIns="0" rIns="0" bIns="0" rtlCol="0">
            <a:noAutofit/>
          </a:bodyPr>
          <a:lstStyle/>
          <a:p>
            <a:pPr>
              <a:lnSpc>
                <a:spcPts val="900"/>
              </a:lnSpc>
              <a:spcBef>
                <a:spcPts val="32"/>
              </a:spcBef>
            </a:pPr>
            <a:endParaRPr sz="900"/>
          </a:p>
          <a:p>
            <a:pPr marL="51637">
              <a:lnSpc>
                <a:spcPct val="101725"/>
              </a:lnSpc>
            </a:pPr>
            <a:r>
              <a:rPr sz="1350" spc="34" dirty="0" smtClean="0">
                <a:solidFill>
                  <a:srgbClr val="FF0000"/>
                </a:solidFill>
                <a:latin typeface="Calibri"/>
                <a:cs typeface="Calibri"/>
              </a:rPr>
              <a:t>-</a:t>
            </a:r>
            <a:r>
              <a:rPr sz="1350" spc="0" dirty="0" smtClean="0">
                <a:solidFill>
                  <a:srgbClr val="FF0000"/>
                </a:solidFill>
                <a:latin typeface="Calibri"/>
                <a:cs typeface="Calibri"/>
              </a:rPr>
              <a:t>$                   </a:t>
            </a:r>
            <a:r>
              <a:rPr sz="1350" spc="89" dirty="0" smtClean="0">
                <a:solidFill>
                  <a:srgbClr val="FF0000"/>
                </a:solidFill>
                <a:latin typeface="Calibri"/>
                <a:cs typeface="Calibri"/>
              </a:rPr>
              <a:t> </a:t>
            </a:r>
            <a:r>
              <a:rPr sz="1350" spc="-54" dirty="0" smtClean="0">
                <a:solidFill>
                  <a:srgbClr val="FF0000"/>
                </a:solidFill>
                <a:latin typeface="Calibri"/>
                <a:cs typeface="Calibri"/>
              </a:rPr>
              <a:t>85</a:t>
            </a:r>
            <a:r>
              <a:rPr sz="1350" spc="19" dirty="0" smtClean="0">
                <a:solidFill>
                  <a:srgbClr val="FF0000"/>
                </a:solidFill>
                <a:latin typeface="Calibri"/>
                <a:cs typeface="Calibri"/>
              </a:rPr>
              <a:t>,</a:t>
            </a:r>
            <a:r>
              <a:rPr sz="1350" spc="-54" dirty="0" smtClean="0">
                <a:solidFill>
                  <a:srgbClr val="FF0000"/>
                </a:solidFill>
                <a:latin typeface="Calibri"/>
                <a:cs typeface="Calibri"/>
              </a:rPr>
              <a:t>00</a:t>
            </a:r>
            <a:r>
              <a:rPr sz="1350" spc="0" dirty="0" smtClean="0">
                <a:solidFill>
                  <a:srgbClr val="FF0000"/>
                </a:solidFill>
                <a:latin typeface="Calibri"/>
                <a:cs typeface="Calibri"/>
              </a:rPr>
              <a:t>0</a:t>
            </a:r>
            <a:endParaRPr sz="1350">
              <a:latin typeface="Calibri"/>
              <a:cs typeface="Calibri"/>
            </a:endParaRPr>
          </a:p>
        </p:txBody>
      </p:sp>
      <p:sp>
        <p:nvSpPr>
          <p:cNvPr id="49" name="object 18"/>
          <p:cNvSpPr txBox="1"/>
          <p:nvPr/>
        </p:nvSpPr>
        <p:spPr>
          <a:xfrm>
            <a:off x="80602" y="3642635"/>
            <a:ext cx="3171047" cy="459517"/>
          </a:xfrm>
          <a:prstGeom prst="rect">
            <a:avLst/>
          </a:prstGeom>
        </p:spPr>
        <p:txBody>
          <a:bodyPr wrap="square" lIns="0" tIns="0" rIns="0" bIns="0" rtlCol="0">
            <a:noAutofit/>
          </a:bodyPr>
          <a:lstStyle/>
          <a:p>
            <a:pPr marL="28369">
              <a:lnSpc>
                <a:spcPct val="101725"/>
              </a:lnSpc>
              <a:spcBef>
                <a:spcPts val="114"/>
              </a:spcBef>
            </a:pPr>
            <a:r>
              <a:rPr sz="1350" spc="-54" dirty="0" smtClean="0">
                <a:latin typeface="Calibri"/>
                <a:cs typeface="Calibri"/>
              </a:rPr>
              <a:t>3</a:t>
            </a:r>
            <a:r>
              <a:rPr sz="1350" spc="0" dirty="0" smtClean="0">
                <a:latin typeface="Calibri"/>
                <a:cs typeface="Calibri"/>
              </a:rPr>
              <a:t>.</a:t>
            </a:r>
            <a:r>
              <a:rPr sz="1350" spc="-14" dirty="0" smtClean="0">
                <a:latin typeface="Calibri"/>
                <a:cs typeface="Calibri"/>
              </a:rPr>
              <a:t> </a:t>
            </a:r>
            <a:r>
              <a:rPr sz="1350" spc="-29" dirty="0" smtClean="0">
                <a:latin typeface="Calibri"/>
                <a:cs typeface="Calibri"/>
              </a:rPr>
              <a:t>L</a:t>
            </a:r>
            <a:r>
              <a:rPr sz="1350" spc="50" dirty="0" smtClean="0">
                <a:latin typeface="Calibri"/>
                <a:cs typeface="Calibri"/>
              </a:rPr>
              <a:t>i</a:t>
            </a:r>
            <a:r>
              <a:rPr sz="1350" spc="-29" dirty="0" smtClean="0">
                <a:latin typeface="Calibri"/>
                <a:cs typeface="Calibri"/>
              </a:rPr>
              <a:t>c</a:t>
            </a:r>
            <a:r>
              <a:rPr sz="1350" spc="50" dirty="0" smtClean="0">
                <a:latin typeface="Calibri"/>
                <a:cs typeface="Calibri"/>
              </a:rPr>
              <a:t>i</a:t>
            </a:r>
            <a:r>
              <a:rPr sz="1350" spc="0" dirty="0" smtClean="0">
                <a:latin typeface="Calibri"/>
                <a:cs typeface="Calibri"/>
              </a:rPr>
              <a:t>t</a:t>
            </a:r>
            <a:r>
              <a:rPr sz="1350" spc="-19" dirty="0" smtClean="0">
                <a:latin typeface="Calibri"/>
                <a:cs typeface="Calibri"/>
              </a:rPr>
              <a:t>a</a:t>
            </a:r>
            <a:r>
              <a:rPr sz="1350" spc="-29" dirty="0" smtClean="0">
                <a:latin typeface="Calibri"/>
                <a:cs typeface="Calibri"/>
              </a:rPr>
              <a:t>c</a:t>
            </a:r>
            <a:r>
              <a:rPr sz="1350" spc="50" dirty="0" smtClean="0">
                <a:latin typeface="Calibri"/>
                <a:cs typeface="Calibri"/>
              </a:rPr>
              <a:t>i</a:t>
            </a:r>
            <a:r>
              <a:rPr sz="1350" spc="4" dirty="0" smtClean="0">
                <a:latin typeface="Calibri"/>
                <a:cs typeface="Calibri"/>
              </a:rPr>
              <a:t>ó</a:t>
            </a:r>
            <a:r>
              <a:rPr sz="1350" spc="0" dirty="0" smtClean="0">
                <a:latin typeface="Calibri"/>
                <a:cs typeface="Calibri"/>
              </a:rPr>
              <a:t>n</a:t>
            </a:r>
            <a:r>
              <a:rPr sz="1350" spc="-24" dirty="0" smtClean="0">
                <a:latin typeface="Calibri"/>
                <a:cs typeface="Calibri"/>
              </a:rPr>
              <a:t> </a:t>
            </a:r>
            <a:r>
              <a:rPr sz="1350" spc="9" dirty="0" smtClean="0">
                <a:latin typeface="Calibri"/>
                <a:cs typeface="Calibri"/>
              </a:rPr>
              <a:t>p</a:t>
            </a:r>
            <a:r>
              <a:rPr sz="1350" spc="-19" dirty="0" smtClean="0">
                <a:latin typeface="Calibri"/>
                <a:cs typeface="Calibri"/>
              </a:rPr>
              <a:t>ar</a:t>
            </a:r>
            <a:r>
              <a:rPr sz="1350" spc="0" dirty="0" smtClean="0">
                <a:latin typeface="Calibri"/>
                <a:cs typeface="Calibri"/>
              </a:rPr>
              <a:t>a</a:t>
            </a:r>
            <a:r>
              <a:rPr sz="1350" spc="-50" dirty="0" smtClean="0">
                <a:latin typeface="Calibri"/>
                <a:cs typeface="Calibri"/>
              </a:rPr>
              <a:t> </a:t>
            </a:r>
            <a:r>
              <a:rPr sz="1350" spc="-19" dirty="0" smtClean="0">
                <a:latin typeface="Calibri"/>
                <a:cs typeface="Calibri"/>
              </a:rPr>
              <a:t>a</a:t>
            </a:r>
            <a:r>
              <a:rPr sz="1350" spc="9" dirty="0" smtClean="0">
                <a:latin typeface="Calibri"/>
                <a:cs typeface="Calibri"/>
              </a:rPr>
              <a:t>dqu</a:t>
            </a:r>
            <a:r>
              <a:rPr sz="1350" spc="50" dirty="0" smtClean="0">
                <a:latin typeface="Calibri"/>
                <a:cs typeface="Calibri"/>
              </a:rPr>
              <a:t>i</a:t>
            </a:r>
            <a:r>
              <a:rPr sz="1350" spc="9" dirty="0" smtClean="0">
                <a:latin typeface="Calibri"/>
                <a:cs typeface="Calibri"/>
              </a:rPr>
              <a:t>s</a:t>
            </a:r>
            <a:r>
              <a:rPr sz="1350" spc="50" dirty="0" smtClean="0">
                <a:latin typeface="Calibri"/>
                <a:cs typeface="Calibri"/>
              </a:rPr>
              <a:t>i</a:t>
            </a:r>
            <a:r>
              <a:rPr sz="1350" spc="-29" dirty="0" smtClean="0">
                <a:latin typeface="Calibri"/>
                <a:cs typeface="Calibri"/>
              </a:rPr>
              <a:t>c</a:t>
            </a:r>
            <a:r>
              <a:rPr sz="1350" spc="50" dirty="0" smtClean="0">
                <a:latin typeface="Calibri"/>
                <a:cs typeface="Calibri"/>
              </a:rPr>
              <a:t>i</a:t>
            </a:r>
            <a:r>
              <a:rPr sz="1350" spc="4" dirty="0" smtClean="0">
                <a:latin typeface="Calibri"/>
                <a:cs typeface="Calibri"/>
              </a:rPr>
              <a:t>ó</a:t>
            </a:r>
            <a:r>
              <a:rPr sz="1350" spc="0" dirty="0" smtClean="0">
                <a:latin typeface="Calibri"/>
                <a:cs typeface="Calibri"/>
              </a:rPr>
              <a:t>n</a:t>
            </a:r>
            <a:endParaRPr sz="1350" dirty="0">
              <a:latin typeface="Calibri"/>
              <a:cs typeface="Calibri"/>
            </a:endParaRPr>
          </a:p>
          <a:p>
            <a:pPr marL="28369">
              <a:lnSpc>
                <a:spcPct val="101725"/>
              </a:lnSpc>
              <a:spcBef>
                <a:spcPts val="160"/>
              </a:spcBef>
            </a:pPr>
            <a:r>
              <a:rPr sz="1350" spc="-29" dirty="0" smtClean="0">
                <a:latin typeface="Calibri"/>
                <a:cs typeface="Calibri"/>
              </a:rPr>
              <a:t>L</a:t>
            </a:r>
            <a:r>
              <a:rPr sz="1350" spc="-19" dirty="0" smtClean="0">
                <a:latin typeface="Calibri"/>
                <a:cs typeface="Calibri"/>
              </a:rPr>
              <a:t>a</a:t>
            </a:r>
            <a:r>
              <a:rPr sz="1350" spc="0" dirty="0" smtClean="0">
                <a:latin typeface="Calibri"/>
                <a:cs typeface="Calibri"/>
              </a:rPr>
              <a:t>m</a:t>
            </a:r>
            <a:r>
              <a:rPr sz="1350" spc="44" dirty="0" smtClean="0">
                <a:latin typeface="Calibri"/>
                <a:cs typeface="Calibri"/>
              </a:rPr>
              <a:t>i</a:t>
            </a:r>
            <a:r>
              <a:rPr sz="1350" spc="9" dirty="0" smtClean="0">
                <a:latin typeface="Calibri"/>
                <a:cs typeface="Calibri"/>
              </a:rPr>
              <a:t>n</a:t>
            </a:r>
            <a:r>
              <a:rPr sz="1350" spc="-19" dirty="0" smtClean="0">
                <a:latin typeface="Calibri"/>
                <a:cs typeface="Calibri"/>
              </a:rPr>
              <a:t>a</a:t>
            </a:r>
            <a:r>
              <a:rPr sz="1350" spc="0" dirty="0" smtClean="0">
                <a:latin typeface="Calibri"/>
                <a:cs typeface="Calibri"/>
              </a:rPr>
              <a:t>s</a:t>
            </a:r>
            <a:endParaRPr sz="1350" dirty="0">
              <a:latin typeface="Calibri"/>
              <a:cs typeface="Calibri"/>
            </a:endParaRPr>
          </a:p>
        </p:txBody>
      </p:sp>
      <p:sp>
        <p:nvSpPr>
          <p:cNvPr id="50" name="object 17"/>
          <p:cNvSpPr txBox="1"/>
          <p:nvPr/>
        </p:nvSpPr>
        <p:spPr>
          <a:xfrm>
            <a:off x="3251650" y="3642635"/>
            <a:ext cx="2240212" cy="459517"/>
          </a:xfrm>
          <a:prstGeom prst="rect">
            <a:avLst/>
          </a:prstGeom>
        </p:spPr>
        <p:txBody>
          <a:bodyPr wrap="square" lIns="0" tIns="0" rIns="0" bIns="0" rtlCol="0">
            <a:noAutofit/>
          </a:bodyPr>
          <a:lstStyle/>
          <a:p>
            <a:pPr marL="63035">
              <a:lnSpc>
                <a:spcPct val="101725"/>
              </a:lnSpc>
              <a:spcBef>
                <a:spcPts val="114"/>
              </a:spcBef>
            </a:pPr>
            <a:r>
              <a:rPr sz="1350" spc="0" dirty="0" smtClean="0">
                <a:latin typeface="Calibri"/>
                <a:cs typeface="Calibri"/>
              </a:rPr>
              <a:t>$                                  </a:t>
            </a:r>
            <a:r>
              <a:rPr sz="1350" spc="134" dirty="0" smtClean="0">
                <a:latin typeface="Calibri"/>
                <a:cs typeface="Calibri"/>
              </a:rPr>
              <a:t> </a:t>
            </a:r>
            <a:r>
              <a:rPr sz="1350" spc="-54" dirty="0" smtClean="0">
                <a:latin typeface="Calibri"/>
                <a:cs typeface="Calibri"/>
              </a:rPr>
              <a:t>2</a:t>
            </a:r>
            <a:r>
              <a:rPr sz="1350" spc="19" dirty="0" smtClean="0">
                <a:latin typeface="Calibri"/>
                <a:cs typeface="Calibri"/>
              </a:rPr>
              <a:t>,</a:t>
            </a:r>
            <a:r>
              <a:rPr sz="1350" spc="-54" dirty="0" smtClean="0">
                <a:latin typeface="Calibri"/>
                <a:cs typeface="Calibri"/>
              </a:rPr>
              <a:t>250</a:t>
            </a:r>
            <a:r>
              <a:rPr sz="1350" spc="19" dirty="0" smtClean="0">
                <a:latin typeface="Calibri"/>
                <a:cs typeface="Calibri"/>
              </a:rPr>
              <a:t>,</a:t>
            </a:r>
            <a:r>
              <a:rPr sz="1350" spc="-54" dirty="0" smtClean="0">
                <a:latin typeface="Calibri"/>
                <a:cs typeface="Calibri"/>
              </a:rPr>
              <a:t>90</a:t>
            </a:r>
            <a:r>
              <a:rPr sz="1350" spc="0" dirty="0" smtClean="0">
                <a:latin typeface="Calibri"/>
                <a:cs typeface="Calibri"/>
              </a:rPr>
              <a:t>0</a:t>
            </a:r>
            <a:endParaRPr sz="1350">
              <a:latin typeface="Calibri"/>
              <a:cs typeface="Calibri"/>
            </a:endParaRPr>
          </a:p>
        </p:txBody>
      </p:sp>
      <p:sp>
        <p:nvSpPr>
          <p:cNvPr id="51" name="object 16"/>
          <p:cNvSpPr txBox="1"/>
          <p:nvPr/>
        </p:nvSpPr>
        <p:spPr>
          <a:xfrm>
            <a:off x="5491862" y="3642635"/>
            <a:ext cx="2056766" cy="459517"/>
          </a:xfrm>
          <a:prstGeom prst="rect">
            <a:avLst/>
          </a:prstGeom>
        </p:spPr>
        <p:txBody>
          <a:bodyPr wrap="square" lIns="0" tIns="0" rIns="0" bIns="0" rtlCol="0">
            <a:noAutofit/>
          </a:bodyPr>
          <a:lstStyle/>
          <a:p>
            <a:pPr marL="63188">
              <a:lnSpc>
                <a:spcPct val="101725"/>
              </a:lnSpc>
              <a:spcBef>
                <a:spcPts val="114"/>
              </a:spcBef>
            </a:pPr>
            <a:r>
              <a:rPr sz="1350" spc="0" dirty="0" smtClean="0">
                <a:latin typeface="Calibri"/>
                <a:cs typeface="Calibri"/>
              </a:rPr>
              <a:t>$                             </a:t>
            </a:r>
            <a:r>
              <a:rPr sz="1350" spc="29" dirty="0" smtClean="0">
                <a:latin typeface="Calibri"/>
                <a:cs typeface="Calibri"/>
              </a:rPr>
              <a:t> </a:t>
            </a:r>
            <a:r>
              <a:rPr sz="1350" spc="-54" dirty="0" smtClean="0">
                <a:latin typeface="Calibri"/>
                <a:cs typeface="Calibri"/>
              </a:rPr>
              <a:t>2</a:t>
            </a:r>
            <a:r>
              <a:rPr sz="1350" spc="19" dirty="0" smtClean="0">
                <a:latin typeface="Calibri"/>
                <a:cs typeface="Calibri"/>
              </a:rPr>
              <a:t>,</a:t>
            </a:r>
            <a:r>
              <a:rPr sz="1350" spc="-54" dirty="0" smtClean="0">
                <a:latin typeface="Calibri"/>
                <a:cs typeface="Calibri"/>
              </a:rPr>
              <a:t>575</a:t>
            </a:r>
            <a:r>
              <a:rPr sz="1350" spc="19" dirty="0" smtClean="0">
                <a:latin typeface="Calibri"/>
                <a:cs typeface="Calibri"/>
              </a:rPr>
              <a:t>,</a:t>
            </a:r>
            <a:r>
              <a:rPr sz="1350" spc="-54" dirty="0" smtClean="0">
                <a:latin typeface="Calibri"/>
                <a:cs typeface="Calibri"/>
              </a:rPr>
              <a:t>00</a:t>
            </a:r>
            <a:r>
              <a:rPr sz="1350" spc="0" dirty="0" smtClean="0">
                <a:latin typeface="Calibri"/>
                <a:cs typeface="Calibri"/>
              </a:rPr>
              <a:t>0</a:t>
            </a:r>
            <a:endParaRPr sz="1350">
              <a:latin typeface="Calibri"/>
              <a:cs typeface="Calibri"/>
            </a:endParaRPr>
          </a:p>
        </p:txBody>
      </p:sp>
      <p:sp>
        <p:nvSpPr>
          <p:cNvPr id="52" name="object 15"/>
          <p:cNvSpPr txBox="1"/>
          <p:nvPr/>
        </p:nvSpPr>
        <p:spPr>
          <a:xfrm>
            <a:off x="7548629" y="3642635"/>
            <a:ext cx="1493259" cy="459517"/>
          </a:xfrm>
          <a:prstGeom prst="rect">
            <a:avLst/>
          </a:prstGeom>
        </p:spPr>
        <p:txBody>
          <a:bodyPr wrap="square" lIns="0" tIns="0" rIns="0" bIns="0" rtlCol="0">
            <a:noAutofit/>
          </a:bodyPr>
          <a:lstStyle/>
          <a:p>
            <a:pPr>
              <a:lnSpc>
                <a:spcPts val="900"/>
              </a:lnSpc>
              <a:spcBef>
                <a:spcPts val="32"/>
              </a:spcBef>
            </a:pPr>
            <a:endParaRPr sz="900"/>
          </a:p>
          <a:p>
            <a:pPr marL="74663">
              <a:lnSpc>
                <a:spcPct val="101725"/>
              </a:lnSpc>
            </a:pPr>
            <a:r>
              <a:rPr sz="1350" spc="0" dirty="0" smtClean="0">
                <a:latin typeface="Calibri"/>
                <a:cs typeface="Calibri"/>
              </a:rPr>
              <a:t>$                  </a:t>
            </a:r>
            <a:r>
              <a:rPr sz="1350" spc="125" dirty="0" smtClean="0">
                <a:latin typeface="Calibri"/>
                <a:cs typeface="Calibri"/>
              </a:rPr>
              <a:t> </a:t>
            </a:r>
            <a:r>
              <a:rPr sz="1350" spc="-54" dirty="0" smtClean="0">
                <a:latin typeface="Calibri"/>
                <a:cs typeface="Calibri"/>
              </a:rPr>
              <a:t>324</a:t>
            </a:r>
            <a:r>
              <a:rPr sz="1350" spc="19" dirty="0" smtClean="0">
                <a:latin typeface="Calibri"/>
                <a:cs typeface="Calibri"/>
              </a:rPr>
              <a:t>,</a:t>
            </a:r>
            <a:r>
              <a:rPr sz="1350" spc="-54" dirty="0" smtClean="0">
                <a:latin typeface="Calibri"/>
                <a:cs typeface="Calibri"/>
              </a:rPr>
              <a:t>10</a:t>
            </a:r>
            <a:r>
              <a:rPr sz="1350" spc="0" dirty="0" smtClean="0">
                <a:latin typeface="Calibri"/>
                <a:cs typeface="Calibri"/>
              </a:rPr>
              <a:t>0</a:t>
            </a:r>
            <a:endParaRPr sz="1350">
              <a:latin typeface="Calibri"/>
              <a:cs typeface="Calibri"/>
            </a:endParaRPr>
          </a:p>
        </p:txBody>
      </p:sp>
      <p:sp>
        <p:nvSpPr>
          <p:cNvPr id="53" name="object 14"/>
          <p:cNvSpPr txBox="1"/>
          <p:nvPr/>
        </p:nvSpPr>
        <p:spPr>
          <a:xfrm>
            <a:off x="80602" y="4102153"/>
            <a:ext cx="3171047" cy="459471"/>
          </a:xfrm>
          <a:prstGeom prst="rect">
            <a:avLst/>
          </a:prstGeom>
        </p:spPr>
        <p:txBody>
          <a:bodyPr wrap="square" lIns="0" tIns="0" rIns="0" bIns="0" rtlCol="0">
            <a:noAutofit/>
          </a:bodyPr>
          <a:lstStyle/>
          <a:p>
            <a:pPr marL="28369">
              <a:lnSpc>
                <a:spcPct val="101725"/>
              </a:lnSpc>
              <a:spcBef>
                <a:spcPts val="114"/>
              </a:spcBef>
            </a:pPr>
            <a:r>
              <a:rPr lang="es-MX" sz="1350" spc="-54" dirty="0" smtClean="0">
                <a:latin typeface="Calibri"/>
                <a:cs typeface="Calibri"/>
              </a:rPr>
              <a:t>3.1</a:t>
            </a:r>
            <a:r>
              <a:rPr sz="1350" spc="0" dirty="0" smtClean="0">
                <a:latin typeface="Calibri"/>
                <a:cs typeface="Calibri"/>
              </a:rPr>
              <a:t>.</a:t>
            </a:r>
            <a:r>
              <a:rPr sz="1350" spc="-14" dirty="0" smtClean="0">
                <a:latin typeface="Calibri"/>
                <a:cs typeface="Calibri"/>
              </a:rPr>
              <a:t> </a:t>
            </a:r>
            <a:r>
              <a:rPr sz="1350" spc="-29" dirty="0" smtClean="0">
                <a:latin typeface="Calibri"/>
                <a:cs typeface="Calibri"/>
              </a:rPr>
              <a:t>E</a:t>
            </a:r>
            <a:r>
              <a:rPr sz="1350" spc="9" dirty="0" smtClean="0">
                <a:latin typeface="Calibri"/>
                <a:cs typeface="Calibri"/>
              </a:rPr>
              <a:t>n</a:t>
            </a:r>
            <a:r>
              <a:rPr sz="1350" spc="0" dirty="0" smtClean="0">
                <a:latin typeface="Calibri"/>
                <a:cs typeface="Calibri"/>
              </a:rPr>
              <a:t>t</a:t>
            </a:r>
            <a:r>
              <a:rPr sz="1350" spc="-25" dirty="0" smtClean="0">
                <a:latin typeface="Calibri"/>
                <a:cs typeface="Calibri"/>
              </a:rPr>
              <a:t>r</a:t>
            </a:r>
            <a:r>
              <a:rPr sz="1350" spc="44" dirty="0" smtClean="0">
                <a:latin typeface="Calibri"/>
                <a:cs typeface="Calibri"/>
              </a:rPr>
              <a:t>e</a:t>
            </a:r>
            <a:r>
              <a:rPr sz="1350" spc="-4" dirty="0" smtClean="0">
                <a:latin typeface="Calibri"/>
                <a:cs typeface="Calibri"/>
              </a:rPr>
              <a:t>g</a:t>
            </a:r>
            <a:r>
              <a:rPr sz="1350" spc="0" dirty="0" smtClean="0">
                <a:latin typeface="Calibri"/>
                <a:cs typeface="Calibri"/>
              </a:rPr>
              <a:t>a</a:t>
            </a:r>
            <a:r>
              <a:rPr sz="1350" spc="-49" dirty="0" smtClean="0">
                <a:latin typeface="Calibri"/>
                <a:cs typeface="Calibri"/>
              </a:rPr>
              <a:t> </a:t>
            </a:r>
            <a:r>
              <a:rPr sz="1350" spc="19" dirty="0" smtClean="0">
                <a:latin typeface="Calibri"/>
                <a:cs typeface="Calibri"/>
              </a:rPr>
              <a:t>P</a:t>
            </a:r>
            <a:r>
              <a:rPr sz="1350" spc="-19" dirty="0" smtClean="0">
                <a:latin typeface="Calibri"/>
                <a:cs typeface="Calibri"/>
              </a:rPr>
              <a:t>a</a:t>
            </a:r>
            <a:r>
              <a:rPr sz="1350" spc="9" dirty="0" smtClean="0">
                <a:latin typeface="Calibri"/>
                <a:cs typeface="Calibri"/>
              </a:rPr>
              <a:t>qu</a:t>
            </a:r>
            <a:r>
              <a:rPr sz="1350" spc="44" dirty="0" smtClean="0">
                <a:latin typeface="Calibri"/>
                <a:cs typeface="Calibri"/>
              </a:rPr>
              <a:t>e</a:t>
            </a:r>
            <a:r>
              <a:rPr sz="1350" spc="0" dirty="0" smtClean="0">
                <a:latin typeface="Calibri"/>
                <a:cs typeface="Calibri"/>
              </a:rPr>
              <a:t>t</a:t>
            </a:r>
            <a:r>
              <a:rPr sz="1350" spc="44" dirty="0" smtClean="0">
                <a:latin typeface="Calibri"/>
                <a:cs typeface="Calibri"/>
              </a:rPr>
              <a:t>e</a:t>
            </a:r>
            <a:r>
              <a:rPr sz="1350" spc="0" dirty="0" smtClean="0">
                <a:latin typeface="Calibri"/>
                <a:cs typeface="Calibri"/>
              </a:rPr>
              <a:t>s</a:t>
            </a:r>
            <a:r>
              <a:rPr sz="1350" spc="-25" dirty="0" smtClean="0">
                <a:latin typeface="Calibri"/>
                <a:cs typeface="Calibri"/>
              </a:rPr>
              <a:t> </a:t>
            </a:r>
            <a:r>
              <a:rPr sz="1350" spc="9" dirty="0" smtClean="0">
                <a:latin typeface="Calibri"/>
                <a:cs typeface="Calibri"/>
              </a:rPr>
              <a:t>d</a:t>
            </a:r>
            <a:r>
              <a:rPr sz="1350" spc="0" dirty="0" smtClean="0">
                <a:latin typeface="Calibri"/>
                <a:cs typeface="Calibri"/>
              </a:rPr>
              <a:t>e</a:t>
            </a:r>
            <a:r>
              <a:rPr sz="1350" spc="9" dirty="0" smtClean="0">
                <a:latin typeface="Calibri"/>
                <a:cs typeface="Calibri"/>
              </a:rPr>
              <a:t> </a:t>
            </a:r>
            <a:r>
              <a:rPr sz="1350" spc="-29" dirty="0" smtClean="0">
                <a:latin typeface="Calibri"/>
                <a:cs typeface="Calibri"/>
              </a:rPr>
              <a:t>L</a:t>
            </a:r>
            <a:r>
              <a:rPr sz="1350" spc="-19" dirty="0" smtClean="0">
                <a:latin typeface="Calibri"/>
                <a:cs typeface="Calibri"/>
              </a:rPr>
              <a:t>á</a:t>
            </a:r>
            <a:r>
              <a:rPr sz="1350" spc="0" dirty="0" smtClean="0">
                <a:latin typeface="Calibri"/>
                <a:cs typeface="Calibri"/>
              </a:rPr>
              <a:t>m</a:t>
            </a:r>
            <a:r>
              <a:rPr sz="1350" spc="44" dirty="0" smtClean="0">
                <a:latin typeface="Calibri"/>
                <a:cs typeface="Calibri"/>
              </a:rPr>
              <a:t>i</a:t>
            </a:r>
            <a:r>
              <a:rPr sz="1350" spc="9" dirty="0" smtClean="0">
                <a:latin typeface="Calibri"/>
                <a:cs typeface="Calibri"/>
              </a:rPr>
              <a:t>n</a:t>
            </a:r>
            <a:r>
              <a:rPr sz="1350" spc="-19" dirty="0" smtClean="0">
                <a:latin typeface="Calibri"/>
                <a:cs typeface="Calibri"/>
              </a:rPr>
              <a:t>a</a:t>
            </a:r>
            <a:r>
              <a:rPr sz="1350" spc="0" dirty="0" smtClean="0">
                <a:latin typeface="Calibri"/>
                <a:cs typeface="Calibri"/>
              </a:rPr>
              <a:t>s</a:t>
            </a:r>
            <a:endParaRPr sz="1350" dirty="0">
              <a:latin typeface="Calibri"/>
              <a:cs typeface="Calibri"/>
            </a:endParaRPr>
          </a:p>
        </p:txBody>
      </p:sp>
      <p:sp>
        <p:nvSpPr>
          <p:cNvPr id="54" name="object 13"/>
          <p:cNvSpPr txBox="1"/>
          <p:nvPr/>
        </p:nvSpPr>
        <p:spPr>
          <a:xfrm>
            <a:off x="3251650" y="4102153"/>
            <a:ext cx="2240212" cy="459471"/>
          </a:xfrm>
          <a:prstGeom prst="rect">
            <a:avLst/>
          </a:prstGeom>
        </p:spPr>
        <p:txBody>
          <a:bodyPr wrap="square" lIns="0" tIns="0" rIns="0" bIns="0" rtlCol="0">
            <a:noAutofit/>
          </a:bodyPr>
          <a:lstStyle/>
          <a:p>
            <a:pPr marL="63035">
              <a:lnSpc>
                <a:spcPct val="101725"/>
              </a:lnSpc>
              <a:spcBef>
                <a:spcPts val="114"/>
              </a:spcBef>
            </a:pPr>
            <a:r>
              <a:rPr sz="1350" spc="0" dirty="0" smtClean="0">
                <a:latin typeface="Calibri"/>
                <a:cs typeface="Calibri"/>
              </a:rPr>
              <a:t>$                                     </a:t>
            </a:r>
            <a:r>
              <a:rPr sz="1350" spc="29" dirty="0" smtClean="0">
                <a:latin typeface="Calibri"/>
                <a:cs typeface="Calibri"/>
              </a:rPr>
              <a:t> </a:t>
            </a:r>
            <a:r>
              <a:rPr sz="1350" spc="-54" dirty="0" smtClean="0">
                <a:latin typeface="Calibri"/>
                <a:cs typeface="Calibri"/>
              </a:rPr>
              <a:t>875</a:t>
            </a:r>
            <a:r>
              <a:rPr sz="1350" spc="19" dirty="0" smtClean="0">
                <a:latin typeface="Calibri"/>
                <a:cs typeface="Calibri"/>
              </a:rPr>
              <a:t>,</a:t>
            </a:r>
            <a:r>
              <a:rPr sz="1350" spc="-54" dirty="0" smtClean="0">
                <a:latin typeface="Calibri"/>
                <a:cs typeface="Calibri"/>
              </a:rPr>
              <a:t>00</a:t>
            </a:r>
            <a:r>
              <a:rPr sz="1350" spc="0" dirty="0" smtClean="0">
                <a:latin typeface="Calibri"/>
                <a:cs typeface="Calibri"/>
              </a:rPr>
              <a:t>0</a:t>
            </a:r>
            <a:endParaRPr sz="1350">
              <a:latin typeface="Calibri"/>
              <a:cs typeface="Calibri"/>
            </a:endParaRPr>
          </a:p>
        </p:txBody>
      </p:sp>
      <p:sp>
        <p:nvSpPr>
          <p:cNvPr id="55" name="object 12"/>
          <p:cNvSpPr txBox="1"/>
          <p:nvPr/>
        </p:nvSpPr>
        <p:spPr>
          <a:xfrm>
            <a:off x="5491862" y="4102153"/>
            <a:ext cx="2056766" cy="459471"/>
          </a:xfrm>
          <a:prstGeom prst="rect">
            <a:avLst/>
          </a:prstGeom>
        </p:spPr>
        <p:txBody>
          <a:bodyPr wrap="square" lIns="0" tIns="0" rIns="0" bIns="0" rtlCol="0">
            <a:noAutofit/>
          </a:bodyPr>
          <a:lstStyle/>
          <a:p>
            <a:pPr marL="63188">
              <a:lnSpc>
                <a:spcPct val="101725"/>
              </a:lnSpc>
              <a:spcBef>
                <a:spcPts val="114"/>
              </a:spcBef>
            </a:pPr>
            <a:r>
              <a:rPr sz="1350" spc="0" dirty="0" smtClean="0">
                <a:latin typeface="Calibri"/>
                <a:cs typeface="Calibri"/>
              </a:rPr>
              <a:t>$                                </a:t>
            </a:r>
            <a:r>
              <a:rPr sz="1350" spc="200" dirty="0" smtClean="0">
                <a:latin typeface="Calibri"/>
                <a:cs typeface="Calibri"/>
              </a:rPr>
              <a:t> </a:t>
            </a:r>
            <a:r>
              <a:rPr sz="1350" spc="-54" dirty="0" smtClean="0">
                <a:latin typeface="Calibri"/>
                <a:cs typeface="Calibri"/>
              </a:rPr>
              <a:t>990</a:t>
            </a:r>
            <a:r>
              <a:rPr sz="1350" spc="19" dirty="0" smtClean="0">
                <a:latin typeface="Calibri"/>
                <a:cs typeface="Calibri"/>
              </a:rPr>
              <a:t>,</a:t>
            </a:r>
            <a:r>
              <a:rPr sz="1350" spc="-54" dirty="0" smtClean="0">
                <a:latin typeface="Calibri"/>
                <a:cs typeface="Calibri"/>
              </a:rPr>
              <a:t>00</a:t>
            </a:r>
            <a:r>
              <a:rPr sz="1350" spc="0" dirty="0" smtClean="0">
                <a:latin typeface="Calibri"/>
                <a:cs typeface="Calibri"/>
              </a:rPr>
              <a:t>0</a:t>
            </a:r>
            <a:endParaRPr sz="1350">
              <a:latin typeface="Calibri"/>
              <a:cs typeface="Calibri"/>
            </a:endParaRPr>
          </a:p>
        </p:txBody>
      </p:sp>
      <p:sp>
        <p:nvSpPr>
          <p:cNvPr id="56" name="object 11"/>
          <p:cNvSpPr txBox="1"/>
          <p:nvPr/>
        </p:nvSpPr>
        <p:spPr>
          <a:xfrm>
            <a:off x="7548629" y="4102153"/>
            <a:ext cx="1493259" cy="459471"/>
          </a:xfrm>
          <a:prstGeom prst="rect">
            <a:avLst/>
          </a:prstGeom>
        </p:spPr>
        <p:txBody>
          <a:bodyPr wrap="square" lIns="0" tIns="0" rIns="0" bIns="0" rtlCol="0">
            <a:noAutofit/>
          </a:bodyPr>
          <a:lstStyle/>
          <a:p>
            <a:pPr>
              <a:lnSpc>
                <a:spcPts val="900"/>
              </a:lnSpc>
              <a:spcBef>
                <a:spcPts val="29"/>
              </a:spcBef>
            </a:pPr>
            <a:endParaRPr sz="900"/>
          </a:p>
          <a:p>
            <a:pPr marL="74663">
              <a:lnSpc>
                <a:spcPct val="101725"/>
              </a:lnSpc>
            </a:pPr>
            <a:r>
              <a:rPr sz="1350" spc="0" dirty="0" smtClean="0">
                <a:latin typeface="Calibri"/>
                <a:cs typeface="Calibri"/>
              </a:rPr>
              <a:t>$                  </a:t>
            </a:r>
            <a:r>
              <a:rPr sz="1350" spc="125" dirty="0" smtClean="0">
                <a:latin typeface="Calibri"/>
                <a:cs typeface="Calibri"/>
              </a:rPr>
              <a:t> </a:t>
            </a:r>
            <a:r>
              <a:rPr sz="1350" spc="-54" dirty="0" smtClean="0">
                <a:latin typeface="Calibri"/>
                <a:cs typeface="Calibri"/>
              </a:rPr>
              <a:t>115</a:t>
            </a:r>
            <a:r>
              <a:rPr sz="1350" spc="19" dirty="0" smtClean="0">
                <a:latin typeface="Calibri"/>
                <a:cs typeface="Calibri"/>
              </a:rPr>
              <a:t>,</a:t>
            </a:r>
            <a:r>
              <a:rPr sz="1350" spc="-54" dirty="0" smtClean="0">
                <a:latin typeface="Calibri"/>
                <a:cs typeface="Calibri"/>
              </a:rPr>
              <a:t>00</a:t>
            </a:r>
            <a:r>
              <a:rPr sz="1350" spc="0" dirty="0" smtClean="0">
                <a:latin typeface="Calibri"/>
                <a:cs typeface="Calibri"/>
              </a:rPr>
              <a:t>0</a:t>
            </a:r>
            <a:endParaRPr sz="1350">
              <a:latin typeface="Calibri"/>
              <a:cs typeface="Calibri"/>
            </a:endParaRPr>
          </a:p>
        </p:txBody>
      </p:sp>
      <p:sp>
        <p:nvSpPr>
          <p:cNvPr id="57" name="object 10"/>
          <p:cNvSpPr txBox="1"/>
          <p:nvPr/>
        </p:nvSpPr>
        <p:spPr>
          <a:xfrm>
            <a:off x="80602" y="4561625"/>
            <a:ext cx="3171047" cy="459471"/>
          </a:xfrm>
          <a:prstGeom prst="rect">
            <a:avLst/>
          </a:prstGeom>
        </p:spPr>
        <p:txBody>
          <a:bodyPr wrap="square" lIns="0" tIns="0" rIns="0" bIns="0" rtlCol="0">
            <a:noAutofit/>
          </a:bodyPr>
          <a:lstStyle/>
          <a:p>
            <a:pPr marL="28369">
              <a:lnSpc>
                <a:spcPct val="101725"/>
              </a:lnSpc>
              <a:spcBef>
                <a:spcPts val="115"/>
              </a:spcBef>
            </a:pPr>
            <a:r>
              <a:rPr lang="es-MX" sz="1350" spc="-54" dirty="0" smtClean="0">
                <a:latin typeface="Calibri"/>
                <a:cs typeface="Calibri"/>
              </a:rPr>
              <a:t>3.2</a:t>
            </a:r>
            <a:r>
              <a:rPr sz="1350" spc="0" dirty="0" smtClean="0">
                <a:latin typeface="Calibri"/>
                <a:cs typeface="Calibri"/>
              </a:rPr>
              <a:t>.</a:t>
            </a:r>
            <a:r>
              <a:rPr sz="1350" spc="-14" dirty="0" smtClean="0">
                <a:latin typeface="Calibri"/>
                <a:cs typeface="Calibri"/>
              </a:rPr>
              <a:t> </a:t>
            </a:r>
            <a:r>
              <a:rPr sz="1350" spc="19" dirty="0" smtClean="0">
                <a:latin typeface="Calibri"/>
                <a:cs typeface="Calibri"/>
              </a:rPr>
              <a:t>I</a:t>
            </a:r>
            <a:r>
              <a:rPr sz="1350" spc="9" dirty="0" smtClean="0">
                <a:latin typeface="Calibri"/>
                <a:cs typeface="Calibri"/>
              </a:rPr>
              <a:t>ns</a:t>
            </a:r>
            <a:r>
              <a:rPr sz="1350" spc="0" dirty="0" smtClean="0">
                <a:latin typeface="Calibri"/>
                <a:cs typeface="Calibri"/>
              </a:rPr>
              <a:t>t</a:t>
            </a:r>
            <a:r>
              <a:rPr sz="1350" spc="-19" dirty="0" smtClean="0">
                <a:latin typeface="Calibri"/>
                <a:cs typeface="Calibri"/>
              </a:rPr>
              <a:t>a</a:t>
            </a:r>
            <a:r>
              <a:rPr sz="1350" spc="50" dirty="0" smtClean="0">
                <a:latin typeface="Calibri"/>
                <a:cs typeface="Calibri"/>
              </a:rPr>
              <a:t>l</a:t>
            </a:r>
            <a:r>
              <a:rPr sz="1350" spc="-19" dirty="0" smtClean="0">
                <a:latin typeface="Calibri"/>
                <a:cs typeface="Calibri"/>
              </a:rPr>
              <a:t>a</a:t>
            </a:r>
            <a:r>
              <a:rPr sz="1350" spc="-29" dirty="0" smtClean="0">
                <a:latin typeface="Calibri"/>
                <a:cs typeface="Calibri"/>
              </a:rPr>
              <a:t>c</a:t>
            </a:r>
            <a:r>
              <a:rPr sz="1350" spc="50" dirty="0" smtClean="0">
                <a:latin typeface="Calibri"/>
                <a:cs typeface="Calibri"/>
              </a:rPr>
              <a:t>i</a:t>
            </a:r>
            <a:r>
              <a:rPr sz="1350" spc="4" dirty="0" smtClean="0">
                <a:latin typeface="Calibri"/>
                <a:cs typeface="Calibri"/>
              </a:rPr>
              <a:t>ó</a:t>
            </a:r>
            <a:r>
              <a:rPr sz="1350" spc="0" dirty="0" smtClean="0">
                <a:latin typeface="Calibri"/>
                <a:cs typeface="Calibri"/>
              </a:rPr>
              <a:t>n</a:t>
            </a:r>
            <a:r>
              <a:rPr sz="1350" spc="-24" dirty="0" smtClean="0">
                <a:latin typeface="Calibri"/>
                <a:cs typeface="Calibri"/>
              </a:rPr>
              <a:t> </a:t>
            </a:r>
            <a:r>
              <a:rPr sz="1350" spc="9" dirty="0" smtClean="0">
                <a:latin typeface="Calibri"/>
                <a:cs typeface="Calibri"/>
              </a:rPr>
              <a:t>d</a:t>
            </a:r>
            <a:r>
              <a:rPr sz="1350" spc="0" dirty="0" smtClean="0">
                <a:latin typeface="Calibri"/>
                <a:cs typeface="Calibri"/>
              </a:rPr>
              <a:t>e</a:t>
            </a:r>
            <a:r>
              <a:rPr sz="1350" spc="9" dirty="0" smtClean="0">
                <a:latin typeface="Calibri"/>
                <a:cs typeface="Calibri"/>
              </a:rPr>
              <a:t> </a:t>
            </a:r>
            <a:r>
              <a:rPr sz="1350" spc="50" dirty="0" smtClean="0">
                <a:latin typeface="Calibri"/>
                <a:cs typeface="Calibri"/>
              </a:rPr>
              <a:t>l</a:t>
            </a:r>
            <a:r>
              <a:rPr sz="1350" spc="0" dirty="0" smtClean="0">
                <a:latin typeface="Calibri"/>
                <a:cs typeface="Calibri"/>
              </a:rPr>
              <a:t>a</a:t>
            </a:r>
            <a:r>
              <a:rPr sz="1350" spc="-50" dirty="0" smtClean="0">
                <a:latin typeface="Calibri"/>
                <a:cs typeface="Calibri"/>
              </a:rPr>
              <a:t> </a:t>
            </a:r>
            <a:r>
              <a:rPr sz="1350" spc="-29" dirty="0" smtClean="0">
                <a:latin typeface="Calibri"/>
                <a:cs typeface="Calibri"/>
              </a:rPr>
              <a:t>L</a:t>
            </a:r>
            <a:r>
              <a:rPr sz="1350" spc="-19" dirty="0" smtClean="0">
                <a:latin typeface="Calibri"/>
                <a:cs typeface="Calibri"/>
              </a:rPr>
              <a:t>á</a:t>
            </a:r>
            <a:r>
              <a:rPr sz="1350" spc="0" dirty="0" smtClean="0">
                <a:latin typeface="Calibri"/>
                <a:cs typeface="Calibri"/>
              </a:rPr>
              <a:t>m</a:t>
            </a:r>
            <a:r>
              <a:rPr sz="1350" spc="44" dirty="0" smtClean="0">
                <a:latin typeface="Calibri"/>
                <a:cs typeface="Calibri"/>
              </a:rPr>
              <a:t>i</a:t>
            </a:r>
            <a:r>
              <a:rPr sz="1350" spc="9" dirty="0" smtClean="0">
                <a:latin typeface="Calibri"/>
                <a:cs typeface="Calibri"/>
              </a:rPr>
              <a:t>n</a:t>
            </a:r>
            <a:r>
              <a:rPr sz="1350" spc="0" dirty="0" smtClean="0">
                <a:latin typeface="Calibri"/>
                <a:cs typeface="Calibri"/>
              </a:rPr>
              <a:t>a</a:t>
            </a:r>
            <a:endParaRPr sz="1350" dirty="0">
              <a:latin typeface="Calibri"/>
              <a:cs typeface="Calibri"/>
            </a:endParaRPr>
          </a:p>
        </p:txBody>
      </p:sp>
      <p:sp>
        <p:nvSpPr>
          <p:cNvPr id="58" name="object 9"/>
          <p:cNvSpPr txBox="1"/>
          <p:nvPr/>
        </p:nvSpPr>
        <p:spPr>
          <a:xfrm>
            <a:off x="3251650" y="4561625"/>
            <a:ext cx="2240212" cy="459471"/>
          </a:xfrm>
          <a:prstGeom prst="rect">
            <a:avLst/>
          </a:prstGeom>
        </p:spPr>
        <p:txBody>
          <a:bodyPr wrap="square" lIns="0" tIns="0" rIns="0" bIns="0" rtlCol="0">
            <a:noAutofit/>
          </a:bodyPr>
          <a:lstStyle/>
          <a:p>
            <a:pPr marL="63035">
              <a:lnSpc>
                <a:spcPct val="101725"/>
              </a:lnSpc>
              <a:spcBef>
                <a:spcPts val="115"/>
              </a:spcBef>
            </a:pPr>
            <a:r>
              <a:rPr sz="1350" spc="0" dirty="0" smtClean="0">
                <a:latin typeface="Calibri"/>
                <a:cs typeface="Calibri"/>
              </a:rPr>
              <a:t>$                                  </a:t>
            </a:r>
            <a:r>
              <a:rPr sz="1350" spc="134" dirty="0" smtClean="0">
                <a:latin typeface="Calibri"/>
                <a:cs typeface="Calibri"/>
              </a:rPr>
              <a:t> </a:t>
            </a:r>
            <a:r>
              <a:rPr sz="1350" spc="-54" dirty="0" smtClean="0">
                <a:latin typeface="Calibri"/>
                <a:cs typeface="Calibri"/>
              </a:rPr>
              <a:t>1</a:t>
            </a:r>
            <a:r>
              <a:rPr sz="1350" spc="19" dirty="0" smtClean="0">
                <a:latin typeface="Calibri"/>
                <a:cs typeface="Calibri"/>
              </a:rPr>
              <a:t>,</a:t>
            </a:r>
            <a:r>
              <a:rPr sz="1350" spc="-54" dirty="0" smtClean="0">
                <a:latin typeface="Calibri"/>
                <a:cs typeface="Calibri"/>
              </a:rPr>
              <a:t>900</a:t>
            </a:r>
            <a:r>
              <a:rPr sz="1350" spc="19" dirty="0" smtClean="0">
                <a:latin typeface="Calibri"/>
                <a:cs typeface="Calibri"/>
              </a:rPr>
              <a:t>,</a:t>
            </a:r>
            <a:r>
              <a:rPr sz="1350" spc="-54" dirty="0" smtClean="0">
                <a:latin typeface="Calibri"/>
                <a:cs typeface="Calibri"/>
              </a:rPr>
              <a:t>00</a:t>
            </a:r>
            <a:r>
              <a:rPr sz="1350" spc="0" dirty="0" smtClean="0">
                <a:latin typeface="Calibri"/>
                <a:cs typeface="Calibri"/>
              </a:rPr>
              <a:t>0</a:t>
            </a:r>
            <a:endParaRPr sz="1350">
              <a:latin typeface="Calibri"/>
              <a:cs typeface="Calibri"/>
            </a:endParaRPr>
          </a:p>
        </p:txBody>
      </p:sp>
      <p:sp>
        <p:nvSpPr>
          <p:cNvPr id="59" name="object 8"/>
          <p:cNvSpPr txBox="1"/>
          <p:nvPr/>
        </p:nvSpPr>
        <p:spPr>
          <a:xfrm>
            <a:off x="5491862" y="4561625"/>
            <a:ext cx="2056766" cy="459471"/>
          </a:xfrm>
          <a:prstGeom prst="rect">
            <a:avLst/>
          </a:prstGeom>
        </p:spPr>
        <p:txBody>
          <a:bodyPr wrap="square" lIns="0" tIns="0" rIns="0" bIns="0" rtlCol="0">
            <a:noAutofit/>
          </a:bodyPr>
          <a:lstStyle/>
          <a:p>
            <a:pPr marL="63188">
              <a:lnSpc>
                <a:spcPct val="101725"/>
              </a:lnSpc>
              <a:spcBef>
                <a:spcPts val="115"/>
              </a:spcBef>
            </a:pPr>
            <a:r>
              <a:rPr sz="1350" spc="0" dirty="0" smtClean="0">
                <a:latin typeface="Calibri"/>
                <a:cs typeface="Calibri"/>
              </a:rPr>
              <a:t>$                             </a:t>
            </a:r>
            <a:r>
              <a:rPr sz="1350" spc="29" dirty="0" smtClean="0">
                <a:latin typeface="Calibri"/>
                <a:cs typeface="Calibri"/>
              </a:rPr>
              <a:t> </a:t>
            </a:r>
            <a:r>
              <a:rPr sz="1350" spc="-54" dirty="0" smtClean="0">
                <a:latin typeface="Calibri"/>
                <a:cs typeface="Calibri"/>
              </a:rPr>
              <a:t>2</a:t>
            </a:r>
            <a:r>
              <a:rPr sz="1350" spc="19" dirty="0" smtClean="0">
                <a:latin typeface="Calibri"/>
                <a:cs typeface="Calibri"/>
              </a:rPr>
              <a:t>,</a:t>
            </a:r>
            <a:r>
              <a:rPr sz="1350" spc="-54" dirty="0" smtClean="0">
                <a:latin typeface="Calibri"/>
                <a:cs typeface="Calibri"/>
              </a:rPr>
              <a:t>100</a:t>
            </a:r>
            <a:r>
              <a:rPr sz="1350" spc="19" dirty="0" smtClean="0">
                <a:latin typeface="Calibri"/>
                <a:cs typeface="Calibri"/>
              </a:rPr>
              <a:t>,</a:t>
            </a:r>
            <a:r>
              <a:rPr sz="1350" spc="-54" dirty="0" smtClean="0">
                <a:latin typeface="Calibri"/>
                <a:cs typeface="Calibri"/>
              </a:rPr>
              <a:t>00</a:t>
            </a:r>
            <a:r>
              <a:rPr sz="1350" spc="0" dirty="0" smtClean="0">
                <a:latin typeface="Calibri"/>
                <a:cs typeface="Calibri"/>
              </a:rPr>
              <a:t>0</a:t>
            </a:r>
            <a:endParaRPr sz="1350">
              <a:latin typeface="Calibri"/>
              <a:cs typeface="Calibri"/>
            </a:endParaRPr>
          </a:p>
        </p:txBody>
      </p:sp>
      <p:sp>
        <p:nvSpPr>
          <p:cNvPr id="60" name="object 7"/>
          <p:cNvSpPr txBox="1"/>
          <p:nvPr/>
        </p:nvSpPr>
        <p:spPr>
          <a:xfrm>
            <a:off x="7548629" y="4561625"/>
            <a:ext cx="1493259" cy="459471"/>
          </a:xfrm>
          <a:prstGeom prst="rect">
            <a:avLst/>
          </a:prstGeom>
        </p:spPr>
        <p:txBody>
          <a:bodyPr wrap="square" lIns="0" tIns="0" rIns="0" bIns="0" rtlCol="0">
            <a:noAutofit/>
          </a:bodyPr>
          <a:lstStyle/>
          <a:p>
            <a:pPr>
              <a:lnSpc>
                <a:spcPts val="900"/>
              </a:lnSpc>
              <a:spcBef>
                <a:spcPts val="29"/>
              </a:spcBef>
            </a:pPr>
            <a:endParaRPr sz="900"/>
          </a:p>
          <a:p>
            <a:pPr marL="74663">
              <a:lnSpc>
                <a:spcPct val="101725"/>
              </a:lnSpc>
            </a:pPr>
            <a:r>
              <a:rPr sz="1350" spc="0" dirty="0" smtClean="0">
                <a:latin typeface="Calibri"/>
                <a:cs typeface="Calibri"/>
              </a:rPr>
              <a:t>$                  </a:t>
            </a:r>
            <a:r>
              <a:rPr sz="1350" spc="125" dirty="0" smtClean="0">
                <a:latin typeface="Calibri"/>
                <a:cs typeface="Calibri"/>
              </a:rPr>
              <a:t> </a:t>
            </a:r>
            <a:r>
              <a:rPr sz="1350" spc="-54" dirty="0" smtClean="0">
                <a:latin typeface="Calibri"/>
                <a:cs typeface="Calibri"/>
              </a:rPr>
              <a:t>200</a:t>
            </a:r>
            <a:r>
              <a:rPr sz="1350" spc="19" dirty="0" smtClean="0">
                <a:latin typeface="Calibri"/>
                <a:cs typeface="Calibri"/>
              </a:rPr>
              <a:t>,</a:t>
            </a:r>
            <a:r>
              <a:rPr sz="1350" spc="-54" dirty="0" smtClean="0">
                <a:latin typeface="Calibri"/>
                <a:cs typeface="Calibri"/>
              </a:rPr>
              <a:t>00</a:t>
            </a:r>
            <a:r>
              <a:rPr sz="1350" spc="0" dirty="0" smtClean="0">
                <a:latin typeface="Calibri"/>
                <a:cs typeface="Calibri"/>
              </a:rPr>
              <a:t>0</a:t>
            </a:r>
            <a:endParaRPr sz="1350">
              <a:latin typeface="Calibri"/>
              <a:cs typeface="Calibri"/>
            </a:endParaRPr>
          </a:p>
        </p:txBody>
      </p:sp>
      <p:sp>
        <p:nvSpPr>
          <p:cNvPr id="61" name="object 6"/>
          <p:cNvSpPr txBox="1"/>
          <p:nvPr/>
        </p:nvSpPr>
        <p:spPr>
          <a:xfrm>
            <a:off x="80602" y="5021097"/>
            <a:ext cx="3171047" cy="459150"/>
          </a:xfrm>
          <a:prstGeom prst="rect">
            <a:avLst/>
          </a:prstGeom>
        </p:spPr>
        <p:txBody>
          <a:bodyPr wrap="square" lIns="0" tIns="0" rIns="0" bIns="0" rtlCol="0">
            <a:noAutofit/>
          </a:bodyPr>
          <a:lstStyle/>
          <a:p>
            <a:pPr marL="28369">
              <a:lnSpc>
                <a:spcPct val="101725"/>
              </a:lnSpc>
              <a:spcBef>
                <a:spcPts val="115"/>
              </a:spcBef>
            </a:pPr>
            <a:r>
              <a:rPr lang="es-MX" sz="1350" spc="-54" dirty="0" smtClean="0">
                <a:latin typeface="Calibri"/>
                <a:cs typeface="Calibri"/>
              </a:rPr>
              <a:t>3.3</a:t>
            </a:r>
            <a:r>
              <a:rPr sz="1350" spc="0" dirty="0" smtClean="0">
                <a:latin typeface="Calibri"/>
                <a:cs typeface="Calibri"/>
              </a:rPr>
              <a:t>.</a:t>
            </a:r>
            <a:r>
              <a:rPr sz="1350" spc="-14" dirty="0" smtClean="0">
                <a:latin typeface="Calibri"/>
                <a:cs typeface="Calibri"/>
              </a:rPr>
              <a:t> </a:t>
            </a:r>
            <a:r>
              <a:rPr sz="1350" spc="9" dirty="0" smtClean="0">
                <a:latin typeface="Calibri"/>
                <a:cs typeface="Calibri"/>
              </a:rPr>
              <a:t>Sup</a:t>
            </a:r>
            <a:r>
              <a:rPr sz="1350" spc="44" dirty="0" smtClean="0">
                <a:latin typeface="Calibri"/>
                <a:cs typeface="Calibri"/>
              </a:rPr>
              <a:t>e</a:t>
            </a:r>
            <a:r>
              <a:rPr sz="1350" spc="-19" dirty="0" smtClean="0">
                <a:latin typeface="Calibri"/>
                <a:cs typeface="Calibri"/>
              </a:rPr>
              <a:t>r</a:t>
            </a:r>
            <a:r>
              <a:rPr sz="1350" spc="19" dirty="0" smtClean="0">
                <a:latin typeface="Calibri"/>
                <a:cs typeface="Calibri"/>
              </a:rPr>
              <a:t>v</a:t>
            </a:r>
            <a:r>
              <a:rPr sz="1350" spc="50" dirty="0" smtClean="0">
                <a:latin typeface="Calibri"/>
                <a:cs typeface="Calibri"/>
              </a:rPr>
              <a:t>i</a:t>
            </a:r>
            <a:r>
              <a:rPr sz="1350" spc="9" dirty="0" smtClean="0">
                <a:latin typeface="Calibri"/>
                <a:cs typeface="Calibri"/>
              </a:rPr>
              <a:t>s</a:t>
            </a:r>
            <a:r>
              <a:rPr sz="1350" spc="50" dirty="0" smtClean="0">
                <a:latin typeface="Calibri"/>
                <a:cs typeface="Calibri"/>
              </a:rPr>
              <a:t>i</a:t>
            </a:r>
            <a:r>
              <a:rPr sz="1350" spc="4" dirty="0" smtClean="0">
                <a:latin typeface="Calibri"/>
                <a:cs typeface="Calibri"/>
              </a:rPr>
              <a:t>ó</a:t>
            </a:r>
            <a:r>
              <a:rPr sz="1350" spc="0" dirty="0" smtClean="0">
                <a:latin typeface="Calibri"/>
                <a:cs typeface="Calibri"/>
              </a:rPr>
              <a:t>n</a:t>
            </a:r>
            <a:r>
              <a:rPr sz="1350" spc="-24" dirty="0" smtClean="0">
                <a:latin typeface="Calibri"/>
                <a:cs typeface="Calibri"/>
              </a:rPr>
              <a:t> </a:t>
            </a:r>
            <a:r>
              <a:rPr sz="1350" spc="9" dirty="0" smtClean="0">
                <a:latin typeface="Calibri"/>
                <a:cs typeface="Calibri"/>
              </a:rPr>
              <a:t>d</a:t>
            </a:r>
            <a:r>
              <a:rPr sz="1350" spc="0" dirty="0" smtClean="0">
                <a:latin typeface="Calibri"/>
                <a:cs typeface="Calibri"/>
              </a:rPr>
              <a:t>e</a:t>
            </a:r>
            <a:r>
              <a:rPr sz="1350" spc="9" dirty="0" smtClean="0">
                <a:latin typeface="Calibri"/>
                <a:cs typeface="Calibri"/>
              </a:rPr>
              <a:t> </a:t>
            </a:r>
            <a:r>
              <a:rPr sz="1350" spc="50" dirty="0" smtClean="0">
                <a:latin typeface="Calibri"/>
                <a:cs typeface="Calibri"/>
              </a:rPr>
              <a:t>i</a:t>
            </a:r>
            <a:r>
              <a:rPr sz="1350" spc="9" dirty="0" smtClean="0">
                <a:latin typeface="Calibri"/>
                <a:cs typeface="Calibri"/>
              </a:rPr>
              <a:t>ns</a:t>
            </a:r>
            <a:r>
              <a:rPr sz="1350" spc="0" dirty="0" smtClean="0">
                <a:latin typeface="Calibri"/>
                <a:cs typeface="Calibri"/>
              </a:rPr>
              <a:t>t</a:t>
            </a:r>
            <a:r>
              <a:rPr sz="1350" spc="-19" dirty="0" smtClean="0">
                <a:latin typeface="Calibri"/>
                <a:cs typeface="Calibri"/>
              </a:rPr>
              <a:t>a</a:t>
            </a:r>
            <a:r>
              <a:rPr sz="1350" spc="50" dirty="0" smtClean="0">
                <a:latin typeface="Calibri"/>
                <a:cs typeface="Calibri"/>
              </a:rPr>
              <a:t>l</a:t>
            </a:r>
            <a:r>
              <a:rPr sz="1350" spc="-19" dirty="0" smtClean="0">
                <a:latin typeface="Calibri"/>
                <a:cs typeface="Calibri"/>
              </a:rPr>
              <a:t>a</a:t>
            </a:r>
            <a:r>
              <a:rPr sz="1350" spc="-29" dirty="0" smtClean="0">
                <a:latin typeface="Calibri"/>
                <a:cs typeface="Calibri"/>
              </a:rPr>
              <a:t>c</a:t>
            </a:r>
            <a:r>
              <a:rPr sz="1350" spc="50" dirty="0" smtClean="0">
                <a:latin typeface="Calibri"/>
                <a:cs typeface="Calibri"/>
              </a:rPr>
              <a:t>i</a:t>
            </a:r>
            <a:r>
              <a:rPr sz="1350" spc="4" dirty="0" smtClean="0">
                <a:latin typeface="Calibri"/>
                <a:cs typeface="Calibri"/>
              </a:rPr>
              <a:t>ó</a:t>
            </a:r>
            <a:r>
              <a:rPr sz="1350" spc="0" dirty="0" smtClean="0">
                <a:latin typeface="Calibri"/>
                <a:cs typeface="Calibri"/>
              </a:rPr>
              <a:t>n</a:t>
            </a:r>
            <a:endParaRPr sz="1350" dirty="0">
              <a:latin typeface="Calibri"/>
              <a:cs typeface="Calibri"/>
            </a:endParaRPr>
          </a:p>
          <a:p>
            <a:pPr marL="28369">
              <a:lnSpc>
                <a:spcPct val="101725"/>
              </a:lnSpc>
              <a:spcBef>
                <a:spcPts val="160"/>
              </a:spcBef>
            </a:pPr>
            <a:r>
              <a:rPr sz="1350" spc="-29" dirty="0" smtClean="0">
                <a:latin typeface="Calibri"/>
                <a:cs typeface="Calibri"/>
              </a:rPr>
              <a:t>L</a:t>
            </a:r>
            <a:r>
              <a:rPr sz="1350" spc="-19" dirty="0" smtClean="0">
                <a:latin typeface="Calibri"/>
                <a:cs typeface="Calibri"/>
              </a:rPr>
              <a:t>á</a:t>
            </a:r>
            <a:r>
              <a:rPr sz="1350" spc="0" dirty="0" smtClean="0">
                <a:latin typeface="Calibri"/>
                <a:cs typeface="Calibri"/>
              </a:rPr>
              <a:t>m</a:t>
            </a:r>
            <a:r>
              <a:rPr sz="1350" spc="44" dirty="0" smtClean="0">
                <a:latin typeface="Calibri"/>
                <a:cs typeface="Calibri"/>
              </a:rPr>
              <a:t>i</a:t>
            </a:r>
            <a:r>
              <a:rPr sz="1350" spc="9" dirty="0" smtClean="0">
                <a:latin typeface="Calibri"/>
                <a:cs typeface="Calibri"/>
              </a:rPr>
              <a:t>n</a:t>
            </a:r>
            <a:r>
              <a:rPr sz="1350" spc="-19" dirty="0" smtClean="0">
                <a:latin typeface="Calibri"/>
                <a:cs typeface="Calibri"/>
              </a:rPr>
              <a:t>a</a:t>
            </a:r>
            <a:r>
              <a:rPr sz="1350" spc="0" dirty="0" smtClean="0">
                <a:latin typeface="Calibri"/>
                <a:cs typeface="Calibri"/>
              </a:rPr>
              <a:t>s</a:t>
            </a:r>
            <a:endParaRPr sz="1350" dirty="0">
              <a:latin typeface="Calibri"/>
              <a:cs typeface="Calibri"/>
            </a:endParaRPr>
          </a:p>
        </p:txBody>
      </p:sp>
      <p:sp>
        <p:nvSpPr>
          <p:cNvPr id="62" name="object 5"/>
          <p:cNvSpPr txBox="1"/>
          <p:nvPr/>
        </p:nvSpPr>
        <p:spPr>
          <a:xfrm>
            <a:off x="3251650" y="5021097"/>
            <a:ext cx="2240212" cy="459150"/>
          </a:xfrm>
          <a:prstGeom prst="rect">
            <a:avLst/>
          </a:prstGeom>
        </p:spPr>
        <p:txBody>
          <a:bodyPr wrap="square" lIns="0" tIns="0" rIns="0" bIns="0" rtlCol="0">
            <a:noAutofit/>
          </a:bodyPr>
          <a:lstStyle/>
          <a:p>
            <a:pPr marL="63035">
              <a:lnSpc>
                <a:spcPct val="101725"/>
              </a:lnSpc>
              <a:spcBef>
                <a:spcPts val="115"/>
              </a:spcBef>
            </a:pPr>
            <a:r>
              <a:rPr sz="1350" spc="0" dirty="0" smtClean="0">
                <a:latin typeface="Calibri"/>
                <a:cs typeface="Calibri"/>
              </a:rPr>
              <a:t>$                                       </a:t>
            </a:r>
            <a:r>
              <a:rPr sz="1350" spc="235" dirty="0" smtClean="0">
                <a:latin typeface="Calibri"/>
                <a:cs typeface="Calibri"/>
              </a:rPr>
              <a:t> </a:t>
            </a:r>
            <a:r>
              <a:rPr sz="1350" spc="-54" dirty="0" smtClean="0">
                <a:latin typeface="Calibri"/>
                <a:cs typeface="Calibri"/>
              </a:rPr>
              <a:t>75</a:t>
            </a:r>
            <a:r>
              <a:rPr sz="1350" spc="19" dirty="0" smtClean="0">
                <a:latin typeface="Calibri"/>
                <a:cs typeface="Calibri"/>
              </a:rPr>
              <a:t>,</a:t>
            </a:r>
            <a:r>
              <a:rPr sz="1350" spc="-54" dirty="0" smtClean="0">
                <a:latin typeface="Calibri"/>
                <a:cs typeface="Calibri"/>
              </a:rPr>
              <a:t>00</a:t>
            </a:r>
            <a:r>
              <a:rPr sz="1350" spc="0" dirty="0" smtClean="0">
                <a:latin typeface="Calibri"/>
                <a:cs typeface="Calibri"/>
              </a:rPr>
              <a:t>0</a:t>
            </a:r>
            <a:endParaRPr sz="1350">
              <a:latin typeface="Calibri"/>
              <a:cs typeface="Calibri"/>
            </a:endParaRPr>
          </a:p>
        </p:txBody>
      </p:sp>
      <p:sp>
        <p:nvSpPr>
          <p:cNvPr id="63" name="object 4"/>
          <p:cNvSpPr txBox="1"/>
          <p:nvPr/>
        </p:nvSpPr>
        <p:spPr>
          <a:xfrm>
            <a:off x="5491862" y="5021097"/>
            <a:ext cx="2056766" cy="459150"/>
          </a:xfrm>
          <a:prstGeom prst="rect">
            <a:avLst/>
          </a:prstGeom>
        </p:spPr>
        <p:txBody>
          <a:bodyPr wrap="square" lIns="0" tIns="0" rIns="0" bIns="0" rtlCol="0">
            <a:noAutofit/>
          </a:bodyPr>
          <a:lstStyle/>
          <a:p>
            <a:pPr marL="63188">
              <a:lnSpc>
                <a:spcPct val="101725"/>
              </a:lnSpc>
              <a:spcBef>
                <a:spcPts val="115"/>
              </a:spcBef>
            </a:pPr>
            <a:r>
              <a:rPr sz="1350" spc="0" dirty="0" smtClean="0">
                <a:latin typeface="Calibri"/>
                <a:cs typeface="Calibri"/>
              </a:rPr>
              <a:t>$                                  </a:t>
            </a:r>
            <a:r>
              <a:rPr sz="1350" spc="134" dirty="0" smtClean="0">
                <a:latin typeface="Calibri"/>
                <a:cs typeface="Calibri"/>
              </a:rPr>
              <a:t> </a:t>
            </a:r>
            <a:r>
              <a:rPr sz="1350" spc="-54" dirty="0" smtClean="0">
                <a:latin typeface="Calibri"/>
                <a:cs typeface="Calibri"/>
              </a:rPr>
              <a:t>90</a:t>
            </a:r>
            <a:r>
              <a:rPr sz="1350" spc="19" dirty="0" smtClean="0">
                <a:latin typeface="Calibri"/>
                <a:cs typeface="Calibri"/>
              </a:rPr>
              <a:t>,</a:t>
            </a:r>
            <a:r>
              <a:rPr sz="1350" spc="-54" dirty="0" smtClean="0">
                <a:latin typeface="Calibri"/>
                <a:cs typeface="Calibri"/>
              </a:rPr>
              <a:t>00</a:t>
            </a:r>
            <a:r>
              <a:rPr sz="1350" spc="0" dirty="0" smtClean="0">
                <a:latin typeface="Calibri"/>
                <a:cs typeface="Calibri"/>
              </a:rPr>
              <a:t>0</a:t>
            </a:r>
            <a:endParaRPr sz="1350">
              <a:latin typeface="Calibri"/>
              <a:cs typeface="Calibri"/>
            </a:endParaRPr>
          </a:p>
        </p:txBody>
      </p:sp>
      <p:sp>
        <p:nvSpPr>
          <p:cNvPr id="64" name="object 3"/>
          <p:cNvSpPr txBox="1"/>
          <p:nvPr/>
        </p:nvSpPr>
        <p:spPr>
          <a:xfrm>
            <a:off x="7548629" y="5021097"/>
            <a:ext cx="1493259" cy="459150"/>
          </a:xfrm>
          <a:prstGeom prst="rect">
            <a:avLst/>
          </a:prstGeom>
        </p:spPr>
        <p:txBody>
          <a:bodyPr wrap="square" lIns="0" tIns="0" rIns="0" bIns="0" rtlCol="0">
            <a:noAutofit/>
          </a:bodyPr>
          <a:lstStyle/>
          <a:p>
            <a:pPr>
              <a:lnSpc>
                <a:spcPts val="900"/>
              </a:lnSpc>
              <a:spcBef>
                <a:spcPts val="29"/>
              </a:spcBef>
            </a:pPr>
            <a:endParaRPr sz="900"/>
          </a:p>
          <a:p>
            <a:pPr marL="86138">
              <a:lnSpc>
                <a:spcPct val="101725"/>
              </a:lnSpc>
            </a:pPr>
            <a:r>
              <a:rPr sz="1350" spc="0" dirty="0" smtClean="0">
                <a:latin typeface="Calibri"/>
                <a:cs typeface="Calibri"/>
              </a:rPr>
              <a:t>$                    </a:t>
            </a:r>
            <a:r>
              <a:rPr sz="1350" spc="54" dirty="0" smtClean="0">
                <a:latin typeface="Calibri"/>
                <a:cs typeface="Calibri"/>
              </a:rPr>
              <a:t> </a:t>
            </a:r>
            <a:r>
              <a:rPr sz="1350" spc="-54" dirty="0" smtClean="0">
                <a:latin typeface="Calibri"/>
                <a:cs typeface="Calibri"/>
              </a:rPr>
              <a:t>15</a:t>
            </a:r>
            <a:r>
              <a:rPr sz="1350" spc="19" dirty="0" smtClean="0">
                <a:latin typeface="Calibri"/>
                <a:cs typeface="Calibri"/>
              </a:rPr>
              <a:t>,</a:t>
            </a:r>
            <a:r>
              <a:rPr sz="1350" spc="-54" dirty="0" smtClean="0">
                <a:latin typeface="Calibri"/>
                <a:cs typeface="Calibri"/>
              </a:rPr>
              <a:t>00</a:t>
            </a:r>
            <a:r>
              <a:rPr sz="1350" spc="0" dirty="0" smtClean="0">
                <a:latin typeface="Calibri"/>
                <a:cs typeface="Calibri"/>
              </a:rPr>
              <a:t>0</a:t>
            </a:r>
            <a:endParaRPr sz="1350">
              <a:latin typeface="Calibri"/>
              <a:cs typeface="Calibri"/>
            </a:endParaRPr>
          </a:p>
        </p:txBody>
      </p:sp>
      <p:sp>
        <p:nvSpPr>
          <p:cNvPr id="65" name="Rectángulo 64"/>
          <p:cNvSpPr/>
          <p:nvPr/>
        </p:nvSpPr>
        <p:spPr>
          <a:xfrm>
            <a:off x="4400025" y="635817"/>
            <a:ext cx="4572000" cy="400110"/>
          </a:xfrm>
          <a:prstGeom prst="rect">
            <a:avLst/>
          </a:prstGeom>
        </p:spPr>
        <p:txBody>
          <a:bodyPr>
            <a:spAutoFit/>
          </a:bodyPr>
          <a:lstStyle/>
          <a:p>
            <a:pPr algn="r"/>
            <a:r>
              <a:rPr lang="es-MX" sz="2000" b="1" spc="-5" dirty="0" smtClean="0">
                <a:cs typeface="Arial"/>
              </a:rPr>
              <a:t>EVALUACIÓN</a:t>
            </a:r>
            <a:endParaRPr lang="es-MX" sz="2000" b="1" dirty="0"/>
          </a:p>
        </p:txBody>
      </p:sp>
    </p:spTree>
    <p:extLst>
      <p:ext uri="{BB962C8B-B14F-4D97-AF65-F5344CB8AC3E}">
        <p14:creationId xmlns:p14="http://schemas.microsoft.com/office/powerpoint/2010/main" val="53848999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1"/>
          <p:cNvSpPr/>
          <p:nvPr/>
        </p:nvSpPr>
        <p:spPr>
          <a:xfrm>
            <a:off x="70735" y="1711575"/>
            <a:ext cx="9022879" cy="344153"/>
          </a:xfrm>
          <a:custGeom>
            <a:avLst/>
            <a:gdLst/>
            <a:ahLst/>
            <a:cxnLst/>
            <a:rect l="l" t="t" r="r" b="b"/>
            <a:pathLst>
              <a:path w="9022879" h="344153">
                <a:moveTo>
                  <a:pt x="9022879" y="13146"/>
                </a:moveTo>
                <a:lnTo>
                  <a:pt x="11538" y="13146"/>
                </a:lnTo>
                <a:lnTo>
                  <a:pt x="11538" y="344153"/>
                </a:lnTo>
                <a:lnTo>
                  <a:pt x="9022879" y="344153"/>
                </a:lnTo>
                <a:lnTo>
                  <a:pt x="9022879" y="13146"/>
                </a:lnTo>
                <a:close/>
              </a:path>
            </a:pathLst>
          </a:custGeom>
          <a:solidFill>
            <a:srgbClr val="0D0D0D"/>
          </a:solidFill>
        </p:spPr>
        <p:txBody>
          <a:bodyPr wrap="square" lIns="0" tIns="0" rIns="0" bIns="0" rtlCol="0">
            <a:noAutofit/>
          </a:bodyPr>
          <a:lstStyle/>
          <a:p>
            <a:endParaRPr/>
          </a:p>
        </p:txBody>
      </p:sp>
      <p:sp>
        <p:nvSpPr>
          <p:cNvPr id="5" name="object 42"/>
          <p:cNvSpPr/>
          <p:nvPr/>
        </p:nvSpPr>
        <p:spPr>
          <a:xfrm>
            <a:off x="83271" y="1718152"/>
            <a:ext cx="8999880" cy="0"/>
          </a:xfrm>
          <a:custGeom>
            <a:avLst/>
            <a:gdLst/>
            <a:ahLst/>
            <a:cxnLst/>
            <a:rect l="l" t="t" r="r" b="b"/>
            <a:pathLst>
              <a:path w="8999880">
                <a:moveTo>
                  <a:pt x="0" y="0"/>
                </a:moveTo>
                <a:lnTo>
                  <a:pt x="8999880" y="0"/>
                </a:lnTo>
              </a:path>
            </a:pathLst>
          </a:custGeom>
          <a:ln w="13185">
            <a:solidFill>
              <a:srgbClr val="000000"/>
            </a:solidFill>
          </a:ln>
        </p:spPr>
        <p:txBody>
          <a:bodyPr wrap="square" lIns="0" tIns="0" rIns="0" bIns="0" rtlCol="0">
            <a:noAutofit/>
          </a:bodyPr>
          <a:lstStyle/>
          <a:p>
            <a:endParaRPr/>
          </a:p>
        </p:txBody>
      </p:sp>
      <p:sp>
        <p:nvSpPr>
          <p:cNvPr id="6" name="object 43"/>
          <p:cNvSpPr/>
          <p:nvPr/>
        </p:nvSpPr>
        <p:spPr>
          <a:xfrm>
            <a:off x="77502" y="1718064"/>
            <a:ext cx="9011341" cy="0"/>
          </a:xfrm>
          <a:custGeom>
            <a:avLst/>
            <a:gdLst/>
            <a:ahLst/>
            <a:cxnLst/>
            <a:rect l="l" t="t" r="r" b="b"/>
            <a:pathLst>
              <a:path w="9011341">
                <a:moveTo>
                  <a:pt x="9011341" y="0"/>
                </a:moveTo>
                <a:lnTo>
                  <a:pt x="0" y="0"/>
                </a:lnTo>
              </a:path>
              <a:path w="9011341">
                <a:moveTo>
                  <a:pt x="0" y="1"/>
                </a:moveTo>
                <a:lnTo>
                  <a:pt x="9011341" y="0"/>
                </a:lnTo>
              </a:path>
            </a:pathLst>
          </a:custGeom>
          <a:ln w="13552">
            <a:solidFill>
              <a:srgbClr val="000000"/>
            </a:solidFill>
          </a:ln>
        </p:spPr>
        <p:txBody>
          <a:bodyPr wrap="square" lIns="0" tIns="0" rIns="0" bIns="0" rtlCol="0">
            <a:noAutofit/>
          </a:bodyPr>
          <a:lstStyle/>
          <a:p>
            <a:endParaRPr/>
          </a:p>
        </p:txBody>
      </p:sp>
      <p:sp>
        <p:nvSpPr>
          <p:cNvPr id="7" name="object 44"/>
          <p:cNvSpPr/>
          <p:nvPr/>
        </p:nvSpPr>
        <p:spPr>
          <a:xfrm>
            <a:off x="83271" y="2048680"/>
            <a:ext cx="8999880" cy="0"/>
          </a:xfrm>
          <a:custGeom>
            <a:avLst/>
            <a:gdLst/>
            <a:ahLst/>
            <a:cxnLst/>
            <a:rect l="l" t="t" r="r" b="b"/>
            <a:pathLst>
              <a:path w="8999880">
                <a:moveTo>
                  <a:pt x="0" y="0"/>
                </a:moveTo>
                <a:lnTo>
                  <a:pt x="8999880" y="0"/>
                </a:lnTo>
              </a:path>
            </a:pathLst>
          </a:custGeom>
          <a:ln w="13185">
            <a:solidFill>
              <a:srgbClr val="000000"/>
            </a:solidFill>
          </a:ln>
        </p:spPr>
        <p:txBody>
          <a:bodyPr wrap="square" lIns="0" tIns="0" rIns="0" bIns="0" rtlCol="0">
            <a:noAutofit/>
          </a:bodyPr>
          <a:lstStyle/>
          <a:p>
            <a:endParaRPr/>
          </a:p>
        </p:txBody>
      </p:sp>
      <p:sp>
        <p:nvSpPr>
          <p:cNvPr id="8" name="object 45"/>
          <p:cNvSpPr/>
          <p:nvPr/>
        </p:nvSpPr>
        <p:spPr>
          <a:xfrm>
            <a:off x="77502" y="2048900"/>
            <a:ext cx="9011341" cy="0"/>
          </a:xfrm>
          <a:custGeom>
            <a:avLst/>
            <a:gdLst/>
            <a:ahLst/>
            <a:cxnLst/>
            <a:rect l="l" t="t" r="r" b="b"/>
            <a:pathLst>
              <a:path w="9011341">
                <a:moveTo>
                  <a:pt x="9011341" y="0"/>
                </a:moveTo>
                <a:lnTo>
                  <a:pt x="0" y="0"/>
                </a:lnTo>
              </a:path>
              <a:path w="9011341">
                <a:moveTo>
                  <a:pt x="0" y="1"/>
                </a:moveTo>
                <a:lnTo>
                  <a:pt x="9011341" y="0"/>
                </a:lnTo>
              </a:path>
            </a:pathLst>
          </a:custGeom>
          <a:ln w="13964">
            <a:solidFill>
              <a:srgbClr val="000000"/>
            </a:solidFill>
          </a:ln>
        </p:spPr>
        <p:txBody>
          <a:bodyPr wrap="square" lIns="0" tIns="0" rIns="0" bIns="0" rtlCol="0">
            <a:noAutofit/>
          </a:bodyPr>
          <a:lstStyle/>
          <a:p>
            <a:endParaRPr/>
          </a:p>
        </p:txBody>
      </p:sp>
      <p:sp>
        <p:nvSpPr>
          <p:cNvPr id="9" name="object 46"/>
          <p:cNvSpPr/>
          <p:nvPr/>
        </p:nvSpPr>
        <p:spPr>
          <a:xfrm>
            <a:off x="83271" y="2577877"/>
            <a:ext cx="8999880" cy="0"/>
          </a:xfrm>
          <a:custGeom>
            <a:avLst/>
            <a:gdLst/>
            <a:ahLst/>
            <a:cxnLst/>
            <a:rect l="l" t="t" r="r" b="b"/>
            <a:pathLst>
              <a:path w="8999880">
                <a:moveTo>
                  <a:pt x="0" y="0"/>
                </a:moveTo>
                <a:lnTo>
                  <a:pt x="8999880" y="0"/>
                </a:lnTo>
              </a:path>
            </a:pathLst>
          </a:custGeom>
          <a:ln w="13185">
            <a:solidFill>
              <a:srgbClr val="000000"/>
            </a:solidFill>
          </a:ln>
        </p:spPr>
        <p:txBody>
          <a:bodyPr wrap="square" lIns="0" tIns="0" rIns="0" bIns="0" rtlCol="0">
            <a:noAutofit/>
          </a:bodyPr>
          <a:lstStyle/>
          <a:p>
            <a:endParaRPr/>
          </a:p>
        </p:txBody>
      </p:sp>
      <p:sp>
        <p:nvSpPr>
          <p:cNvPr id="10" name="object 47"/>
          <p:cNvSpPr/>
          <p:nvPr/>
        </p:nvSpPr>
        <p:spPr>
          <a:xfrm>
            <a:off x="77502" y="2577789"/>
            <a:ext cx="9011341" cy="0"/>
          </a:xfrm>
          <a:custGeom>
            <a:avLst/>
            <a:gdLst/>
            <a:ahLst/>
            <a:cxnLst/>
            <a:rect l="l" t="t" r="r" b="b"/>
            <a:pathLst>
              <a:path w="9011341">
                <a:moveTo>
                  <a:pt x="9011341" y="0"/>
                </a:moveTo>
                <a:lnTo>
                  <a:pt x="0" y="0"/>
                </a:lnTo>
              </a:path>
              <a:path w="9011341">
                <a:moveTo>
                  <a:pt x="0" y="1"/>
                </a:moveTo>
                <a:lnTo>
                  <a:pt x="9011341" y="0"/>
                </a:lnTo>
              </a:path>
            </a:pathLst>
          </a:custGeom>
          <a:ln w="13552">
            <a:solidFill>
              <a:srgbClr val="000000"/>
            </a:solidFill>
          </a:ln>
        </p:spPr>
        <p:txBody>
          <a:bodyPr wrap="square" lIns="0" tIns="0" rIns="0" bIns="0" rtlCol="0">
            <a:noAutofit/>
          </a:bodyPr>
          <a:lstStyle/>
          <a:p>
            <a:endParaRPr/>
          </a:p>
        </p:txBody>
      </p:sp>
      <p:sp>
        <p:nvSpPr>
          <p:cNvPr id="11" name="object 48"/>
          <p:cNvSpPr/>
          <p:nvPr/>
        </p:nvSpPr>
        <p:spPr>
          <a:xfrm>
            <a:off x="83271" y="3107074"/>
            <a:ext cx="8999880" cy="0"/>
          </a:xfrm>
          <a:custGeom>
            <a:avLst/>
            <a:gdLst/>
            <a:ahLst/>
            <a:cxnLst/>
            <a:rect l="l" t="t" r="r" b="b"/>
            <a:pathLst>
              <a:path w="8999880">
                <a:moveTo>
                  <a:pt x="0" y="0"/>
                </a:moveTo>
                <a:lnTo>
                  <a:pt x="8999880" y="0"/>
                </a:lnTo>
              </a:path>
            </a:pathLst>
          </a:custGeom>
          <a:ln w="13185">
            <a:solidFill>
              <a:srgbClr val="000000"/>
            </a:solidFill>
          </a:ln>
        </p:spPr>
        <p:txBody>
          <a:bodyPr wrap="square" lIns="0" tIns="0" rIns="0" bIns="0" rtlCol="0">
            <a:noAutofit/>
          </a:bodyPr>
          <a:lstStyle/>
          <a:p>
            <a:endParaRPr/>
          </a:p>
        </p:txBody>
      </p:sp>
      <p:sp>
        <p:nvSpPr>
          <p:cNvPr id="12" name="object 49"/>
          <p:cNvSpPr/>
          <p:nvPr/>
        </p:nvSpPr>
        <p:spPr>
          <a:xfrm>
            <a:off x="77502" y="3106986"/>
            <a:ext cx="9011341" cy="0"/>
          </a:xfrm>
          <a:custGeom>
            <a:avLst/>
            <a:gdLst/>
            <a:ahLst/>
            <a:cxnLst/>
            <a:rect l="l" t="t" r="r" b="b"/>
            <a:pathLst>
              <a:path w="9011341">
                <a:moveTo>
                  <a:pt x="9011341" y="0"/>
                </a:moveTo>
                <a:lnTo>
                  <a:pt x="0" y="0"/>
                </a:lnTo>
              </a:path>
              <a:path w="9011341">
                <a:moveTo>
                  <a:pt x="0" y="1"/>
                </a:moveTo>
                <a:lnTo>
                  <a:pt x="9011341" y="0"/>
                </a:lnTo>
              </a:path>
            </a:pathLst>
          </a:custGeom>
          <a:ln w="13552">
            <a:solidFill>
              <a:srgbClr val="000000"/>
            </a:solidFill>
          </a:ln>
        </p:spPr>
        <p:txBody>
          <a:bodyPr wrap="square" lIns="0" tIns="0" rIns="0" bIns="0" rtlCol="0">
            <a:noAutofit/>
          </a:bodyPr>
          <a:lstStyle/>
          <a:p>
            <a:endParaRPr/>
          </a:p>
        </p:txBody>
      </p:sp>
      <p:sp>
        <p:nvSpPr>
          <p:cNvPr id="13" name="object 50"/>
          <p:cNvSpPr/>
          <p:nvPr/>
        </p:nvSpPr>
        <p:spPr>
          <a:xfrm>
            <a:off x="83271" y="3636271"/>
            <a:ext cx="8999880" cy="0"/>
          </a:xfrm>
          <a:custGeom>
            <a:avLst/>
            <a:gdLst/>
            <a:ahLst/>
            <a:cxnLst/>
            <a:rect l="l" t="t" r="r" b="b"/>
            <a:pathLst>
              <a:path w="8999880">
                <a:moveTo>
                  <a:pt x="0" y="0"/>
                </a:moveTo>
                <a:lnTo>
                  <a:pt x="8999880" y="0"/>
                </a:lnTo>
              </a:path>
            </a:pathLst>
          </a:custGeom>
          <a:ln w="13185">
            <a:solidFill>
              <a:srgbClr val="000000"/>
            </a:solidFill>
          </a:ln>
        </p:spPr>
        <p:txBody>
          <a:bodyPr wrap="square" lIns="0" tIns="0" rIns="0" bIns="0" rtlCol="0">
            <a:noAutofit/>
          </a:bodyPr>
          <a:lstStyle/>
          <a:p>
            <a:endParaRPr/>
          </a:p>
        </p:txBody>
      </p:sp>
      <p:sp>
        <p:nvSpPr>
          <p:cNvPr id="14" name="object 51"/>
          <p:cNvSpPr/>
          <p:nvPr/>
        </p:nvSpPr>
        <p:spPr>
          <a:xfrm>
            <a:off x="77502" y="3636183"/>
            <a:ext cx="9011341" cy="0"/>
          </a:xfrm>
          <a:custGeom>
            <a:avLst/>
            <a:gdLst/>
            <a:ahLst/>
            <a:cxnLst/>
            <a:rect l="l" t="t" r="r" b="b"/>
            <a:pathLst>
              <a:path w="9011341">
                <a:moveTo>
                  <a:pt x="9011341" y="0"/>
                </a:moveTo>
                <a:lnTo>
                  <a:pt x="0" y="0"/>
                </a:lnTo>
              </a:path>
              <a:path w="9011341">
                <a:moveTo>
                  <a:pt x="0" y="1"/>
                </a:moveTo>
                <a:lnTo>
                  <a:pt x="9011341" y="0"/>
                </a:lnTo>
              </a:path>
            </a:pathLst>
          </a:custGeom>
          <a:ln w="13552">
            <a:solidFill>
              <a:srgbClr val="000000"/>
            </a:solidFill>
          </a:ln>
        </p:spPr>
        <p:txBody>
          <a:bodyPr wrap="square" lIns="0" tIns="0" rIns="0" bIns="0" rtlCol="0">
            <a:noAutofit/>
          </a:bodyPr>
          <a:lstStyle/>
          <a:p>
            <a:endParaRPr/>
          </a:p>
        </p:txBody>
      </p:sp>
      <p:sp>
        <p:nvSpPr>
          <p:cNvPr id="15" name="object 52"/>
          <p:cNvSpPr/>
          <p:nvPr/>
        </p:nvSpPr>
        <p:spPr>
          <a:xfrm>
            <a:off x="83271" y="4165433"/>
            <a:ext cx="8999880" cy="0"/>
          </a:xfrm>
          <a:custGeom>
            <a:avLst/>
            <a:gdLst/>
            <a:ahLst/>
            <a:cxnLst/>
            <a:rect l="l" t="t" r="r" b="b"/>
            <a:pathLst>
              <a:path w="8999880">
                <a:moveTo>
                  <a:pt x="0" y="0"/>
                </a:moveTo>
                <a:lnTo>
                  <a:pt x="8999880" y="0"/>
                </a:lnTo>
              </a:path>
            </a:pathLst>
          </a:custGeom>
          <a:ln w="13185">
            <a:solidFill>
              <a:srgbClr val="000000"/>
            </a:solidFill>
          </a:ln>
        </p:spPr>
        <p:txBody>
          <a:bodyPr wrap="square" lIns="0" tIns="0" rIns="0" bIns="0" rtlCol="0">
            <a:noAutofit/>
          </a:bodyPr>
          <a:lstStyle/>
          <a:p>
            <a:endParaRPr/>
          </a:p>
        </p:txBody>
      </p:sp>
      <p:sp>
        <p:nvSpPr>
          <p:cNvPr id="16" name="object 53"/>
          <p:cNvSpPr/>
          <p:nvPr/>
        </p:nvSpPr>
        <p:spPr>
          <a:xfrm>
            <a:off x="77502" y="4165433"/>
            <a:ext cx="9011341" cy="0"/>
          </a:xfrm>
          <a:custGeom>
            <a:avLst/>
            <a:gdLst/>
            <a:ahLst/>
            <a:cxnLst/>
            <a:rect l="l" t="t" r="r" b="b"/>
            <a:pathLst>
              <a:path w="9011341">
                <a:moveTo>
                  <a:pt x="9011341" y="0"/>
                </a:moveTo>
                <a:lnTo>
                  <a:pt x="0" y="0"/>
                </a:lnTo>
              </a:path>
              <a:path w="9011341">
                <a:moveTo>
                  <a:pt x="0" y="1"/>
                </a:moveTo>
                <a:lnTo>
                  <a:pt x="9011341" y="0"/>
                </a:lnTo>
              </a:path>
            </a:pathLst>
          </a:custGeom>
          <a:ln w="13552">
            <a:solidFill>
              <a:srgbClr val="000000"/>
            </a:solidFill>
          </a:ln>
        </p:spPr>
        <p:txBody>
          <a:bodyPr wrap="square" lIns="0" tIns="0" rIns="0" bIns="0" rtlCol="0">
            <a:noAutofit/>
          </a:bodyPr>
          <a:lstStyle/>
          <a:p>
            <a:endParaRPr/>
          </a:p>
        </p:txBody>
      </p:sp>
      <p:sp>
        <p:nvSpPr>
          <p:cNvPr id="17" name="object 54"/>
          <p:cNvSpPr/>
          <p:nvPr/>
        </p:nvSpPr>
        <p:spPr>
          <a:xfrm>
            <a:off x="83271" y="4694630"/>
            <a:ext cx="8999880" cy="0"/>
          </a:xfrm>
          <a:custGeom>
            <a:avLst/>
            <a:gdLst/>
            <a:ahLst/>
            <a:cxnLst/>
            <a:rect l="l" t="t" r="r" b="b"/>
            <a:pathLst>
              <a:path w="8999880">
                <a:moveTo>
                  <a:pt x="0" y="0"/>
                </a:moveTo>
                <a:lnTo>
                  <a:pt x="8999880" y="0"/>
                </a:lnTo>
              </a:path>
            </a:pathLst>
          </a:custGeom>
          <a:ln w="13185">
            <a:solidFill>
              <a:srgbClr val="000000"/>
            </a:solidFill>
          </a:ln>
        </p:spPr>
        <p:txBody>
          <a:bodyPr wrap="square" lIns="0" tIns="0" rIns="0" bIns="0" rtlCol="0">
            <a:noAutofit/>
          </a:bodyPr>
          <a:lstStyle/>
          <a:p>
            <a:endParaRPr/>
          </a:p>
        </p:txBody>
      </p:sp>
      <p:sp>
        <p:nvSpPr>
          <p:cNvPr id="18" name="object 55"/>
          <p:cNvSpPr/>
          <p:nvPr/>
        </p:nvSpPr>
        <p:spPr>
          <a:xfrm>
            <a:off x="77502" y="4694630"/>
            <a:ext cx="9011341" cy="0"/>
          </a:xfrm>
          <a:custGeom>
            <a:avLst/>
            <a:gdLst/>
            <a:ahLst/>
            <a:cxnLst/>
            <a:rect l="l" t="t" r="r" b="b"/>
            <a:pathLst>
              <a:path w="9011341">
                <a:moveTo>
                  <a:pt x="9011341" y="0"/>
                </a:moveTo>
                <a:lnTo>
                  <a:pt x="0" y="0"/>
                </a:lnTo>
              </a:path>
              <a:path w="9011341">
                <a:moveTo>
                  <a:pt x="0" y="1"/>
                </a:moveTo>
                <a:lnTo>
                  <a:pt x="9011341" y="0"/>
                </a:lnTo>
              </a:path>
            </a:pathLst>
          </a:custGeom>
          <a:ln w="13552">
            <a:solidFill>
              <a:srgbClr val="000000"/>
            </a:solidFill>
          </a:ln>
        </p:spPr>
        <p:txBody>
          <a:bodyPr wrap="square" lIns="0" tIns="0" rIns="0" bIns="0" rtlCol="0">
            <a:noAutofit/>
          </a:bodyPr>
          <a:lstStyle/>
          <a:p>
            <a:endParaRPr/>
          </a:p>
        </p:txBody>
      </p:sp>
      <p:sp>
        <p:nvSpPr>
          <p:cNvPr id="19" name="object 56"/>
          <p:cNvSpPr/>
          <p:nvPr/>
        </p:nvSpPr>
        <p:spPr>
          <a:xfrm>
            <a:off x="83271" y="5223827"/>
            <a:ext cx="8999880" cy="0"/>
          </a:xfrm>
          <a:custGeom>
            <a:avLst/>
            <a:gdLst/>
            <a:ahLst/>
            <a:cxnLst/>
            <a:rect l="l" t="t" r="r" b="b"/>
            <a:pathLst>
              <a:path w="8999880">
                <a:moveTo>
                  <a:pt x="0" y="0"/>
                </a:moveTo>
                <a:lnTo>
                  <a:pt x="8999880" y="0"/>
                </a:lnTo>
              </a:path>
            </a:pathLst>
          </a:custGeom>
          <a:ln w="13185">
            <a:solidFill>
              <a:srgbClr val="000000"/>
            </a:solidFill>
          </a:ln>
        </p:spPr>
        <p:txBody>
          <a:bodyPr wrap="square" lIns="0" tIns="0" rIns="0" bIns="0" rtlCol="0">
            <a:noAutofit/>
          </a:bodyPr>
          <a:lstStyle/>
          <a:p>
            <a:endParaRPr/>
          </a:p>
        </p:txBody>
      </p:sp>
      <p:sp>
        <p:nvSpPr>
          <p:cNvPr id="20" name="object 57"/>
          <p:cNvSpPr/>
          <p:nvPr/>
        </p:nvSpPr>
        <p:spPr>
          <a:xfrm>
            <a:off x="77502" y="5223827"/>
            <a:ext cx="9011341" cy="0"/>
          </a:xfrm>
          <a:custGeom>
            <a:avLst/>
            <a:gdLst/>
            <a:ahLst/>
            <a:cxnLst/>
            <a:rect l="l" t="t" r="r" b="b"/>
            <a:pathLst>
              <a:path w="9011341">
                <a:moveTo>
                  <a:pt x="9011341" y="0"/>
                </a:moveTo>
                <a:lnTo>
                  <a:pt x="0" y="0"/>
                </a:lnTo>
              </a:path>
              <a:path w="9011341">
                <a:moveTo>
                  <a:pt x="0" y="1"/>
                </a:moveTo>
                <a:lnTo>
                  <a:pt x="9011341" y="0"/>
                </a:lnTo>
              </a:path>
            </a:pathLst>
          </a:custGeom>
          <a:ln w="13552">
            <a:solidFill>
              <a:srgbClr val="000000"/>
            </a:solidFill>
          </a:ln>
        </p:spPr>
        <p:txBody>
          <a:bodyPr wrap="square" lIns="0" tIns="0" rIns="0" bIns="0" rtlCol="0">
            <a:noAutofit/>
          </a:bodyPr>
          <a:lstStyle/>
          <a:p>
            <a:endParaRPr/>
          </a:p>
        </p:txBody>
      </p:sp>
      <p:sp>
        <p:nvSpPr>
          <p:cNvPr id="21" name="object 58"/>
          <p:cNvSpPr/>
          <p:nvPr/>
        </p:nvSpPr>
        <p:spPr>
          <a:xfrm>
            <a:off x="71732" y="1718152"/>
            <a:ext cx="0" cy="4034868"/>
          </a:xfrm>
          <a:custGeom>
            <a:avLst/>
            <a:gdLst/>
            <a:ahLst/>
            <a:cxnLst/>
            <a:rect l="l" t="t" r="r" b="b"/>
            <a:pathLst>
              <a:path h="4034868">
                <a:moveTo>
                  <a:pt x="0" y="0"/>
                </a:moveTo>
                <a:lnTo>
                  <a:pt x="0" y="4034868"/>
                </a:lnTo>
              </a:path>
            </a:pathLst>
          </a:custGeom>
          <a:ln w="11538">
            <a:solidFill>
              <a:srgbClr val="000000"/>
            </a:solidFill>
          </a:ln>
        </p:spPr>
        <p:txBody>
          <a:bodyPr wrap="square" lIns="0" tIns="0" rIns="0" bIns="0" rtlCol="0">
            <a:noAutofit/>
          </a:bodyPr>
          <a:lstStyle/>
          <a:p>
            <a:endParaRPr/>
          </a:p>
        </p:txBody>
      </p:sp>
      <p:sp>
        <p:nvSpPr>
          <p:cNvPr id="22" name="object 59"/>
          <p:cNvSpPr/>
          <p:nvPr/>
        </p:nvSpPr>
        <p:spPr>
          <a:xfrm>
            <a:off x="71732" y="1711519"/>
            <a:ext cx="0" cy="4048093"/>
          </a:xfrm>
          <a:custGeom>
            <a:avLst/>
            <a:gdLst/>
            <a:ahLst/>
            <a:cxnLst/>
            <a:rect l="l" t="t" r="r" b="b"/>
            <a:pathLst>
              <a:path h="4048093">
                <a:moveTo>
                  <a:pt x="0" y="0"/>
                </a:moveTo>
                <a:lnTo>
                  <a:pt x="0" y="4048093"/>
                </a:lnTo>
              </a:path>
            </a:pathLst>
          </a:custGeom>
          <a:ln w="12808">
            <a:solidFill>
              <a:srgbClr val="000000"/>
            </a:solidFill>
          </a:ln>
        </p:spPr>
        <p:txBody>
          <a:bodyPr wrap="square" lIns="0" tIns="0" rIns="0" bIns="0" rtlCol="0">
            <a:noAutofit/>
          </a:bodyPr>
          <a:lstStyle/>
          <a:p>
            <a:endParaRPr/>
          </a:p>
        </p:txBody>
      </p:sp>
      <p:sp>
        <p:nvSpPr>
          <p:cNvPr id="23" name="object 60"/>
          <p:cNvSpPr/>
          <p:nvPr/>
        </p:nvSpPr>
        <p:spPr>
          <a:xfrm>
            <a:off x="3260509" y="1731338"/>
            <a:ext cx="0" cy="4021682"/>
          </a:xfrm>
          <a:custGeom>
            <a:avLst/>
            <a:gdLst/>
            <a:ahLst/>
            <a:cxnLst/>
            <a:rect l="l" t="t" r="r" b="b"/>
            <a:pathLst>
              <a:path h="4021682">
                <a:moveTo>
                  <a:pt x="0" y="0"/>
                </a:moveTo>
                <a:lnTo>
                  <a:pt x="0" y="4021682"/>
                </a:lnTo>
              </a:path>
            </a:pathLst>
          </a:custGeom>
          <a:ln w="11538">
            <a:solidFill>
              <a:srgbClr val="000000"/>
            </a:solidFill>
          </a:ln>
        </p:spPr>
        <p:txBody>
          <a:bodyPr wrap="square" lIns="0" tIns="0" rIns="0" bIns="0" rtlCol="0">
            <a:noAutofit/>
          </a:bodyPr>
          <a:lstStyle/>
          <a:p>
            <a:endParaRPr/>
          </a:p>
        </p:txBody>
      </p:sp>
      <p:sp>
        <p:nvSpPr>
          <p:cNvPr id="24" name="object 61"/>
          <p:cNvSpPr/>
          <p:nvPr/>
        </p:nvSpPr>
        <p:spPr>
          <a:xfrm>
            <a:off x="3260586" y="1724705"/>
            <a:ext cx="0" cy="4034907"/>
          </a:xfrm>
          <a:custGeom>
            <a:avLst/>
            <a:gdLst/>
            <a:ahLst/>
            <a:cxnLst/>
            <a:rect l="l" t="t" r="r" b="b"/>
            <a:pathLst>
              <a:path h="4034907">
                <a:moveTo>
                  <a:pt x="0" y="0"/>
                </a:moveTo>
                <a:lnTo>
                  <a:pt x="0" y="4034907"/>
                </a:lnTo>
              </a:path>
            </a:pathLst>
          </a:custGeom>
          <a:ln w="12808">
            <a:solidFill>
              <a:srgbClr val="000000"/>
            </a:solidFill>
          </a:ln>
        </p:spPr>
        <p:txBody>
          <a:bodyPr wrap="square" lIns="0" tIns="0" rIns="0" bIns="0" rtlCol="0">
            <a:noAutofit/>
          </a:bodyPr>
          <a:lstStyle/>
          <a:p>
            <a:endParaRPr/>
          </a:p>
        </p:txBody>
      </p:sp>
      <p:sp>
        <p:nvSpPr>
          <p:cNvPr id="25" name="object 62"/>
          <p:cNvSpPr/>
          <p:nvPr/>
        </p:nvSpPr>
        <p:spPr>
          <a:xfrm>
            <a:off x="5513229" y="1731338"/>
            <a:ext cx="0" cy="4021682"/>
          </a:xfrm>
          <a:custGeom>
            <a:avLst/>
            <a:gdLst/>
            <a:ahLst/>
            <a:cxnLst/>
            <a:rect l="l" t="t" r="r" b="b"/>
            <a:pathLst>
              <a:path h="4021682">
                <a:moveTo>
                  <a:pt x="0" y="0"/>
                </a:moveTo>
                <a:lnTo>
                  <a:pt x="0" y="4021682"/>
                </a:lnTo>
              </a:path>
            </a:pathLst>
          </a:custGeom>
          <a:ln w="11538">
            <a:solidFill>
              <a:srgbClr val="000000"/>
            </a:solidFill>
          </a:ln>
        </p:spPr>
        <p:txBody>
          <a:bodyPr wrap="square" lIns="0" tIns="0" rIns="0" bIns="0" rtlCol="0">
            <a:noAutofit/>
          </a:bodyPr>
          <a:lstStyle/>
          <a:p>
            <a:endParaRPr/>
          </a:p>
        </p:txBody>
      </p:sp>
      <p:sp>
        <p:nvSpPr>
          <p:cNvPr id="26" name="object 63"/>
          <p:cNvSpPr/>
          <p:nvPr/>
        </p:nvSpPr>
        <p:spPr>
          <a:xfrm>
            <a:off x="5513152" y="1724705"/>
            <a:ext cx="0" cy="4034907"/>
          </a:xfrm>
          <a:custGeom>
            <a:avLst/>
            <a:gdLst/>
            <a:ahLst/>
            <a:cxnLst/>
            <a:rect l="l" t="t" r="r" b="b"/>
            <a:pathLst>
              <a:path h="4034907">
                <a:moveTo>
                  <a:pt x="0" y="0"/>
                </a:moveTo>
                <a:lnTo>
                  <a:pt x="0" y="4034907"/>
                </a:lnTo>
              </a:path>
            </a:pathLst>
          </a:custGeom>
          <a:ln w="12808">
            <a:solidFill>
              <a:srgbClr val="000000"/>
            </a:solidFill>
          </a:ln>
        </p:spPr>
        <p:txBody>
          <a:bodyPr wrap="square" lIns="0" tIns="0" rIns="0" bIns="0" rtlCol="0">
            <a:noAutofit/>
          </a:bodyPr>
          <a:lstStyle/>
          <a:p>
            <a:endParaRPr/>
          </a:p>
        </p:txBody>
      </p:sp>
      <p:sp>
        <p:nvSpPr>
          <p:cNvPr id="27" name="object 64"/>
          <p:cNvSpPr/>
          <p:nvPr/>
        </p:nvSpPr>
        <p:spPr>
          <a:xfrm>
            <a:off x="7581184" y="1731338"/>
            <a:ext cx="0" cy="4021682"/>
          </a:xfrm>
          <a:custGeom>
            <a:avLst/>
            <a:gdLst/>
            <a:ahLst/>
            <a:cxnLst/>
            <a:rect l="l" t="t" r="r" b="b"/>
            <a:pathLst>
              <a:path h="4021682">
                <a:moveTo>
                  <a:pt x="0" y="0"/>
                </a:moveTo>
                <a:lnTo>
                  <a:pt x="0" y="4021682"/>
                </a:lnTo>
              </a:path>
            </a:pathLst>
          </a:custGeom>
          <a:ln w="11538">
            <a:solidFill>
              <a:srgbClr val="000000"/>
            </a:solidFill>
          </a:ln>
        </p:spPr>
        <p:txBody>
          <a:bodyPr wrap="square" lIns="0" tIns="0" rIns="0" bIns="0" rtlCol="0">
            <a:noAutofit/>
          </a:bodyPr>
          <a:lstStyle/>
          <a:p>
            <a:endParaRPr/>
          </a:p>
        </p:txBody>
      </p:sp>
      <p:sp>
        <p:nvSpPr>
          <p:cNvPr id="28" name="object 65"/>
          <p:cNvSpPr/>
          <p:nvPr/>
        </p:nvSpPr>
        <p:spPr>
          <a:xfrm>
            <a:off x="7581261" y="1724705"/>
            <a:ext cx="0" cy="4034907"/>
          </a:xfrm>
          <a:custGeom>
            <a:avLst/>
            <a:gdLst/>
            <a:ahLst/>
            <a:cxnLst/>
            <a:rect l="l" t="t" r="r" b="b"/>
            <a:pathLst>
              <a:path h="4034907">
                <a:moveTo>
                  <a:pt x="0" y="0"/>
                </a:moveTo>
                <a:lnTo>
                  <a:pt x="0" y="4034907"/>
                </a:lnTo>
              </a:path>
            </a:pathLst>
          </a:custGeom>
          <a:ln w="12808">
            <a:solidFill>
              <a:srgbClr val="000000"/>
            </a:solidFill>
          </a:ln>
        </p:spPr>
        <p:txBody>
          <a:bodyPr wrap="square" lIns="0" tIns="0" rIns="0" bIns="0" rtlCol="0">
            <a:noAutofit/>
          </a:bodyPr>
          <a:lstStyle/>
          <a:p>
            <a:endParaRPr/>
          </a:p>
        </p:txBody>
      </p:sp>
      <p:sp>
        <p:nvSpPr>
          <p:cNvPr id="29" name="object 66"/>
          <p:cNvSpPr/>
          <p:nvPr/>
        </p:nvSpPr>
        <p:spPr>
          <a:xfrm>
            <a:off x="83271" y="5753020"/>
            <a:ext cx="8999880" cy="0"/>
          </a:xfrm>
          <a:custGeom>
            <a:avLst/>
            <a:gdLst/>
            <a:ahLst/>
            <a:cxnLst/>
            <a:rect l="l" t="t" r="r" b="b"/>
            <a:pathLst>
              <a:path w="8999880">
                <a:moveTo>
                  <a:pt x="0" y="0"/>
                </a:moveTo>
                <a:lnTo>
                  <a:pt x="8999880" y="0"/>
                </a:lnTo>
              </a:path>
            </a:pathLst>
          </a:custGeom>
          <a:ln w="13185">
            <a:solidFill>
              <a:srgbClr val="000000"/>
            </a:solidFill>
          </a:ln>
        </p:spPr>
        <p:txBody>
          <a:bodyPr wrap="square" lIns="0" tIns="0" rIns="0" bIns="0" rtlCol="0">
            <a:noAutofit/>
          </a:bodyPr>
          <a:lstStyle/>
          <a:p>
            <a:endParaRPr/>
          </a:p>
        </p:txBody>
      </p:sp>
      <p:sp>
        <p:nvSpPr>
          <p:cNvPr id="30" name="object 67"/>
          <p:cNvSpPr/>
          <p:nvPr/>
        </p:nvSpPr>
        <p:spPr>
          <a:xfrm>
            <a:off x="77502" y="5753020"/>
            <a:ext cx="9011341" cy="0"/>
          </a:xfrm>
          <a:custGeom>
            <a:avLst/>
            <a:gdLst/>
            <a:ahLst/>
            <a:cxnLst/>
            <a:rect l="l" t="t" r="r" b="b"/>
            <a:pathLst>
              <a:path w="9011341">
                <a:moveTo>
                  <a:pt x="9011341" y="0"/>
                </a:moveTo>
                <a:lnTo>
                  <a:pt x="0" y="0"/>
                </a:lnTo>
              </a:path>
              <a:path w="9011341">
                <a:moveTo>
                  <a:pt x="0" y="1"/>
                </a:moveTo>
                <a:lnTo>
                  <a:pt x="9011341" y="0"/>
                </a:lnTo>
              </a:path>
            </a:pathLst>
          </a:custGeom>
          <a:ln w="13552">
            <a:solidFill>
              <a:srgbClr val="000000"/>
            </a:solidFill>
          </a:ln>
        </p:spPr>
        <p:txBody>
          <a:bodyPr wrap="square" lIns="0" tIns="0" rIns="0" bIns="0" rtlCol="0">
            <a:noAutofit/>
          </a:bodyPr>
          <a:lstStyle/>
          <a:p>
            <a:endParaRPr/>
          </a:p>
        </p:txBody>
      </p:sp>
      <p:sp>
        <p:nvSpPr>
          <p:cNvPr id="31" name="object 68"/>
          <p:cNvSpPr/>
          <p:nvPr/>
        </p:nvSpPr>
        <p:spPr>
          <a:xfrm>
            <a:off x="9083151" y="1731338"/>
            <a:ext cx="0" cy="4021682"/>
          </a:xfrm>
          <a:custGeom>
            <a:avLst/>
            <a:gdLst/>
            <a:ahLst/>
            <a:cxnLst/>
            <a:rect l="l" t="t" r="r" b="b"/>
            <a:pathLst>
              <a:path h="4021682">
                <a:moveTo>
                  <a:pt x="0" y="0"/>
                </a:moveTo>
                <a:lnTo>
                  <a:pt x="0" y="4021682"/>
                </a:lnTo>
              </a:path>
            </a:pathLst>
          </a:custGeom>
          <a:ln w="11538">
            <a:solidFill>
              <a:srgbClr val="000000"/>
            </a:solidFill>
          </a:ln>
        </p:spPr>
        <p:txBody>
          <a:bodyPr wrap="square" lIns="0" tIns="0" rIns="0" bIns="0" rtlCol="0">
            <a:noAutofit/>
          </a:bodyPr>
          <a:lstStyle/>
          <a:p>
            <a:endParaRPr/>
          </a:p>
        </p:txBody>
      </p:sp>
      <p:sp>
        <p:nvSpPr>
          <p:cNvPr id="32" name="object 69"/>
          <p:cNvSpPr/>
          <p:nvPr/>
        </p:nvSpPr>
        <p:spPr>
          <a:xfrm>
            <a:off x="9083074" y="1724705"/>
            <a:ext cx="0" cy="4034907"/>
          </a:xfrm>
          <a:custGeom>
            <a:avLst/>
            <a:gdLst/>
            <a:ahLst/>
            <a:cxnLst/>
            <a:rect l="l" t="t" r="r" b="b"/>
            <a:pathLst>
              <a:path h="4034907">
                <a:moveTo>
                  <a:pt x="0" y="0"/>
                </a:moveTo>
                <a:lnTo>
                  <a:pt x="0" y="4034907"/>
                </a:lnTo>
              </a:path>
            </a:pathLst>
          </a:custGeom>
          <a:ln w="12808">
            <a:solidFill>
              <a:srgbClr val="000000"/>
            </a:solidFill>
          </a:ln>
        </p:spPr>
        <p:txBody>
          <a:bodyPr wrap="square" lIns="0" tIns="0" rIns="0" bIns="0" rtlCol="0">
            <a:noAutofit/>
          </a:bodyPr>
          <a:lstStyle/>
          <a:p>
            <a:endParaRPr/>
          </a:p>
        </p:txBody>
      </p:sp>
      <p:sp>
        <p:nvSpPr>
          <p:cNvPr id="33" name="object 38"/>
          <p:cNvSpPr txBox="1"/>
          <p:nvPr/>
        </p:nvSpPr>
        <p:spPr>
          <a:xfrm>
            <a:off x="7701250" y="2357081"/>
            <a:ext cx="1289446" cy="223629"/>
          </a:xfrm>
          <a:prstGeom prst="rect">
            <a:avLst/>
          </a:prstGeom>
        </p:spPr>
        <p:txBody>
          <a:bodyPr wrap="square" lIns="0" tIns="0" rIns="0" bIns="0" rtlCol="0">
            <a:noAutofit/>
          </a:bodyPr>
          <a:lstStyle/>
          <a:p>
            <a:pPr marL="12700">
              <a:lnSpc>
                <a:spcPts val="1685"/>
              </a:lnSpc>
              <a:spcBef>
                <a:spcPts val="84"/>
              </a:spcBef>
            </a:pPr>
            <a:r>
              <a:rPr sz="2000" b="1" spc="-26" baseline="3523" dirty="0" smtClean="0">
                <a:solidFill>
                  <a:srgbClr val="FF0000"/>
                </a:solidFill>
                <a:latin typeface="Calibri"/>
                <a:cs typeface="Calibri"/>
              </a:rPr>
              <a:t>r</a:t>
            </a:r>
            <a:r>
              <a:rPr sz="2000" b="1" spc="34" baseline="3523" dirty="0" smtClean="0">
                <a:solidFill>
                  <a:srgbClr val="FF0000"/>
                </a:solidFill>
                <a:latin typeface="Calibri"/>
                <a:cs typeface="Calibri"/>
              </a:rPr>
              <a:t>e</a:t>
            </a:r>
            <a:r>
              <a:rPr sz="2000" b="1" spc="-4" baseline="3523" dirty="0" smtClean="0">
                <a:solidFill>
                  <a:srgbClr val="FF0000"/>
                </a:solidFill>
                <a:latin typeface="Calibri"/>
                <a:cs typeface="Calibri"/>
              </a:rPr>
              <a:t>p</a:t>
            </a:r>
            <a:r>
              <a:rPr sz="2000" b="1" spc="-34" baseline="3523" dirty="0" smtClean="0">
                <a:solidFill>
                  <a:srgbClr val="FF0000"/>
                </a:solidFill>
                <a:latin typeface="Calibri"/>
                <a:cs typeface="Calibri"/>
              </a:rPr>
              <a:t>a</a:t>
            </a:r>
            <a:r>
              <a:rPr sz="2000" b="1" spc="-26" baseline="3523" dirty="0" smtClean="0">
                <a:solidFill>
                  <a:srgbClr val="FF0000"/>
                </a:solidFill>
                <a:latin typeface="Calibri"/>
                <a:cs typeface="Calibri"/>
              </a:rPr>
              <a:t>r</a:t>
            </a:r>
            <a:r>
              <a:rPr sz="2000" b="1" spc="-34" baseline="3523" dirty="0" smtClean="0">
                <a:solidFill>
                  <a:srgbClr val="FF0000"/>
                </a:solidFill>
                <a:latin typeface="Calibri"/>
                <a:cs typeface="Calibri"/>
              </a:rPr>
              <a:t>a</a:t>
            </a:r>
            <a:r>
              <a:rPr sz="2000" b="1" spc="-4" baseline="3523" dirty="0" smtClean="0">
                <a:solidFill>
                  <a:srgbClr val="FF0000"/>
                </a:solidFill>
                <a:latin typeface="Calibri"/>
                <a:cs typeface="Calibri"/>
              </a:rPr>
              <a:t>d</a:t>
            </a:r>
            <a:r>
              <a:rPr sz="2000" b="1" spc="-8" baseline="3523" dirty="0" smtClean="0">
                <a:solidFill>
                  <a:srgbClr val="FF0000"/>
                </a:solidFill>
                <a:latin typeface="Calibri"/>
                <a:cs typeface="Calibri"/>
              </a:rPr>
              <a:t>o</a:t>
            </a:r>
            <a:r>
              <a:rPr sz="2000" b="1" spc="0" baseline="3523" dirty="0" smtClean="0">
                <a:solidFill>
                  <a:srgbClr val="FF0000"/>
                </a:solidFill>
                <a:latin typeface="Calibri"/>
                <a:cs typeface="Calibri"/>
              </a:rPr>
              <a:t>s</a:t>
            </a:r>
            <a:r>
              <a:rPr sz="2000" b="1" spc="20" baseline="3523" dirty="0" smtClean="0">
                <a:solidFill>
                  <a:srgbClr val="FF0000"/>
                </a:solidFill>
                <a:latin typeface="Calibri"/>
                <a:cs typeface="Calibri"/>
              </a:rPr>
              <a:t> </a:t>
            </a:r>
            <a:r>
              <a:rPr sz="2000" b="1" spc="-19" baseline="3523" dirty="0" smtClean="0">
                <a:solidFill>
                  <a:srgbClr val="FF0000"/>
                </a:solidFill>
                <a:latin typeface="Calibri"/>
                <a:cs typeface="Calibri"/>
              </a:rPr>
              <a:t>m</a:t>
            </a:r>
            <a:r>
              <a:rPr sz="2000" b="1" spc="39" baseline="3523" dirty="0" smtClean="0">
                <a:solidFill>
                  <a:srgbClr val="FF0000"/>
                </a:solidFill>
                <a:latin typeface="Calibri"/>
                <a:cs typeface="Calibri"/>
              </a:rPr>
              <a:t>e</a:t>
            </a:r>
            <a:r>
              <a:rPr sz="2000" b="1" spc="-4" baseline="3523" dirty="0" smtClean="0">
                <a:solidFill>
                  <a:srgbClr val="FF0000"/>
                </a:solidFill>
                <a:latin typeface="Calibri"/>
                <a:cs typeface="Calibri"/>
              </a:rPr>
              <a:t>n</a:t>
            </a:r>
            <a:r>
              <a:rPr sz="2000" b="1" spc="-9" baseline="3523" dirty="0" smtClean="0">
                <a:solidFill>
                  <a:srgbClr val="FF0000"/>
                </a:solidFill>
                <a:latin typeface="Calibri"/>
                <a:cs typeface="Calibri"/>
              </a:rPr>
              <a:t>o</a:t>
            </a:r>
            <a:r>
              <a:rPr sz="2000" b="1" spc="0" baseline="3523" dirty="0" smtClean="0">
                <a:solidFill>
                  <a:srgbClr val="FF0000"/>
                </a:solidFill>
                <a:latin typeface="Calibri"/>
                <a:cs typeface="Calibri"/>
              </a:rPr>
              <a:t>s</a:t>
            </a:r>
            <a:endParaRPr sz="1400" dirty="0">
              <a:latin typeface="Calibri"/>
              <a:cs typeface="Calibri"/>
            </a:endParaRPr>
          </a:p>
        </p:txBody>
      </p:sp>
      <p:sp>
        <p:nvSpPr>
          <p:cNvPr id="34" name="object 37"/>
          <p:cNvSpPr txBox="1"/>
          <p:nvPr/>
        </p:nvSpPr>
        <p:spPr>
          <a:xfrm>
            <a:off x="7597406" y="2886278"/>
            <a:ext cx="1496208" cy="223629"/>
          </a:xfrm>
          <a:prstGeom prst="rect">
            <a:avLst/>
          </a:prstGeom>
        </p:spPr>
        <p:txBody>
          <a:bodyPr wrap="square" lIns="0" tIns="0" rIns="0" bIns="0" rtlCol="0">
            <a:noAutofit/>
          </a:bodyPr>
          <a:lstStyle/>
          <a:p>
            <a:pPr marL="12700">
              <a:lnSpc>
                <a:spcPts val="1685"/>
              </a:lnSpc>
              <a:spcBef>
                <a:spcPts val="84"/>
              </a:spcBef>
            </a:pPr>
            <a:r>
              <a:rPr sz="2000" b="1" spc="-4" baseline="3523" dirty="0" smtClean="0">
                <a:solidFill>
                  <a:srgbClr val="FF0000"/>
                </a:solidFill>
                <a:latin typeface="Calibri"/>
                <a:cs typeface="Calibri"/>
              </a:rPr>
              <a:t>b</a:t>
            </a:r>
            <a:r>
              <a:rPr sz="2000" b="1" spc="35" baseline="3523" dirty="0" smtClean="0">
                <a:solidFill>
                  <a:srgbClr val="FF0000"/>
                </a:solidFill>
                <a:latin typeface="Calibri"/>
                <a:cs typeface="Calibri"/>
              </a:rPr>
              <a:t>e</a:t>
            </a:r>
            <a:r>
              <a:rPr sz="2000" b="1" spc="-4" baseline="3523" dirty="0" smtClean="0">
                <a:solidFill>
                  <a:srgbClr val="FF0000"/>
                </a:solidFill>
                <a:latin typeface="Calibri"/>
                <a:cs typeface="Calibri"/>
              </a:rPr>
              <a:t>n</a:t>
            </a:r>
            <a:r>
              <a:rPr sz="2000" b="1" spc="35" baseline="3523" dirty="0" smtClean="0">
                <a:solidFill>
                  <a:srgbClr val="FF0000"/>
                </a:solidFill>
                <a:latin typeface="Calibri"/>
                <a:cs typeface="Calibri"/>
              </a:rPr>
              <a:t>e</a:t>
            </a:r>
            <a:r>
              <a:rPr sz="2000" b="1" spc="17" baseline="3523" dirty="0" smtClean="0">
                <a:solidFill>
                  <a:srgbClr val="FF0000"/>
                </a:solidFill>
                <a:latin typeface="Calibri"/>
                <a:cs typeface="Calibri"/>
              </a:rPr>
              <a:t>f</a:t>
            </a:r>
            <a:r>
              <a:rPr sz="2000" b="1" spc="21" baseline="3523" dirty="0" smtClean="0">
                <a:solidFill>
                  <a:srgbClr val="FF0000"/>
                </a:solidFill>
                <a:latin typeface="Calibri"/>
                <a:cs typeface="Calibri"/>
              </a:rPr>
              <a:t>i</a:t>
            </a:r>
            <a:r>
              <a:rPr sz="2000" b="1" spc="-21" baseline="3523" dirty="0" smtClean="0">
                <a:solidFill>
                  <a:srgbClr val="FF0000"/>
                </a:solidFill>
                <a:latin typeface="Calibri"/>
                <a:cs typeface="Calibri"/>
              </a:rPr>
              <a:t>c</a:t>
            </a:r>
            <a:r>
              <a:rPr sz="2000" b="1" spc="21" baseline="3523" dirty="0" smtClean="0">
                <a:solidFill>
                  <a:srgbClr val="FF0000"/>
                </a:solidFill>
                <a:latin typeface="Calibri"/>
                <a:cs typeface="Calibri"/>
              </a:rPr>
              <a:t>i</a:t>
            </a:r>
            <a:r>
              <a:rPr sz="2000" b="1" spc="-35" baseline="3523" dirty="0" smtClean="0">
                <a:solidFill>
                  <a:srgbClr val="FF0000"/>
                </a:solidFill>
                <a:latin typeface="Calibri"/>
                <a:cs typeface="Calibri"/>
              </a:rPr>
              <a:t>a</a:t>
            </a:r>
            <a:r>
              <a:rPr sz="2000" b="1" spc="-4" baseline="3523" dirty="0" smtClean="0">
                <a:solidFill>
                  <a:srgbClr val="FF0000"/>
                </a:solidFill>
                <a:latin typeface="Calibri"/>
                <a:cs typeface="Calibri"/>
              </a:rPr>
              <a:t>d</a:t>
            </a:r>
            <a:r>
              <a:rPr sz="2000" b="1" spc="-8" baseline="3523" dirty="0" smtClean="0">
                <a:solidFill>
                  <a:srgbClr val="FF0000"/>
                </a:solidFill>
                <a:latin typeface="Calibri"/>
                <a:cs typeface="Calibri"/>
              </a:rPr>
              <a:t>o</a:t>
            </a:r>
            <a:r>
              <a:rPr sz="2000" b="1" spc="0" baseline="3523" dirty="0" smtClean="0">
                <a:solidFill>
                  <a:srgbClr val="FF0000"/>
                </a:solidFill>
                <a:latin typeface="Calibri"/>
                <a:cs typeface="Calibri"/>
              </a:rPr>
              <a:t>s</a:t>
            </a:r>
            <a:r>
              <a:rPr sz="2000" b="1" spc="-25" baseline="3523" dirty="0" smtClean="0">
                <a:solidFill>
                  <a:srgbClr val="FF0000"/>
                </a:solidFill>
                <a:latin typeface="Calibri"/>
                <a:cs typeface="Calibri"/>
              </a:rPr>
              <a:t> </a:t>
            </a:r>
            <a:r>
              <a:rPr sz="2000" b="1" spc="-19" baseline="3523" dirty="0" smtClean="0">
                <a:solidFill>
                  <a:srgbClr val="FF0000"/>
                </a:solidFill>
                <a:latin typeface="Calibri"/>
                <a:cs typeface="Calibri"/>
              </a:rPr>
              <a:t>m</a:t>
            </a:r>
            <a:r>
              <a:rPr sz="2000" b="1" spc="39" baseline="3523" dirty="0" smtClean="0">
                <a:solidFill>
                  <a:srgbClr val="FF0000"/>
                </a:solidFill>
                <a:latin typeface="Calibri"/>
                <a:cs typeface="Calibri"/>
              </a:rPr>
              <a:t>e</a:t>
            </a:r>
            <a:r>
              <a:rPr sz="2000" b="1" spc="-4" baseline="3523" dirty="0" smtClean="0">
                <a:solidFill>
                  <a:srgbClr val="FF0000"/>
                </a:solidFill>
                <a:latin typeface="Calibri"/>
                <a:cs typeface="Calibri"/>
              </a:rPr>
              <a:t>n</a:t>
            </a:r>
            <a:r>
              <a:rPr sz="2000" b="1" spc="-9" baseline="3523" dirty="0" smtClean="0">
                <a:solidFill>
                  <a:srgbClr val="FF0000"/>
                </a:solidFill>
                <a:latin typeface="Calibri"/>
                <a:cs typeface="Calibri"/>
              </a:rPr>
              <a:t>o</a:t>
            </a:r>
            <a:r>
              <a:rPr sz="2000" b="1" spc="0" baseline="3523" dirty="0" smtClean="0">
                <a:solidFill>
                  <a:srgbClr val="FF0000"/>
                </a:solidFill>
                <a:latin typeface="Calibri"/>
                <a:cs typeface="Calibri"/>
              </a:rPr>
              <a:t>s</a:t>
            </a:r>
            <a:endParaRPr sz="1400" dirty="0">
              <a:latin typeface="Calibri"/>
              <a:cs typeface="Calibri"/>
            </a:endParaRPr>
          </a:p>
        </p:txBody>
      </p:sp>
      <p:sp>
        <p:nvSpPr>
          <p:cNvPr id="35" name="object 36"/>
          <p:cNvSpPr txBox="1"/>
          <p:nvPr/>
        </p:nvSpPr>
        <p:spPr>
          <a:xfrm>
            <a:off x="7643559" y="3415475"/>
            <a:ext cx="1404796" cy="223629"/>
          </a:xfrm>
          <a:prstGeom prst="rect">
            <a:avLst/>
          </a:prstGeom>
        </p:spPr>
        <p:txBody>
          <a:bodyPr wrap="square" lIns="0" tIns="0" rIns="0" bIns="0" rtlCol="0">
            <a:noAutofit/>
          </a:bodyPr>
          <a:lstStyle/>
          <a:p>
            <a:pPr marL="12700">
              <a:lnSpc>
                <a:spcPts val="1685"/>
              </a:lnSpc>
              <a:spcBef>
                <a:spcPts val="84"/>
              </a:spcBef>
            </a:pPr>
            <a:r>
              <a:rPr sz="2000" b="1" spc="-21" baseline="3523" dirty="0" smtClean="0">
                <a:solidFill>
                  <a:srgbClr val="FF0000"/>
                </a:solidFill>
                <a:latin typeface="Calibri"/>
                <a:cs typeface="Calibri"/>
              </a:rPr>
              <a:t>c</a:t>
            </a:r>
            <a:r>
              <a:rPr sz="2000" b="1" spc="-34" baseline="3523" dirty="0" smtClean="0">
                <a:solidFill>
                  <a:srgbClr val="FF0000"/>
                </a:solidFill>
                <a:latin typeface="Calibri"/>
                <a:cs typeface="Calibri"/>
              </a:rPr>
              <a:t>a</a:t>
            </a:r>
            <a:r>
              <a:rPr sz="2000" b="1" spc="-4" baseline="3523" dirty="0" smtClean="0">
                <a:solidFill>
                  <a:srgbClr val="FF0000"/>
                </a:solidFill>
                <a:latin typeface="Calibri"/>
                <a:cs typeface="Calibri"/>
              </a:rPr>
              <a:t>p</a:t>
            </a:r>
            <a:r>
              <a:rPr sz="2000" b="1" spc="-34" baseline="3523" dirty="0" smtClean="0">
                <a:solidFill>
                  <a:srgbClr val="FF0000"/>
                </a:solidFill>
                <a:latin typeface="Calibri"/>
                <a:cs typeface="Calibri"/>
              </a:rPr>
              <a:t>a</a:t>
            </a:r>
            <a:r>
              <a:rPr sz="2000" b="1" spc="-21" baseline="3523" dirty="0" smtClean="0">
                <a:solidFill>
                  <a:srgbClr val="FF0000"/>
                </a:solidFill>
                <a:latin typeface="Calibri"/>
                <a:cs typeface="Calibri"/>
              </a:rPr>
              <a:t>c</a:t>
            </a:r>
            <a:r>
              <a:rPr sz="2000" b="1" spc="21" baseline="3523" dirty="0" smtClean="0">
                <a:solidFill>
                  <a:srgbClr val="FF0000"/>
                </a:solidFill>
                <a:latin typeface="Calibri"/>
                <a:cs typeface="Calibri"/>
              </a:rPr>
              <a:t>i</a:t>
            </a:r>
            <a:r>
              <a:rPr sz="2000" b="1" spc="-17" baseline="3523" dirty="0" smtClean="0">
                <a:solidFill>
                  <a:srgbClr val="FF0000"/>
                </a:solidFill>
                <a:latin typeface="Calibri"/>
                <a:cs typeface="Calibri"/>
              </a:rPr>
              <a:t>t</a:t>
            </a:r>
            <a:r>
              <a:rPr sz="2000" b="1" spc="-34" baseline="3523" dirty="0" smtClean="0">
                <a:solidFill>
                  <a:srgbClr val="FF0000"/>
                </a:solidFill>
                <a:latin typeface="Calibri"/>
                <a:cs typeface="Calibri"/>
              </a:rPr>
              <a:t>a</a:t>
            </a:r>
            <a:r>
              <a:rPr sz="2000" b="1" spc="-4" baseline="3523" dirty="0" smtClean="0">
                <a:solidFill>
                  <a:srgbClr val="FF0000"/>
                </a:solidFill>
                <a:latin typeface="Calibri"/>
                <a:cs typeface="Calibri"/>
              </a:rPr>
              <a:t>d</a:t>
            </a:r>
            <a:r>
              <a:rPr sz="2000" b="1" spc="-8" baseline="3523" dirty="0" smtClean="0">
                <a:solidFill>
                  <a:srgbClr val="FF0000"/>
                </a:solidFill>
                <a:latin typeface="Calibri"/>
                <a:cs typeface="Calibri"/>
              </a:rPr>
              <a:t>o</a:t>
            </a:r>
            <a:r>
              <a:rPr sz="2000" b="1" spc="0" baseline="3523" dirty="0" smtClean="0">
                <a:solidFill>
                  <a:srgbClr val="FF0000"/>
                </a:solidFill>
                <a:latin typeface="Calibri"/>
                <a:cs typeface="Calibri"/>
              </a:rPr>
              <a:t>s</a:t>
            </a:r>
            <a:r>
              <a:rPr sz="2000" b="1" spc="22" baseline="3523" dirty="0" smtClean="0">
                <a:solidFill>
                  <a:srgbClr val="FF0000"/>
                </a:solidFill>
                <a:latin typeface="Calibri"/>
                <a:cs typeface="Calibri"/>
              </a:rPr>
              <a:t> </a:t>
            </a:r>
            <a:r>
              <a:rPr sz="2000" b="1" spc="-19" baseline="3523" dirty="0" smtClean="0">
                <a:solidFill>
                  <a:srgbClr val="FF0000"/>
                </a:solidFill>
                <a:latin typeface="Calibri"/>
                <a:cs typeface="Calibri"/>
              </a:rPr>
              <a:t>m</a:t>
            </a:r>
            <a:r>
              <a:rPr sz="2000" b="1" spc="39" baseline="3523" dirty="0" smtClean="0">
                <a:solidFill>
                  <a:srgbClr val="FF0000"/>
                </a:solidFill>
                <a:latin typeface="Calibri"/>
                <a:cs typeface="Calibri"/>
              </a:rPr>
              <a:t>e</a:t>
            </a:r>
            <a:r>
              <a:rPr sz="2000" b="1" spc="-4" baseline="3523" dirty="0" smtClean="0">
                <a:solidFill>
                  <a:srgbClr val="FF0000"/>
                </a:solidFill>
                <a:latin typeface="Calibri"/>
                <a:cs typeface="Calibri"/>
              </a:rPr>
              <a:t>n</a:t>
            </a:r>
            <a:r>
              <a:rPr sz="2000" b="1" spc="-9" baseline="3523" dirty="0" smtClean="0">
                <a:solidFill>
                  <a:srgbClr val="FF0000"/>
                </a:solidFill>
                <a:latin typeface="Calibri"/>
                <a:cs typeface="Calibri"/>
              </a:rPr>
              <a:t>o</a:t>
            </a:r>
            <a:r>
              <a:rPr sz="2000" b="1" spc="0" baseline="3523" dirty="0" smtClean="0">
                <a:solidFill>
                  <a:srgbClr val="FF0000"/>
                </a:solidFill>
                <a:latin typeface="Calibri"/>
                <a:cs typeface="Calibri"/>
              </a:rPr>
              <a:t>s</a:t>
            </a:r>
            <a:endParaRPr sz="1400" dirty="0">
              <a:latin typeface="Calibri"/>
              <a:cs typeface="Calibri"/>
            </a:endParaRPr>
          </a:p>
        </p:txBody>
      </p:sp>
      <p:sp>
        <p:nvSpPr>
          <p:cNvPr id="36" name="object 35"/>
          <p:cNvSpPr txBox="1"/>
          <p:nvPr/>
        </p:nvSpPr>
        <p:spPr>
          <a:xfrm>
            <a:off x="8082627" y="5531871"/>
            <a:ext cx="539415" cy="223629"/>
          </a:xfrm>
          <a:prstGeom prst="rect">
            <a:avLst/>
          </a:prstGeom>
        </p:spPr>
        <p:txBody>
          <a:bodyPr wrap="square" lIns="0" tIns="0" rIns="0" bIns="0" rtlCol="0">
            <a:noAutofit/>
          </a:bodyPr>
          <a:lstStyle/>
          <a:p>
            <a:pPr marL="12700">
              <a:lnSpc>
                <a:spcPts val="1685"/>
              </a:lnSpc>
              <a:spcBef>
                <a:spcPts val="84"/>
              </a:spcBef>
            </a:pPr>
            <a:r>
              <a:rPr sz="2000" b="1" spc="-19" baseline="3523" dirty="0" smtClean="0">
                <a:solidFill>
                  <a:srgbClr val="FF0000"/>
                </a:solidFill>
                <a:latin typeface="Calibri"/>
                <a:cs typeface="Calibri"/>
              </a:rPr>
              <a:t>m</a:t>
            </a:r>
            <a:r>
              <a:rPr sz="2000" b="1" spc="39" baseline="3523" dirty="0" smtClean="0">
                <a:solidFill>
                  <a:srgbClr val="FF0000"/>
                </a:solidFill>
                <a:latin typeface="Calibri"/>
                <a:cs typeface="Calibri"/>
              </a:rPr>
              <a:t>e</a:t>
            </a:r>
            <a:r>
              <a:rPr sz="2000" b="1" spc="-4" baseline="3523" dirty="0" smtClean="0">
                <a:solidFill>
                  <a:srgbClr val="FF0000"/>
                </a:solidFill>
                <a:latin typeface="Calibri"/>
                <a:cs typeface="Calibri"/>
              </a:rPr>
              <a:t>n</a:t>
            </a:r>
            <a:r>
              <a:rPr sz="2000" b="1" spc="-9" baseline="3523" dirty="0" smtClean="0">
                <a:solidFill>
                  <a:srgbClr val="FF0000"/>
                </a:solidFill>
                <a:latin typeface="Calibri"/>
                <a:cs typeface="Calibri"/>
              </a:rPr>
              <a:t>o</a:t>
            </a:r>
            <a:r>
              <a:rPr sz="2000" b="1" spc="0" baseline="3523" dirty="0" smtClean="0">
                <a:solidFill>
                  <a:srgbClr val="FF0000"/>
                </a:solidFill>
                <a:latin typeface="Calibri"/>
                <a:cs typeface="Calibri"/>
              </a:rPr>
              <a:t>s</a:t>
            </a:r>
            <a:endParaRPr sz="1400" dirty="0">
              <a:latin typeface="Calibri"/>
              <a:cs typeface="Calibri"/>
            </a:endParaRPr>
          </a:p>
        </p:txBody>
      </p:sp>
      <p:sp>
        <p:nvSpPr>
          <p:cNvPr id="37" name="object 34"/>
          <p:cNvSpPr txBox="1"/>
          <p:nvPr/>
        </p:nvSpPr>
        <p:spPr>
          <a:xfrm>
            <a:off x="72050" y="1718405"/>
            <a:ext cx="3188535" cy="330494"/>
          </a:xfrm>
          <a:prstGeom prst="rect">
            <a:avLst/>
          </a:prstGeom>
        </p:spPr>
        <p:txBody>
          <a:bodyPr wrap="square" lIns="0" tIns="0" rIns="0" bIns="0" rtlCol="0">
            <a:noAutofit/>
          </a:bodyPr>
          <a:lstStyle/>
          <a:p>
            <a:pPr marL="571593">
              <a:lnSpc>
                <a:spcPct val="101725"/>
              </a:lnSpc>
              <a:spcBef>
                <a:spcPts val="170"/>
              </a:spcBef>
            </a:pPr>
            <a:r>
              <a:rPr sz="1950" b="1" spc="35" dirty="0" err="1" smtClean="0">
                <a:solidFill>
                  <a:srgbClr val="FFFF00"/>
                </a:solidFill>
                <a:latin typeface="Calibri"/>
                <a:cs typeface="Calibri"/>
              </a:rPr>
              <a:t>A</a:t>
            </a:r>
            <a:r>
              <a:rPr sz="1950" b="1" spc="0" dirty="0" err="1" smtClean="0">
                <a:solidFill>
                  <a:srgbClr val="FFFF00"/>
                </a:solidFill>
                <a:latin typeface="Calibri"/>
                <a:cs typeface="Calibri"/>
              </a:rPr>
              <a:t>c</a:t>
            </a:r>
            <a:r>
              <a:rPr sz="1950" b="1" spc="30" dirty="0" err="1" smtClean="0">
                <a:solidFill>
                  <a:srgbClr val="FFFF00"/>
                </a:solidFill>
                <a:latin typeface="Calibri"/>
                <a:cs typeface="Calibri"/>
              </a:rPr>
              <a:t>t</a:t>
            </a:r>
            <a:r>
              <a:rPr sz="1950" b="1" spc="21" dirty="0" err="1" smtClean="0">
                <a:solidFill>
                  <a:srgbClr val="FFFF00"/>
                </a:solidFill>
                <a:latin typeface="Calibri"/>
                <a:cs typeface="Calibri"/>
              </a:rPr>
              <a:t>i</a:t>
            </a:r>
            <a:r>
              <a:rPr sz="1950" b="1" spc="0" dirty="0" err="1" smtClean="0">
                <a:solidFill>
                  <a:srgbClr val="FFFF00"/>
                </a:solidFill>
                <a:latin typeface="Calibri"/>
                <a:cs typeface="Calibri"/>
              </a:rPr>
              <a:t>v</a:t>
            </a:r>
            <a:r>
              <a:rPr sz="1950" b="1" spc="21" dirty="0" err="1" smtClean="0">
                <a:solidFill>
                  <a:srgbClr val="FFFF00"/>
                </a:solidFill>
                <a:latin typeface="Calibri"/>
                <a:cs typeface="Calibri"/>
              </a:rPr>
              <a:t>i</a:t>
            </a:r>
            <a:r>
              <a:rPr sz="1950" b="1" spc="-17" dirty="0" err="1" smtClean="0">
                <a:solidFill>
                  <a:srgbClr val="FFFF00"/>
                </a:solidFill>
                <a:latin typeface="Calibri"/>
                <a:cs typeface="Calibri"/>
              </a:rPr>
              <a:t>d</a:t>
            </a:r>
            <a:r>
              <a:rPr sz="1950" b="1" spc="-35" dirty="0" err="1" smtClean="0">
                <a:solidFill>
                  <a:srgbClr val="FFFF00"/>
                </a:solidFill>
                <a:latin typeface="Calibri"/>
                <a:cs typeface="Calibri"/>
              </a:rPr>
              <a:t>a</a:t>
            </a:r>
            <a:r>
              <a:rPr sz="1950" b="1" spc="0" dirty="0" err="1" smtClean="0">
                <a:solidFill>
                  <a:srgbClr val="FFFF00"/>
                </a:solidFill>
                <a:latin typeface="Calibri"/>
                <a:cs typeface="Calibri"/>
              </a:rPr>
              <a:t>d</a:t>
            </a:r>
            <a:endParaRPr sz="1950" dirty="0">
              <a:latin typeface="Calibri"/>
              <a:cs typeface="Calibri"/>
            </a:endParaRPr>
          </a:p>
        </p:txBody>
      </p:sp>
      <p:sp>
        <p:nvSpPr>
          <p:cNvPr id="38" name="object 33"/>
          <p:cNvSpPr txBox="1"/>
          <p:nvPr/>
        </p:nvSpPr>
        <p:spPr>
          <a:xfrm>
            <a:off x="3260586" y="1718405"/>
            <a:ext cx="2252566" cy="330494"/>
          </a:xfrm>
          <a:prstGeom prst="rect">
            <a:avLst/>
          </a:prstGeom>
        </p:spPr>
        <p:txBody>
          <a:bodyPr wrap="square" lIns="0" tIns="0" rIns="0" bIns="0" rtlCol="0">
            <a:noAutofit/>
          </a:bodyPr>
          <a:lstStyle/>
          <a:p>
            <a:pPr marL="282993">
              <a:lnSpc>
                <a:spcPct val="101725"/>
              </a:lnSpc>
              <a:spcBef>
                <a:spcPts val="170"/>
              </a:spcBef>
            </a:pPr>
            <a:r>
              <a:rPr sz="1950" b="1" spc="26" dirty="0" smtClean="0">
                <a:solidFill>
                  <a:srgbClr val="FFFF00"/>
                </a:solidFill>
                <a:latin typeface="Calibri"/>
                <a:cs typeface="Calibri"/>
              </a:rPr>
              <a:t>M</a:t>
            </a:r>
            <a:r>
              <a:rPr sz="1950" b="1" spc="30" dirty="0" smtClean="0">
                <a:solidFill>
                  <a:srgbClr val="FFFF00"/>
                </a:solidFill>
                <a:latin typeface="Calibri"/>
                <a:cs typeface="Calibri"/>
              </a:rPr>
              <a:t>et</a:t>
            </a:r>
            <a:r>
              <a:rPr sz="1950" b="1" spc="0" dirty="0" smtClean="0">
                <a:solidFill>
                  <a:srgbClr val="FFFF00"/>
                </a:solidFill>
                <a:latin typeface="Calibri"/>
                <a:cs typeface="Calibri"/>
              </a:rPr>
              <a:t>a</a:t>
            </a:r>
            <a:r>
              <a:rPr sz="1950" b="1" spc="-43" dirty="0" smtClean="0">
                <a:solidFill>
                  <a:srgbClr val="FFFF00"/>
                </a:solidFill>
                <a:latin typeface="Calibri"/>
                <a:cs typeface="Calibri"/>
              </a:rPr>
              <a:t> </a:t>
            </a:r>
            <a:r>
              <a:rPr sz="1950" b="1" spc="-9" dirty="0" smtClean="0">
                <a:solidFill>
                  <a:srgbClr val="FFFF00"/>
                </a:solidFill>
                <a:latin typeface="Calibri"/>
                <a:cs typeface="Calibri"/>
              </a:rPr>
              <a:t>I</a:t>
            </a:r>
            <a:r>
              <a:rPr sz="1950" b="1" spc="-19" dirty="0" smtClean="0">
                <a:solidFill>
                  <a:srgbClr val="FFFF00"/>
                </a:solidFill>
                <a:latin typeface="Calibri"/>
                <a:cs typeface="Calibri"/>
              </a:rPr>
              <a:t>n</a:t>
            </a:r>
            <a:r>
              <a:rPr sz="1950" b="1" spc="34" dirty="0" smtClean="0">
                <a:solidFill>
                  <a:srgbClr val="FFFF00"/>
                </a:solidFill>
                <a:latin typeface="Calibri"/>
                <a:cs typeface="Calibri"/>
              </a:rPr>
              <a:t>st</a:t>
            </a:r>
            <a:r>
              <a:rPr sz="1950" b="1" spc="25" dirty="0" smtClean="0">
                <a:solidFill>
                  <a:srgbClr val="FFFF00"/>
                </a:solidFill>
                <a:latin typeface="Calibri"/>
                <a:cs typeface="Calibri"/>
              </a:rPr>
              <a:t>i</a:t>
            </a:r>
            <a:r>
              <a:rPr sz="1950" b="1" spc="34" dirty="0" smtClean="0">
                <a:solidFill>
                  <a:srgbClr val="FFFF00"/>
                </a:solidFill>
                <a:latin typeface="Calibri"/>
                <a:cs typeface="Calibri"/>
              </a:rPr>
              <a:t>t</a:t>
            </a:r>
            <a:r>
              <a:rPr sz="1950" b="1" spc="-19" dirty="0" smtClean="0">
                <a:solidFill>
                  <a:srgbClr val="FFFF00"/>
                </a:solidFill>
                <a:latin typeface="Calibri"/>
                <a:cs typeface="Calibri"/>
              </a:rPr>
              <a:t>u</a:t>
            </a:r>
            <a:r>
              <a:rPr sz="1950" b="1" spc="0" dirty="0" smtClean="0">
                <a:solidFill>
                  <a:srgbClr val="FFFF00"/>
                </a:solidFill>
                <a:latin typeface="Calibri"/>
                <a:cs typeface="Calibri"/>
              </a:rPr>
              <a:t>c</a:t>
            </a:r>
            <a:r>
              <a:rPr sz="1950" b="1" spc="29" dirty="0" smtClean="0">
                <a:solidFill>
                  <a:srgbClr val="FFFF00"/>
                </a:solidFill>
                <a:latin typeface="Calibri"/>
                <a:cs typeface="Calibri"/>
              </a:rPr>
              <a:t>i</a:t>
            </a:r>
            <a:r>
              <a:rPr sz="1950" b="1" spc="-25" dirty="0" smtClean="0">
                <a:solidFill>
                  <a:srgbClr val="FFFF00"/>
                </a:solidFill>
                <a:latin typeface="Calibri"/>
                <a:cs typeface="Calibri"/>
              </a:rPr>
              <a:t>o</a:t>
            </a:r>
            <a:r>
              <a:rPr sz="1950" b="1" spc="-19" dirty="0" smtClean="0">
                <a:solidFill>
                  <a:srgbClr val="FFFF00"/>
                </a:solidFill>
                <a:latin typeface="Calibri"/>
                <a:cs typeface="Calibri"/>
              </a:rPr>
              <a:t>n</a:t>
            </a:r>
            <a:r>
              <a:rPr sz="1950" b="1" spc="-39" dirty="0" smtClean="0">
                <a:solidFill>
                  <a:srgbClr val="FFFF00"/>
                </a:solidFill>
                <a:latin typeface="Calibri"/>
                <a:cs typeface="Calibri"/>
              </a:rPr>
              <a:t>a</a:t>
            </a:r>
            <a:r>
              <a:rPr sz="1950" b="1" spc="0" dirty="0" smtClean="0">
                <a:solidFill>
                  <a:srgbClr val="FFFF00"/>
                </a:solidFill>
                <a:latin typeface="Calibri"/>
                <a:cs typeface="Calibri"/>
              </a:rPr>
              <a:t>l</a:t>
            </a:r>
            <a:endParaRPr sz="1950">
              <a:latin typeface="Calibri"/>
              <a:cs typeface="Calibri"/>
            </a:endParaRPr>
          </a:p>
        </p:txBody>
      </p:sp>
      <p:sp>
        <p:nvSpPr>
          <p:cNvPr id="39" name="object 32"/>
          <p:cNvSpPr txBox="1"/>
          <p:nvPr/>
        </p:nvSpPr>
        <p:spPr>
          <a:xfrm>
            <a:off x="5513152" y="1718405"/>
            <a:ext cx="2068108" cy="330494"/>
          </a:xfrm>
          <a:prstGeom prst="rect">
            <a:avLst/>
          </a:prstGeom>
        </p:spPr>
        <p:txBody>
          <a:bodyPr wrap="square" lIns="0" tIns="0" rIns="0" bIns="0" rtlCol="0">
            <a:noAutofit/>
          </a:bodyPr>
          <a:lstStyle/>
          <a:p>
            <a:pPr marL="410067">
              <a:lnSpc>
                <a:spcPct val="101725"/>
              </a:lnSpc>
              <a:spcBef>
                <a:spcPts val="170"/>
              </a:spcBef>
            </a:pPr>
            <a:r>
              <a:rPr sz="1950" b="1" spc="26" dirty="0" smtClean="0">
                <a:solidFill>
                  <a:srgbClr val="FFFF00"/>
                </a:solidFill>
                <a:latin typeface="Calibri"/>
                <a:cs typeface="Calibri"/>
              </a:rPr>
              <a:t>M</a:t>
            </a:r>
            <a:r>
              <a:rPr sz="1950" b="1" spc="30" dirty="0" smtClean="0">
                <a:solidFill>
                  <a:srgbClr val="FFFF00"/>
                </a:solidFill>
                <a:latin typeface="Calibri"/>
                <a:cs typeface="Calibri"/>
              </a:rPr>
              <a:t>et</a:t>
            </a:r>
            <a:r>
              <a:rPr sz="1950" b="1" spc="0" dirty="0" smtClean="0">
                <a:solidFill>
                  <a:srgbClr val="FFFF00"/>
                </a:solidFill>
                <a:latin typeface="Calibri"/>
                <a:cs typeface="Calibri"/>
              </a:rPr>
              <a:t>a</a:t>
            </a:r>
            <a:r>
              <a:rPr sz="1950" b="1" spc="-43" dirty="0" smtClean="0">
                <a:solidFill>
                  <a:srgbClr val="FFFF00"/>
                </a:solidFill>
                <a:latin typeface="Calibri"/>
                <a:cs typeface="Calibri"/>
              </a:rPr>
              <a:t> </a:t>
            </a:r>
            <a:r>
              <a:rPr sz="1950" b="1" spc="-4" dirty="0" smtClean="0">
                <a:solidFill>
                  <a:srgbClr val="FFFF00"/>
                </a:solidFill>
                <a:latin typeface="Calibri"/>
                <a:cs typeface="Calibri"/>
              </a:rPr>
              <a:t>L</a:t>
            </a:r>
            <a:r>
              <a:rPr sz="1950" b="1" spc="-25" dirty="0" smtClean="0">
                <a:solidFill>
                  <a:srgbClr val="FFFF00"/>
                </a:solidFill>
                <a:latin typeface="Calibri"/>
                <a:cs typeface="Calibri"/>
              </a:rPr>
              <a:t>o</a:t>
            </a:r>
            <a:r>
              <a:rPr sz="1950" b="1" spc="0" dirty="0" smtClean="0">
                <a:solidFill>
                  <a:srgbClr val="FFFF00"/>
                </a:solidFill>
                <a:latin typeface="Calibri"/>
                <a:cs typeface="Calibri"/>
              </a:rPr>
              <a:t>g</a:t>
            </a:r>
            <a:r>
              <a:rPr sz="1950" b="1" spc="14" dirty="0" smtClean="0">
                <a:solidFill>
                  <a:srgbClr val="FFFF00"/>
                </a:solidFill>
                <a:latin typeface="Calibri"/>
                <a:cs typeface="Calibri"/>
              </a:rPr>
              <a:t>r</a:t>
            </a:r>
            <a:r>
              <a:rPr sz="1950" b="1" spc="-39" dirty="0" smtClean="0">
                <a:solidFill>
                  <a:srgbClr val="FFFF00"/>
                </a:solidFill>
                <a:latin typeface="Calibri"/>
                <a:cs typeface="Calibri"/>
              </a:rPr>
              <a:t>a</a:t>
            </a:r>
            <a:r>
              <a:rPr sz="1950" b="1" spc="-19" dirty="0" smtClean="0">
                <a:solidFill>
                  <a:srgbClr val="FFFF00"/>
                </a:solidFill>
                <a:latin typeface="Calibri"/>
                <a:cs typeface="Calibri"/>
              </a:rPr>
              <a:t>d</a:t>
            </a:r>
            <a:r>
              <a:rPr sz="1950" b="1" spc="0" dirty="0" smtClean="0">
                <a:solidFill>
                  <a:srgbClr val="FFFF00"/>
                </a:solidFill>
                <a:latin typeface="Calibri"/>
                <a:cs typeface="Calibri"/>
              </a:rPr>
              <a:t>a</a:t>
            </a:r>
            <a:endParaRPr sz="1950">
              <a:latin typeface="Calibri"/>
              <a:cs typeface="Calibri"/>
            </a:endParaRPr>
          </a:p>
        </p:txBody>
      </p:sp>
      <p:sp>
        <p:nvSpPr>
          <p:cNvPr id="40" name="object 31"/>
          <p:cNvSpPr txBox="1"/>
          <p:nvPr/>
        </p:nvSpPr>
        <p:spPr>
          <a:xfrm>
            <a:off x="7581261" y="1718405"/>
            <a:ext cx="1501495" cy="330494"/>
          </a:xfrm>
          <a:prstGeom prst="rect">
            <a:avLst/>
          </a:prstGeom>
        </p:spPr>
        <p:txBody>
          <a:bodyPr wrap="square" lIns="0" tIns="0" rIns="0" bIns="0" rtlCol="0">
            <a:noAutofit/>
          </a:bodyPr>
          <a:lstStyle/>
          <a:p>
            <a:pPr marL="294532">
              <a:lnSpc>
                <a:spcPct val="101725"/>
              </a:lnSpc>
              <a:spcBef>
                <a:spcPts val="170"/>
              </a:spcBef>
            </a:pPr>
            <a:r>
              <a:rPr sz="1950" b="1" spc="25" dirty="0" smtClean="0">
                <a:solidFill>
                  <a:srgbClr val="FFFF00"/>
                </a:solidFill>
                <a:latin typeface="Calibri"/>
                <a:cs typeface="Calibri"/>
              </a:rPr>
              <a:t>R</a:t>
            </a:r>
            <a:r>
              <a:rPr sz="1950" b="1" spc="34" dirty="0" smtClean="0">
                <a:solidFill>
                  <a:srgbClr val="FFFF00"/>
                </a:solidFill>
                <a:latin typeface="Calibri"/>
                <a:cs typeface="Calibri"/>
              </a:rPr>
              <a:t>es</a:t>
            </a:r>
            <a:r>
              <a:rPr sz="1950" b="1" spc="-19" dirty="0" smtClean="0">
                <a:solidFill>
                  <a:srgbClr val="FFFF00"/>
                </a:solidFill>
                <a:latin typeface="Calibri"/>
                <a:cs typeface="Calibri"/>
              </a:rPr>
              <a:t>u</a:t>
            </a:r>
            <a:r>
              <a:rPr sz="1950" b="1" spc="25" dirty="0" smtClean="0">
                <a:solidFill>
                  <a:srgbClr val="FFFF00"/>
                </a:solidFill>
                <a:latin typeface="Calibri"/>
                <a:cs typeface="Calibri"/>
              </a:rPr>
              <a:t>l</a:t>
            </a:r>
            <a:r>
              <a:rPr sz="1950" b="1" spc="34" dirty="0" smtClean="0">
                <a:solidFill>
                  <a:srgbClr val="FFFF00"/>
                </a:solidFill>
                <a:latin typeface="Calibri"/>
                <a:cs typeface="Calibri"/>
              </a:rPr>
              <a:t>t</a:t>
            </a:r>
            <a:r>
              <a:rPr sz="1950" b="1" spc="-39" dirty="0" smtClean="0">
                <a:solidFill>
                  <a:srgbClr val="FFFF00"/>
                </a:solidFill>
                <a:latin typeface="Calibri"/>
                <a:cs typeface="Calibri"/>
              </a:rPr>
              <a:t>a</a:t>
            </a:r>
            <a:r>
              <a:rPr sz="1950" b="1" spc="-19" dirty="0" smtClean="0">
                <a:solidFill>
                  <a:srgbClr val="FFFF00"/>
                </a:solidFill>
                <a:latin typeface="Calibri"/>
                <a:cs typeface="Calibri"/>
              </a:rPr>
              <a:t>d</a:t>
            </a:r>
            <a:r>
              <a:rPr sz="1950" b="1" spc="0" dirty="0" smtClean="0">
                <a:solidFill>
                  <a:srgbClr val="FFFF00"/>
                </a:solidFill>
                <a:latin typeface="Calibri"/>
                <a:cs typeface="Calibri"/>
              </a:rPr>
              <a:t>o</a:t>
            </a:r>
            <a:endParaRPr sz="1950">
              <a:latin typeface="Calibri"/>
              <a:cs typeface="Calibri"/>
            </a:endParaRPr>
          </a:p>
        </p:txBody>
      </p:sp>
      <p:sp>
        <p:nvSpPr>
          <p:cNvPr id="41" name="object 30"/>
          <p:cNvSpPr txBox="1"/>
          <p:nvPr/>
        </p:nvSpPr>
        <p:spPr>
          <a:xfrm>
            <a:off x="72050" y="2048900"/>
            <a:ext cx="3188535" cy="528889"/>
          </a:xfrm>
          <a:prstGeom prst="rect">
            <a:avLst/>
          </a:prstGeom>
        </p:spPr>
        <p:txBody>
          <a:bodyPr wrap="square" lIns="0" tIns="0" rIns="0" bIns="0" rtlCol="0">
            <a:noAutofit/>
          </a:bodyPr>
          <a:lstStyle/>
          <a:p>
            <a:pPr marL="28528">
              <a:lnSpc>
                <a:spcPct val="101725"/>
              </a:lnSpc>
              <a:spcBef>
                <a:spcPts val="135"/>
              </a:spcBef>
            </a:pPr>
            <a:r>
              <a:rPr sz="1550" b="1" spc="0" dirty="0" smtClean="0">
                <a:latin typeface="Calibri"/>
                <a:cs typeface="Calibri"/>
              </a:rPr>
              <a:t>C</a:t>
            </a:r>
            <a:r>
              <a:rPr sz="1550" b="1" spc="4" dirty="0" smtClean="0">
                <a:latin typeface="Calibri"/>
                <a:cs typeface="Calibri"/>
              </a:rPr>
              <a:t>o</a:t>
            </a:r>
            <a:r>
              <a:rPr sz="1550" b="1" spc="43" dirty="0" smtClean="0">
                <a:latin typeface="Calibri"/>
                <a:cs typeface="Calibri"/>
              </a:rPr>
              <a:t>l</a:t>
            </a:r>
            <a:r>
              <a:rPr sz="1550" b="1" spc="4" dirty="0" smtClean="0">
                <a:latin typeface="Calibri"/>
                <a:cs typeface="Calibri"/>
              </a:rPr>
              <a:t>o</a:t>
            </a:r>
            <a:r>
              <a:rPr sz="1550" b="1" spc="-30" dirty="0" smtClean="0">
                <a:latin typeface="Calibri"/>
                <a:cs typeface="Calibri"/>
              </a:rPr>
              <a:t>c</a:t>
            </a:r>
            <a:r>
              <a:rPr sz="1550" b="1" spc="-17" dirty="0" smtClean="0">
                <a:latin typeface="Calibri"/>
                <a:cs typeface="Calibri"/>
              </a:rPr>
              <a:t>a</a:t>
            </a:r>
            <a:r>
              <a:rPr sz="1550" b="1" spc="-30" dirty="0" smtClean="0">
                <a:latin typeface="Calibri"/>
                <a:cs typeface="Calibri"/>
              </a:rPr>
              <a:t>c</a:t>
            </a:r>
            <a:r>
              <a:rPr sz="1550" b="1" spc="43" dirty="0" smtClean="0">
                <a:latin typeface="Calibri"/>
                <a:cs typeface="Calibri"/>
              </a:rPr>
              <a:t>i</a:t>
            </a:r>
            <a:r>
              <a:rPr sz="1550" b="1" spc="4" dirty="0" smtClean="0">
                <a:latin typeface="Calibri"/>
                <a:cs typeface="Calibri"/>
              </a:rPr>
              <a:t>ó</a:t>
            </a:r>
            <a:r>
              <a:rPr sz="1550" b="1" spc="0" dirty="0" smtClean="0">
                <a:latin typeface="Calibri"/>
                <a:cs typeface="Calibri"/>
              </a:rPr>
              <a:t>n</a:t>
            </a:r>
            <a:r>
              <a:rPr sz="1550" b="1" spc="47" dirty="0" smtClean="0">
                <a:latin typeface="Calibri"/>
                <a:cs typeface="Calibri"/>
              </a:rPr>
              <a:t> </a:t>
            </a:r>
            <a:r>
              <a:rPr sz="1550" b="1" spc="8" dirty="0" smtClean="0">
                <a:latin typeface="Calibri"/>
                <a:cs typeface="Calibri"/>
              </a:rPr>
              <a:t>d</a:t>
            </a:r>
            <a:r>
              <a:rPr sz="1550" b="1" spc="0" dirty="0" smtClean="0">
                <a:latin typeface="Calibri"/>
                <a:cs typeface="Calibri"/>
              </a:rPr>
              <a:t>e</a:t>
            </a:r>
            <a:r>
              <a:rPr sz="1550" b="1" spc="32" dirty="0" smtClean="0">
                <a:latin typeface="Calibri"/>
                <a:cs typeface="Calibri"/>
              </a:rPr>
              <a:t> </a:t>
            </a:r>
            <a:r>
              <a:rPr sz="1550" b="1" spc="-26" dirty="0" smtClean="0">
                <a:latin typeface="Calibri"/>
                <a:cs typeface="Calibri"/>
              </a:rPr>
              <a:t>T</a:t>
            </a:r>
            <a:r>
              <a:rPr sz="1550" b="1" spc="39" dirty="0" smtClean="0">
                <a:latin typeface="Calibri"/>
                <a:cs typeface="Calibri"/>
              </a:rPr>
              <a:t>e</a:t>
            </a:r>
            <a:r>
              <a:rPr sz="1550" b="1" spc="-30" dirty="0" smtClean="0">
                <a:latin typeface="Calibri"/>
                <a:cs typeface="Calibri"/>
              </a:rPr>
              <a:t>c</a:t>
            </a:r>
            <a:r>
              <a:rPr sz="1550" b="1" spc="8" dirty="0" smtClean="0">
                <a:latin typeface="Calibri"/>
                <a:cs typeface="Calibri"/>
              </a:rPr>
              <a:t>h</a:t>
            </a:r>
            <a:r>
              <a:rPr sz="1550" b="1" spc="4" dirty="0" smtClean="0">
                <a:latin typeface="Calibri"/>
                <a:cs typeface="Calibri"/>
              </a:rPr>
              <a:t>o</a:t>
            </a:r>
            <a:r>
              <a:rPr sz="1550" b="1" spc="0" dirty="0" smtClean="0">
                <a:latin typeface="Calibri"/>
                <a:cs typeface="Calibri"/>
              </a:rPr>
              <a:t>s</a:t>
            </a:r>
            <a:r>
              <a:rPr sz="1550" b="1" spc="19" dirty="0" smtClean="0">
                <a:latin typeface="Calibri"/>
                <a:cs typeface="Calibri"/>
              </a:rPr>
              <a:t> </a:t>
            </a:r>
            <a:r>
              <a:rPr sz="1550" b="1" spc="8" dirty="0" smtClean="0">
                <a:latin typeface="Calibri"/>
                <a:cs typeface="Calibri"/>
              </a:rPr>
              <a:t>d</a:t>
            </a:r>
            <a:r>
              <a:rPr sz="1550" b="1" spc="0" dirty="0" smtClean="0">
                <a:latin typeface="Calibri"/>
                <a:cs typeface="Calibri"/>
              </a:rPr>
              <a:t>e</a:t>
            </a:r>
            <a:r>
              <a:rPr sz="1550" b="1" spc="32" dirty="0" smtClean="0">
                <a:latin typeface="Calibri"/>
                <a:cs typeface="Calibri"/>
              </a:rPr>
              <a:t> </a:t>
            </a:r>
            <a:r>
              <a:rPr sz="1550" b="1" spc="-26" dirty="0" smtClean="0">
                <a:latin typeface="Calibri"/>
                <a:cs typeface="Calibri"/>
              </a:rPr>
              <a:t>L</a:t>
            </a:r>
            <a:r>
              <a:rPr sz="1550" b="1" spc="-17" dirty="0" smtClean="0">
                <a:latin typeface="Calibri"/>
                <a:cs typeface="Calibri"/>
              </a:rPr>
              <a:t>a</a:t>
            </a:r>
            <a:r>
              <a:rPr sz="1550" b="1" spc="0" dirty="0" smtClean="0">
                <a:latin typeface="Calibri"/>
                <a:cs typeface="Calibri"/>
              </a:rPr>
              <a:t>m</a:t>
            </a:r>
            <a:r>
              <a:rPr sz="1550" b="1" spc="39" dirty="0" smtClean="0">
                <a:latin typeface="Calibri"/>
                <a:cs typeface="Calibri"/>
              </a:rPr>
              <a:t>i</a:t>
            </a:r>
            <a:r>
              <a:rPr sz="1550" b="1" spc="8" dirty="0" smtClean="0">
                <a:latin typeface="Calibri"/>
                <a:cs typeface="Calibri"/>
              </a:rPr>
              <a:t>n</a:t>
            </a:r>
            <a:r>
              <a:rPr sz="1550" b="1" spc="0" dirty="0" smtClean="0">
                <a:latin typeface="Calibri"/>
                <a:cs typeface="Calibri"/>
              </a:rPr>
              <a:t>a</a:t>
            </a:r>
            <a:r>
              <a:rPr sz="1550" b="1" spc="-3" dirty="0" smtClean="0">
                <a:latin typeface="Calibri"/>
                <a:cs typeface="Calibri"/>
              </a:rPr>
              <a:t> </a:t>
            </a:r>
            <a:r>
              <a:rPr sz="1550" b="1" spc="44" dirty="0" smtClean="0">
                <a:latin typeface="Calibri"/>
                <a:cs typeface="Calibri"/>
              </a:rPr>
              <a:t>e</a:t>
            </a:r>
            <a:r>
              <a:rPr sz="1550" b="1" spc="0" dirty="0" smtClean="0">
                <a:latin typeface="Calibri"/>
                <a:cs typeface="Calibri"/>
              </a:rPr>
              <a:t>n</a:t>
            </a:r>
            <a:r>
              <a:rPr lang="es-MX" sz="1550" b="1" dirty="0">
                <a:latin typeface="Calibri"/>
                <a:cs typeface="Calibri"/>
              </a:rPr>
              <a:t> </a:t>
            </a:r>
            <a:r>
              <a:rPr sz="1550" b="1" spc="34" dirty="0" err="1" smtClean="0">
                <a:latin typeface="Calibri"/>
                <a:cs typeface="Calibri"/>
              </a:rPr>
              <a:t>V</a:t>
            </a:r>
            <a:r>
              <a:rPr sz="1550" b="1" spc="43" dirty="0" err="1" smtClean="0">
                <a:latin typeface="Calibri"/>
                <a:cs typeface="Calibri"/>
              </a:rPr>
              <a:t>i</a:t>
            </a:r>
            <a:r>
              <a:rPr sz="1550" b="1" spc="17" dirty="0" err="1" smtClean="0">
                <a:latin typeface="Calibri"/>
                <a:cs typeface="Calibri"/>
              </a:rPr>
              <a:t>v</a:t>
            </a:r>
            <a:r>
              <a:rPr sz="1550" b="1" spc="43" dirty="0" err="1" smtClean="0">
                <a:latin typeface="Calibri"/>
                <a:cs typeface="Calibri"/>
              </a:rPr>
              <a:t>i</a:t>
            </a:r>
            <a:r>
              <a:rPr sz="1550" b="1" spc="39" dirty="0" err="1" smtClean="0">
                <a:latin typeface="Calibri"/>
                <a:cs typeface="Calibri"/>
              </a:rPr>
              <a:t>e</a:t>
            </a:r>
            <a:r>
              <a:rPr sz="1550" b="1" spc="8" dirty="0" err="1" smtClean="0">
                <a:latin typeface="Calibri"/>
                <a:cs typeface="Calibri"/>
              </a:rPr>
              <a:t>nd</a:t>
            </a:r>
            <a:r>
              <a:rPr sz="1550" b="1" spc="0" dirty="0" err="1" smtClean="0">
                <a:latin typeface="Calibri"/>
                <a:cs typeface="Calibri"/>
              </a:rPr>
              <a:t>a</a:t>
            </a:r>
            <a:r>
              <a:rPr sz="1550" b="1" spc="34" dirty="0" smtClean="0">
                <a:latin typeface="Calibri"/>
                <a:cs typeface="Calibri"/>
              </a:rPr>
              <a:t> </a:t>
            </a:r>
            <a:r>
              <a:rPr sz="1550" b="1" spc="0" dirty="0" smtClean="0">
                <a:latin typeface="Calibri"/>
                <a:cs typeface="Calibri"/>
              </a:rPr>
              <a:t>Zo</a:t>
            </a:r>
            <a:r>
              <a:rPr sz="1550" b="1" spc="8" dirty="0" smtClean="0">
                <a:latin typeface="Calibri"/>
                <a:cs typeface="Calibri"/>
              </a:rPr>
              <a:t>n</a:t>
            </a:r>
            <a:r>
              <a:rPr sz="1550" b="1" spc="-17" dirty="0" smtClean="0">
                <a:latin typeface="Calibri"/>
                <a:cs typeface="Calibri"/>
              </a:rPr>
              <a:t>a</a:t>
            </a:r>
            <a:r>
              <a:rPr sz="1550" b="1" spc="0" dirty="0" smtClean="0">
                <a:latin typeface="Calibri"/>
                <a:cs typeface="Calibri"/>
              </a:rPr>
              <a:t>s</a:t>
            </a:r>
            <a:r>
              <a:rPr sz="1550" b="1" spc="11" dirty="0" smtClean="0">
                <a:latin typeface="Calibri"/>
                <a:cs typeface="Calibri"/>
              </a:rPr>
              <a:t> </a:t>
            </a:r>
            <a:r>
              <a:rPr sz="1550" b="1" spc="-79" dirty="0" smtClean="0">
                <a:latin typeface="Calibri"/>
                <a:cs typeface="Calibri"/>
              </a:rPr>
              <a:t>M</a:t>
            </a:r>
            <a:r>
              <a:rPr sz="1550" b="1" spc="-19" dirty="0" smtClean="0">
                <a:latin typeface="Calibri"/>
                <a:cs typeface="Calibri"/>
              </a:rPr>
              <a:t>ar</a:t>
            </a:r>
            <a:r>
              <a:rPr sz="1550" b="1" spc="-4" dirty="0" smtClean="0">
                <a:latin typeface="Calibri"/>
                <a:cs typeface="Calibri"/>
              </a:rPr>
              <a:t>g</a:t>
            </a:r>
            <a:r>
              <a:rPr sz="1550" b="1" spc="50" dirty="0" smtClean="0">
                <a:latin typeface="Calibri"/>
                <a:cs typeface="Calibri"/>
              </a:rPr>
              <a:t>i</a:t>
            </a:r>
            <a:r>
              <a:rPr sz="1550" b="1" spc="9" dirty="0" smtClean="0">
                <a:latin typeface="Calibri"/>
                <a:cs typeface="Calibri"/>
              </a:rPr>
              <a:t>n</a:t>
            </a:r>
            <a:r>
              <a:rPr sz="1550" b="1" spc="-19" dirty="0" smtClean="0">
                <a:latin typeface="Calibri"/>
                <a:cs typeface="Calibri"/>
              </a:rPr>
              <a:t>a</a:t>
            </a:r>
            <a:r>
              <a:rPr sz="1550" b="1" spc="9" dirty="0" smtClean="0">
                <a:latin typeface="Calibri"/>
                <a:cs typeface="Calibri"/>
              </a:rPr>
              <a:t>d</a:t>
            </a:r>
            <a:r>
              <a:rPr sz="1550" b="1" spc="-19" dirty="0" smtClean="0">
                <a:latin typeface="Calibri"/>
                <a:cs typeface="Calibri"/>
              </a:rPr>
              <a:t>a</a:t>
            </a:r>
            <a:r>
              <a:rPr sz="1550" b="1" spc="0" dirty="0" smtClean="0">
                <a:latin typeface="Calibri"/>
                <a:cs typeface="Calibri"/>
              </a:rPr>
              <a:t>s</a:t>
            </a:r>
            <a:endParaRPr sz="1550" b="1" dirty="0">
              <a:latin typeface="Calibri"/>
              <a:cs typeface="Calibri"/>
            </a:endParaRPr>
          </a:p>
        </p:txBody>
      </p:sp>
      <p:sp>
        <p:nvSpPr>
          <p:cNvPr id="42" name="object 29"/>
          <p:cNvSpPr txBox="1"/>
          <p:nvPr/>
        </p:nvSpPr>
        <p:spPr>
          <a:xfrm>
            <a:off x="3260586" y="2048900"/>
            <a:ext cx="2252566" cy="528889"/>
          </a:xfrm>
          <a:prstGeom prst="rect">
            <a:avLst/>
          </a:prstGeom>
        </p:spPr>
        <p:txBody>
          <a:bodyPr wrap="square" lIns="0" tIns="0" rIns="0" bIns="0" rtlCol="0">
            <a:noAutofit/>
          </a:bodyPr>
          <a:lstStyle/>
          <a:p>
            <a:pPr>
              <a:lnSpc>
                <a:spcPts val="1000"/>
              </a:lnSpc>
              <a:spcBef>
                <a:spcPts val="76"/>
              </a:spcBef>
            </a:pPr>
            <a:endParaRPr sz="1000" dirty="0"/>
          </a:p>
          <a:p>
            <a:pPr marL="363838">
              <a:lnSpc>
                <a:spcPct val="101725"/>
              </a:lnSpc>
            </a:pPr>
            <a:r>
              <a:rPr sz="1550" b="1" spc="-47" dirty="0" smtClean="0">
                <a:latin typeface="Calibri"/>
                <a:cs typeface="Calibri"/>
              </a:rPr>
              <a:t>90</a:t>
            </a:r>
            <a:r>
              <a:rPr sz="1550" b="1" spc="0" dirty="0" smtClean="0">
                <a:latin typeface="Calibri"/>
                <a:cs typeface="Calibri"/>
              </a:rPr>
              <a:t>0</a:t>
            </a:r>
            <a:r>
              <a:rPr sz="1550" b="1" spc="-80" dirty="0" smtClean="0">
                <a:latin typeface="Calibri"/>
                <a:cs typeface="Calibri"/>
              </a:rPr>
              <a:t> </a:t>
            </a:r>
            <a:r>
              <a:rPr sz="1550" b="1" spc="-26" dirty="0" smtClean="0">
                <a:latin typeface="Calibri"/>
                <a:cs typeface="Calibri"/>
              </a:rPr>
              <a:t>T</a:t>
            </a:r>
            <a:r>
              <a:rPr sz="1550" b="1" spc="39" dirty="0" smtClean="0">
                <a:latin typeface="Calibri"/>
                <a:cs typeface="Calibri"/>
              </a:rPr>
              <a:t>e</a:t>
            </a:r>
            <a:r>
              <a:rPr sz="1550" b="1" spc="-30" dirty="0" smtClean="0">
                <a:latin typeface="Calibri"/>
                <a:cs typeface="Calibri"/>
              </a:rPr>
              <a:t>c</a:t>
            </a:r>
            <a:r>
              <a:rPr sz="1550" b="1" spc="8" dirty="0" smtClean="0">
                <a:latin typeface="Calibri"/>
                <a:cs typeface="Calibri"/>
              </a:rPr>
              <a:t>h</a:t>
            </a:r>
            <a:r>
              <a:rPr sz="1550" b="1" spc="4" dirty="0" smtClean="0">
                <a:latin typeface="Calibri"/>
                <a:cs typeface="Calibri"/>
              </a:rPr>
              <a:t>o</a:t>
            </a:r>
            <a:r>
              <a:rPr sz="1550" b="1" spc="0" dirty="0" smtClean="0">
                <a:latin typeface="Calibri"/>
                <a:cs typeface="Calibri"/>
              </a:rPr>
              <a:t>s</a:t>
            </a:r>
            <a:r>
              <a:rPr sz="1550" b="1" spc="19" dirty="0" smtClean="0">
                <a:latin typeface="Calibri"/>
                <a:cs typeface="Calibri"/>
              </a:rPr>
              <a:t> </a:t>
            </a:r>
            <a:r>
              <a:rPr sz="1550" b="1" spc="-14" dirty="0" smtClean="0">
                <a:latin typeface="Calibri"/>
                <a:cs typeface="Calibri"/>
              </a:rPr>
              <a:t>R</a:t>
            </a:r>
            <a:r>
              <a:rPr sz="1550" b="1" spc="44" dirty="0" smtClean="0">
                <a:latin typeface="Calibri"/>
                <a:cs typeface="Calibri"/>
              </a:rPr>
              <a:t>e</a:t>
            </a:r>
            <a:r>
              <a:rPr sz="1550" b="1" spc="9" dirty="0" smtClean="0">
                <a:latin typeface="Calibri"/>
                <a:cs typeface="Calibri"/>
              </a:rPr>
              <a:t>p</a:t>
            </a:r>
            <a:r>
              <a:rPr sz="1550" b="1" spc="-19" dirty="0" smtClean="0">
                <a:latin typeface="Calibri"/>
                <a:cs typeface="Calibri"/>
              </a:rPr>
              <a:t>ara</a:t>
            </a:r>
            <a:r>
              <a:rPr sz="1550" b="1" spc="9" dirty="0" smtClean="0">
                <a:latin typeface="Calibri"/>
                <a:cs typeface="Calibri"/>
              </a:rPr>
              <a:t>d</a:t>
            </a:r>
            <a:r>
              <a:rPr sz="1550" b="1" spc="4" dirty="0" smtClean="0">
                <a:latin typeface="Calibri"/>
                <a:cs typeface="Calibri"/>
              </a:rPr>
              <a:t>o</a:t>
            </a:r>
            <a:r>
              <a:rPr sz="1550" b="1" spc="0" dirty="0" smtClean="0">
                <a:latin typeface="Calibri"/>
                <a:cs typeface="Calibri"/>
              </a:rPr>
              <a:t>s</a:t>
            </a:r>
            <a:endParaRPr sz="1550" b="1" dirty="0">
              <a:latin typeface="Calibri"/>
              <a:cs typeface="Calibri"/>
            </a:endParaRPr>
          </a:p>
        </p:txBody>
      </p:sp>
      <p:sp>
        <p:nvSpPr>
          <p:cNvPr id="43" name="object 28"/>
          <p:cNvSpPr txBox="1"/>
          <p:nvPr/>
        </p:nvSpPr>
        <p:spPr>
          <a:xfrm>
            <a:off x="5513152" y="2048900"/>
            <a:ext cx="2068108" cy="528889"/>
          </a:xfrm>
          <a:prstGeom prst="rect">
            <a:avLst/>
          </a:prstGeom>
        </p:spPr>
        <p:txBody>
          <a:bodyPr wrap="square" lIns="0" tIns="0" rIns="0" bIns="0" rtlCol="0">
            <a:noAutofit/>
          </a:bodyPr>
          <a:lstStyle/>
          <a:p>
            <a:pPr>
              <a:lnSpc>
                <a:spcPts val="1000"/>
              </a:lnSpc>
              <a:spcBef>
                <a:spcPts val="76"/>
              </a:spcBef>
            </a:pPr>
            <a:endParaRPr sz="1000" dirty="0"/>
          </a:p>
          <a:p>
            <a:pPr marL="271686">
              <a:lnSpc>
                <a:spcPct val="101725"/>
              </a:lnSpc>
            </a:pPr>
            <a:r>
              <a:rPr sz="1550" spc="-47" dirty="0" smtClean="0">
                <a:latin typeface="Calibri"/>
                <a:cs typeface="Calibri"/>
              </a:rPr>
              <a:t>87</a:t>
            </a:r>
            <a:r>
              <a:rPr sz="1550" spc="0" dirty="0" smtClean="0">
                <a:latin typeface="Calibri"/>
                <a:cs typeface="Calibri"/>
              </a:rPr>
              <a:t>0</a:t>
            </a:r>
            <a:r>
              <a:rPr sz="1550" spc="-80" dirty="0" smtClean="0">
                <a:latin typeface="Calibri"/>
                <a:cs typeface="Calibri"/>
              </a:rPr>
              <a:t> </a:t>
            </a:r>
            <a:r>
              <a:rPr sz="1550" spc="-26" dirty="0" smtClean="0">
                <a:latin typeface="Calibri"/>
                <a:cs typeface="Calibri"/>
              </a:rPr>
              <a:t>T</a:t>
            </a:r>
            <a:r>
              <a:rPr sz="1550" spc="39" dirty="0" smtClean="0">
                <a:latin typeface="Calibri"/>
                <a:cs typeface="Calibri"/>
              </a:rPr>
              <a:t>e</a:t>
            </a:r>
            <a:r>
              <a:rPr sz="1550" spc="-30" dirty="0" smtClean="0">
                <a:latin typeface="Calibri"/>
                <a:cs typeface="Calibri"/>
              </a:rPr>
              <a:t>c</a:t>
            </a:r>
            <a:r>
              <a:rPr sz="1550" spc="8" dirty="0" smtClean="0">
                <a:latin typeface="Calibri"/>
                <a:cs typeface="Calibri"/>
              </a:rPr>
              <a:t>h</a:t>
            </a:r>
            <a:r>
              <a:rPr sz="1550" spc="4" dirty="0" smtClean="0">
                <a:latin typeface="Calibri"/>
                <a:cs typeface="Calibri"/>
              </a:rPr>
              <a:t>o</a:t>
            </a:r>
            <a:r>
              <a:rPr sz="1550" spc="0" dirty="0" smtClean="0">
                <a:latin typeface="Calibri"/>
                <a:cs typeface="Calibri"/>
              </a:rPr>
              <a:t>s</a:t>
            </a:r>
            <a:r>
              <a:rPr sz="1550" spc="19" dirty="0" smtClean="0">
                <a:latin typeface="Calibri"/>
                <a:cs typeface="Calibri"/>
              </a:rPr>
              <a:t> </a:t>
            </a:r>
            <a:r>
              <a:rPr sz="1550" spc="-14" dirty="0" smtClean="0">
                <a:latin typeface="Calibri"/>
                <a:cs typeface="Calibri"/>
              </a:rPr>
              <a:t>R</a:t>
            </a:r>
            <a:r>
              <a:rPr sz="1550" spc="44" dirty="0" smtClean="0">
                <a:latin typeface="Calibri"/>
                <a:cs typeface="Calibri"/>
              </a:rPr>
              <a:t>e</a:t>
            </a:r>
            <a:r>
              <a:rPr sz="1550" spc="9" dirty="0" smtClean="0">
                <a:latin typeface="Calibri"/>
                <a:cs typeface="Calibri"/>
              </a:rPr>
              <a:t>p</a:t>
            </a:r>
            <a:r>
              <a:rPr sz="1550" spc="-19" dirty="0" smtClean="0">
                <a:latin typeface="Calibri"/>
                <a:cs typeface="Calibri"/>
              </a:rPr>
              <a:t>ara</a:t>
            </a:r>
            <a:r>
              <a:rPr sz="1550" spc="9" dirty="0" smtClean="0">
                <a:latin typeface="Calibri"/>
                <a:cs typeface="Calibri"/>
              </a:rPr>
              <a:t>d</a:t>
            </a:r>
            <a:r>
              <a:rPr sz="1550" spc="4" dirty="0" smtClean="0">
                <a:latin typeface="Calibri"/>
                <a:cs typeface="Calibri"/>
              </a:rPr>
              <a:t>o</a:t>
            </a:r>
            <a:r>
              <a:rPr sz="1550" spc="0" dirty="0" smtClean="0">
                <a:latin typeface="Calibri"/>
                <a:cs typeface="Calibri"/>
              </a:rPr>
              <a:t>s</a:t>
            </a:r>
            <a:endParaRPr sz="1550" dirty="0">
              <a:latin typeface="Calibri"/>
              <a:cs typeface="Calibri"/>
            </a:endParaRPr>
          </a:p>
        </p:txBody>
      </p:sp>
      <p:sp>
        <p:nvSpPr>
          <p:cNvPr id="44" name="object 27"/>
          <p:cNvSpPr txBox="1"/>
          <p:nvPr/>
        </p:nvSpPr>
        <p:spPr>
          <a:xfrm>
            <a:off x="7581261" y="2048900"/>
            <a:ext cx="1501495" cy="528889"/>
          </a:xfrm>
          <a:prstGeom prst="rect">
            <a:avLst/>
          </a:prstGeom>
        </p:spPr>
        <p:txBody>
          <a:bodyPr wrap="square" lIns="0" tIns="0" rIns="0" bIns="0" rtlCol="0">
            <a:noAutofit/>
          </a:bodyPr>
          <a:lstStyle/>
          <a:p>
            <a:pPr marL="386914">
              <a:lnSpc>
                <a:spcPct val="101725"/>
              </a:lnSpc>
              <a:spcBef>
                <a:spcPts val="135"/>
              </a:spcBef>
            </a:pPr>
            <a:r>
              <a:rPr sz="1550" b="1" spc="-47" dirty="0" smtClean="0">
                <a:solidFill>
                  <a:srgbClr val="FF0000"/>
                </a:solidFill>
                <a:latin typeface="Calibri"/>
                <a:cs typeface="Calibri"/>
              </a:rPr>
              <a:t>3</a:t>
            </a:r>
            <a:r>
              <a:rPr sz="1550" b="1" spc="0" dirty="0" smtClean="0">
                <a:solidFill>
                  <a:srgbClr val="FF0000"/>
                </a:solidFill>
                <a:latin typeface="Calibri"/>
                <a:cs typeface="Calibri"/>
              </a:rPr>
              <a:t>0</a:t>
            </a:r>
            <a:r>
              <a:rPr sz="1550" b="1" spc="-80" dirty="0" smtClean="0">
                <a:solidFill>
                  <a:srgbClr val="FF0000"/>
                </a:solidFill>
                <a:latin typeface="Calibri"/>
                <a:cs typeface="Calibri"/>
              </a:rPr>
              <a:t> </a:t>
            </a:r>
            <a:r>
              <a:rPr sz="1550" b="1" spc="-4" dirty="0" smtClean="0">
                <a:solidFill>
                  <a:srgbClr val="FF0000"/>
                </a:solidFill>
                <a:latin typeface="Calibri"/>
                <a:cs typeface="Calibri"/>
              </a:rPr>
              <a:t>h</a:t>
            </a:r>
            <a:r>
              <a:rPr sz="1550" b="1" spc="-9" dirty="0" smtClean="0">
                <a:solidFill>
                  <a:srgbClr val="FF0000"/>
                </a:solidFill>
                <a:latin typeface="Calibri"/>
                <a:cs typeface="Calibri"/>
              </a:rPr>
              <a:t>og</a:t>
            </a:r>
            <a:r>
              <a:rPr sz="1550" b="1" spc="-39" dirty="0" smtClean="0">
                <a:solidFill>
                  <a:srgbClr val="FF0000"/>
                </a:solidFill>
                <a:latin typeface="Calibri"/>
                <a:cs typeface="Calibri"/>
              </a:rPr>
              <a:t>a</a:t>
            </a:r>
            <a:r>
              <a:rPr sz="1550" b="1" spc="-29" dirty="0" smtClean="0">
                <a:solidFill>
                  <a:srgbClr val="FF0000"/>
                </a:solidFill>
                <a:latin typeface="Calibri"/>
                <a:cs typeface="Calibri"/>
              </a:rPr>
              <a:t>r</a:t>
            </a:r>
            <a:r>
              <a:rPr sz="1550" b="1" spc="39" dirty="0" smtClean="0">
                <a:solidFill>
                  <a:srgbClr val="FF0000"/>
                </a:solidFill>
                <a:latin typeface="Calibri"/>
                <a:cs typeface="Calibri"/>
              </a:rPr>
              <a:t>e</a:t>
            </a:r>
            <a:r>
              <a:rPr sz="1550" b="1" spc="0" dirty="0" smtClean="0">
                <a:solidFill>
                  <a:srgbClr val="FF0000"/>
                </a:solidFill>
                <a:latin typeface="Calibri"/>
                <a:cs typeface="Calibri"/>
              </a:rPr>
              <a:t>s</a:t>
            </a:r>
            <a:endParaRPr sz="1550" dirty="0">
              <a:latin typeface="Calibri"/>
              <a:cs typeface="Calibri"/>
            </a:endParaRPr>
          </a:p>
        </p:txBody>
      </p:sp>
      <p:sp>
        <p:nvSpPr>
          <p:cNvPr id="45" name="object 26"/>
          <p:cNvSpPr txBox="1"/>
          <p:nvPr/>
        </p:nvSpPr>
        <p:spPr>
          <a:xfrm>
            <a:off x="103198" y="2621679"/>
            <a:ext cx="3188535" cy="529197"/>
          </a:xfrm>
          <a:prstGeom prst="rect">
            <a:avLst/>
          </a:prstGeom>
        </p:spPr>
        <p:txBody>
          <a:bodyPr wrap="square" lIns="0" tIns="0" rIns="0" bIns="0" rtlCol="0">
            <a:noAutofit/>
          </a:bodyPr>
          <a:lstStyle/>
          <a:p>
            <a:pPr marL="28528">
              <a:lnSpc>
                <a:spcPct val="101725"/>
              </a:lnSpc>
              <a:spcBef>
                <a:spcPts val="140"/>
              </a:spcBef>
            </a:pPr>
            <a:r>
              <a:rPr sz="1550" spc="-47" dirty="0" smtClean="0">
                <a:latin typeface="Calibri"/>
                <a:cs typeface="Calibri"/>
              </a:rPr>
              <a:t>1</a:t>
            </a:r>
            <a:r>
              <a:rPr sz="1550" spc="0" dirty="0" smtClean="0">
                <a:latin typeface="Calibri"/>
                <a:cs typeface="Calibri"/>
              </a:rPr>
              <a:t>.</a:t>
            </a:r>
            <a:r>
              <a:rPr sz="1550" spc="16" dirty="0" smtClean="0">
                <a:latin typeface="Calibri"/>
                <a:cs typeface="Calibri"/>
              </a:rPr>
              <a:t> </a:t>
            </a:r>
            <a:r>
              <a:rPr sz="1550" spc="17" dirty="0" smtClean="0">
                <a:latin typeface="Calibri"/>
                <a:cs typeface="Calibri"/>
              </a:rPr>
              <a:t>I</a:t>
            </a:r>
            <a:r>
              <a:rPr sz="1550" spc="8" dirty="0" smtClean="0">
                <a:latin typeface="Calibri"/>
                <a:cs typeface="Calibri"/>
              </a:rPr>
              <a:t>n</a:t>
            </a:r>
            <a:r>
              <a:rPr sz="1550" spc="0" dirty="0" smtClean="0">
                <a:latin typeface="Calibri"/>
                <a:cs typeface="Calibri"/>
              </a:rPr>
              <a:t>t</a:t>
            </a:r>
            <a:r>
              <a:rPr sz="1550" spc="39" dirty="0" smtClean="0">
                <a:latin typeface="Calibri"/>
                <a:cs typeface="Calibri"/>
              </a:rPr>
              <a:t>e</a:t>
            </a:r>
            <a:r>
              <a:rPr sz="1550" spc="-4" dirty="0" smtClean="0">
                <a:latin typeface="Calibri"/>
                <a:cs typeface="Calibri"/>
              </a:rPr>
              <a:t>g</a:t>
            </a:r>
            <a:r>
              <a:rPr sz="1550" spc="-17" dirty="0" smtClean="0">
                <a:latin typeface="Calibri"/>
                <a:cs typeface="Calibri"/>
              </a:rPr>
              <a:t>ra</a:t>
            </a:r>
            <a:r>
              <a:rPr sz="1550" spc="0" dirty="0" smtClean="0">
                <a:latin typeface="Calibri"/>
                <a:cs typeface="Calibri"/>
              </a:rPr>
              <a:t>r </a:t>
            </a:r>
            <a:r>
              <a:rPr sz="1550" spc="17" dirty="0" smtClean="0">
                <a:latin typeface="Calibri"/>
                <a:cs typeface="Calibri"/>
              </a:rPr>
              <a:t>P</a:t>
            </a:r>
            <a:r>
              <a:rPr sz="1550" spc="-17" dirty="0" smtClean="0">
                <a:latin typeface="Calibri"/>
                <a:cs typeface="Calibri"/>
              </a:rPr>
              <a:t>a</a:t>
            </a:r>
            <a:r>
              <a:rPr sz="1550" spc="8" dirty="0" smtClean="0">
                <a:latin typeface="Calibri"/>
                <a:cs typeface="Calibri"/>
              </a:rPr>
              <a:t>d</a:t>
            </a:r>
            <a:r>
              <a:rPr sz="1550" spc="-17" dirty="0" smtClean="0">
                <a:latin typeface="Calibri"/>
                <a:cs typeface="Calibri"/>
              </a:rPr>
              <a:t>r</a:t>
            </a:r>
            <a:r>
              <a:rPr sz="1550" spc="4" dirty="0" smtClean="0">
                <a:latin typeface="Calibri"/>
                <a:cs typeface="Calibri"/>
              </a:rPr>
              <a:t>ó</a:t>
            </a:r>
            <a:r>
              <a:rPr sz="1550" spc="0" dirty="0" smtClean="0">
                <a:latin typeface="Calibri"/>
                <a:cs typeface="Calibri"/>
              </a:rPr>
              <a:t>n</a:t>
            </a:r>
            <a:r>
              <a:rPr sz="1550" spc="20" dirty="0" smtClean="0">
                <a:latin typeface="Calibri"/>
                <a:cs typeface="Calibri"/>
              </a:rPr>
              <a:t> </a:t>
            </a:r>
            <a:r>
              <a:rPr sz="1550" spc="8" dirty="0" smtClean="0">
                <a:latin typeface="Calibri"/>
                <a:cs typeface="Calibri"/>
              </a:rPr>
              <a:t>d</a:t>
            </a:r>
            <a:r>
              <a:rPr sz="1550" spc="0" dirty="0" smtClean="0">
                <a:latin typeface="Calibri"/>
                <a:cs typeface="Calibri"/>
              </a:rPr>
              <a:t>e</a:t>
            </a:r>
            <a:r>
              <a:rPr sz="1550" spc="32" dirty="0" smtClean="0">
                <a:latin typeface="Calibri"/>
                <a:cs typeface="Calibri"/>
              </a:rPr>
              <a:t> </a:t>
            </a:r>
            <a:r>
              <a:rPr sz="1550" spc="-14" dirty="0" smtClean="0">
                <a:latin typeface="Calibri"/>
                <a:cs typeface="Calibri"/>
              </a:rPr>
              <a:t>B</a:t>
            </a:r>
            <a:r>
              <a:rPr sz="1550" spc="44" dirty="0" smtClean="0">
                <a:latin typeface="Calibri"/>
                <a:cs typeface="Calibri"/>
              </a:rPr>
              <a:t>e</a:t>
            </a:r>
            <a:r>
              <a:rPr sz="1550" spc="9" dirty="0" smtClean="0">
                <a:latin typeface="Calibri"/>
                <a:cs typeface="Calibri"/>
              </a:rPr>
              <a:t>n</a:t>
            </a:r>
            <a:r>
              <a:rPr sz="1550" spc="44" dirty="0" smtClean="0">
                <a:latin typeface="Calibri"/>
                <a:cs typeface="Calibri"/>
              </a:rPr>
              <a:t>e</a:t>
            </a:r>
            <a:r>
              <a:rPr sz="1550" spc="34" dirty="0" smtClean="0">
                <a:latin typeface="Calibri"/>
                <a:cs typeface="Calibri"/>
              </a:rPr>
              <a:t>f</a:t>
            </a:r>
            <a:r>
              <a:rPr sz="1550" spc="50" dirty="0" smtClean="0">
                <a:latin typeface="Calibri"/>
                <a:cs typeface="Calibri"/>
              </a:rPr>
              <a:t>i</a:t>
            </a:r>
            <a:r>
              <a:rPr sz="1550" spc="-34" dirty="0" smtClean="0">
                <a:latin typeface="Calibri"/>
                <a:cs typeface="Calibri"/>
              </a:rPr>
              <a:t>c</a:t>
            </a:r>
            <a:r>
              <a:rPr sz="1550" spc="50" dirty="0" smtClean="0">
                <a:latin typeface="Calibri"/>
                <a:cs typeface="Calibri"/>
              </a:rPr>
              <a:t>i</a:t>
            </a:r>
            <a:r>
              <a:rPr sz="1550" spc="-19" dirty="0" smtClean="0">
                <a:latin typeface="Calibri"/>
                <a:cs typeface="Calibri"/>
              </a:rPr>
              <a:t>ar</a:t>
            </a:r>
            <a:r>
              <a:rPr sz="1550" spc="50" dirty="0" smtClean="0">
                <a:latin typeface="Calibri"/>
                <a:cs typeface="Calibri"/>
              </a:rPr>
              <a:t>i</a:t>
            </a:r>
            <a:r>
              <a:rPr sz="1550" spc="4" dirty="0" smtClean="0">
                <a:latin typeface="Calibri"/>
                <a:cs typeface="Calibri"/>
              </a:rPr>
              <a:t>o</a:t>
            </a:r>
            <a:r>
              <a:rPr sz="1550" spc="0" dirty="0" smtClean="0">
                <a:latin typeface="Calibri"/>
                <a:cs typeface="Calibri"/>
              </a:rPr>
              <a:t>s</a:t>
            </a:r>
            <a:endParaRPr sz="1550" dirty="0">
              <a:latin typeface="Calibri"/>
              <a:cs typeface="Calibri"/>
            </a:endParaRPr>
          </a:p>
        </p:txBody>
      </p:sp>
      <p:sp>
        <p:nvSpPr>
          <p:cNvPr id="46" name="object 25"/>
          <p:cNvSpPr txBox="1"/>
          <p:nvPr/>
        </p:nvSpPr>
        <p:spPr>
          <a:xfrm>
            <a:off x="3260586" y="2577789"/>
            <a:ext cx="2252566" cy="529197"/>
          </a:xfrm>
          <a:prstGeom prst="rect">
            <a:avLst/>
          </a:prstGeom>
        </p:spPr>
        <p:txBody>
          <a:bodyPr wrap="square" lIns="0" tIns="0" rIns="0" bIns="0" rtlCol="0">
            <a:noAutofit/>
          </a:bodyPr>
          <a:lstStyle/>
          <a:p>
            <a:pPr marL="236456">
              <a:lnSpc>
                <a:spcPct val="101725"/>
              </a:lnSpc>
            </a:pPr>
            <a:r>
              <a:rPr sz="1550" spc="-47" dirty="0" smtClean="0">
                <a:latin typeface="Calibri"/>
                <a:cs typeface="Calibri"/>
              </a:rPr>
              <a:t>90</a:t>
            </a:r>
            <a:r>
              <a:rPr sz="1550" spc="0" dirty="0" smtClean="0">
                <a:latin typeface="Calibri"/>
                <a:cs typeface="Calibri"/>
              </a:rPr>
              <a:t>0</a:t>
            </a:r>
            <a:r>
              <a:rPr sz="1550" spc="-80" dirty="0" smtClean="0">
                <a:latin typeface="Calibri"/>
                <a:cs typeface="Calibri"/>
              </a:rPr>
              <a:t> </a:t>
            </a:r>
            <a:r>
              <a:rPr sz="1550" spc="8" dirty="0" smtClean="0">
                <a:latin typeface="Calibri"/>
                <a:cs typeface="Calibri"/>
              </a:rPr>
              <a:t>h</a:t>
            </a:r>
            <a:r>
              <a:rPr sz="1550" spc="4" dirty="0" smtClean="0">
                <a:latin typeface="Calibri"/>
                <a:cs typeface="Calibri"/>
              </a:rPr>
              <a:t>o</a:t>
            </a:r>
            <a:r>
              <a:rPr sz="1550" spc="-4" dirty="0" smtClean="0">
                <a:latin typeface="Calibri"/>
                <a:cs typeface="Calibri"/>
              </a:rPr>
              <a:t>g</a:t>
            </a:r>
            <a:r>
              <a:rPr sz="1550" spc="-17" dirty="0" smtClean="0">
                <a:latin typeface="Calibri"/>
                <a:cs typeface="Calibri"/>
              </a:rPr>
              <a:t>ar</a:t>
            </a:r>
            <a:r>
              <a:rPr sz="1550" spc="39" dirty="0" smtClean="0">
                <a:latin typeface="Calibri"/>
                <a:cs typeface="Calibri"/>
              </a:rPr>
              <a:t>e</a:t>
            </a:r>
            <a:r>
              <a:rPr sz="1550" spc="0" dirty="0" smtClean="0">
                <a:latin typeface="Calibri"/>
                <a:cs typeface="Calibri"/>
              </a:rPr>
              <a:t>s</a:t>
            </a:r>
            <a:r>
              <a:rPr sz="1550" spc="27" dirty="0" smtClean="0">
                <a:latin typeface="Calibri"/>
                <a:cs typeface="Calibri"/>
              </a:rPr>
              <a:t> </a:t>
            </a:r>
            <a:r>
              <a:rPr sz="1550" spc="-14" dirty="0" smtClean="0">
                <a:latin typeface="Calibri"/>
                <a:cs typeface="Calibri"/>
              </a:rPr>
              <a:t>B</a:t>
            </a:r>
            <a:r>
              <a:rPr sz="1550" spc="44" dirty="0" smtClean="0">
                <a:latin typeface="Calibri"/>
                <a:cs typeface="Calibri"/>
              </a:rPr>
              <a:t>e</a:t>
            </a:r>
            <a:r>
              <a:rPr sz="1550" spc="9" dirty="0" smtClean="0">
                <a:latin typeface="Calibri"/>
                <a:cs typeface="Calibri"/>
              </a:rPr>
              <a:t>n</a:t>
            </a:r>
            <a:r>
              <a:rPr sz="1550" spc="44" dirty="0" smtClean="0">
                <a:latin typeface="Calibri"/>
                <a:cs typeface="Calibri"/>
              </a:rPr>
              <a:t>e</a:t>
            </a:r>
            <a:r>
              <a:rPr sz="1550" spc="34" dirty="0" smtClean="0">
                <a:latin typeface="Calibri"/>
                <a:cs typeface="Calibri"/>
              </a:rPr>
              <a:t>f</a:t>
            </a:r>
            <a:r>
              <a:rPr sz="1550" spc="50" dirty="0" smtClean="0">
                <a:latin typeface="Calibri"/>
                <a:cs typeface="Calibri"/>
              </a:rPr>
              <a:t>i</a:t>
            </a:r>
            <a:r>
              <a:rPr sz="1550" spc="-34" dirty="0" smtClean="0">
                <a:latin typeface="Calibri"/>
                <a:cs typeface="Calibri"/>
              </a:rPr>
              <a:t>c</a:t>
            </a:r>
            <a:r>
              <a:rPr sz="1550" spc="50" dirty="0" smtClean="0">
                <a:latin typeface="Calibri"/>
                <a:cs typeface="Calibri"/>
              </a:rPr>
              <a:t>i</a:t>
            </a:r>
            <a:r>
              <a:rPr sz="1550" spc="-19" dirty="0" smtClean="0">
                <a:latin typeface="Calibri"/>
                <a:cs typeface="Calibri"/>
              </a:rPr>
              <a:t>a</a:t>
            </a:r>
            <a:r>
              <a:rPr sz="1550" spc="9" dirty="0" smtClean="0">
                <a:latin typeface="Calibri"/>
                <a:cs typeface="Calibri"/>
              </a:rPr>
              <a:t>d</a:t>
            </a:r>
            <a:r>
              <a:rPr sz="1550" spc="4" dirty="0" smtClean="0">
                <a:latin typeface="Calibri"/>
                <a:cs typeface="Calibri"/>
              </a:rPr>
              <a:t>o</a:t>
            </a:r>
            <a:r>
              <a:rPr sz="1550" spc="0" dirty="0" smtClean="0">
                <a:latin typeface="Calibri"/>
                <a:cs typeface="Calibri"/>
              </a:rPr>
              <a:t>s</a:t>
            </a:r>
            <a:endParaRPr sz="1550" dirty="0">
              <a:latin typeface="Calibri"/>
              <a:cs typeface="Calibri"/>
            </a:endParaRPr>
          </a:p>
        </p:txBody>
      </p:sp>
      <p:sp>
        <p:nvSpPr>
          <p:cNvPr id="47" name="object 24"/>
          <p:cNvSpPr txBox="1"/>
          <p:nvPr/>
        </p:nvSpPr>
        <p:spPr>
          <a:xfrm>
            <a:off x="5513152" y="2577789"/>
            <a:ext cx="2068108" cy="529197"/>
          </a:xfrm>
          <a:prstGeom prst="rect">
            <a:avLst/>
          </a:prstGeom>
        </p:spPr>
        <p:txBody>
          <a:bodyPr wrap="square" lIns="0" tIns="0" rIns="0" bIns="0" rtlCol="0">
            <a:noAutofit/>
          </a:bodyPr>
          <a:lstStyle/>
          <a:p>
            <a:pPr marL="144304" algn="ctr">
              <a:lnSpc>
                <a:spcPct val="101725"/>
              </a:lnSpc>
            </a:pPr>
            <a:r>
              <a:rPr sz="1550" spc="-47" dirty="0" smtClean="0">
                <a:latin typeface="Calibri"/>
                <a:cs typeface="Calibri"/>
              </a:rPr>
              <a:t>87</a:t>
            </a:r>
            <a:r>
              <a:rPr sz="1550" spc="0" dirty="0" smtClean="0">
                <a:latin typeface="Calibri"/>
                <a:cs typeface="Calibri"/>
              </a:rPr>
              <a:t>0</a:t>
            </a:r>
            <a:r>
              <a:rPr sz="1550" spc="-80" dirty="0" smtClean="0">
                <a:latin typeface="Calibri"/>
                <a:cs typeface="Calibri"/>
              </a:rPr>
              <a:t> </a:t>
            </a:r>
            <a:r>
              <a:rPr sz="1550" spc="8" dirty="0" smtClean="0">
                <a:latin typeface="Calibri"/>
                <a:cs typeface="Calibri"/>
              </a:rPr>
              <a:t>h</a:t>
            </a:r>
            <a:r>
              <a:rPr sz="1550" spc="4" dirty="0" smtClean="0">
                <a:latin typeface="Calibri"/>
                <a:cs typeface="Calibri"/>
              </a:rPr>
              <a:t>o</a:t>
            </a:r>
            <a:r>
              <a:rPr sz="1550" spc="-4" dirty="0" smtClean="0">
                <a:latin typeface="Calibri"/>
                <a:cs typeface="Calibri"/>
              </a:rPr>
              <a:t>g</a:t>
            </a:r>
            <a:r>
              <a:rPr sz="1550" spc="-17" dirty="0" smtClean="0">
                <a:latin typeface="Calibri"/>
                <a:cs typeface="Calibri"/>
              </a:rPr>
              <a:t>ar</a:t>
            </a:r>
            <a:r>
              <a:rPr sz="1550" spc="39" dirty="0" smtClean="0">
                <a:latin typeface="Calibri"/>
                <a:cs typeface="Calibri"/>
              </a:rPr>
              <a:t>e</a:t>
            </a:r>
            <a:r>
              <a:rPr sz="1550" spc="0" dirty="0" smtClean="0">
                <a:latin typeface="Calibri"/>
                <a:cs typeface="Calibri"/>
              </a:rPr>
              <a:t>s</a:t>
            </a:r>
            <a:r>
              <a:rPr sz="1550" spc="27" dirty="0" smtClean="0">
                <a:latin typeface="Calibri"/>
                <a:cs typeface="Calibri"/>
              </a:rPr>
              <a:t> </a:t>
            </a:r>
            <a:r>
              <a:rPr sz="1550" spc="-14" dirty="0" smtClean="0">
                <a:latin typeface="Calibri"/>
                <a:cs typeface="Calibri"/>
              </a:rPr>
              <a:t>B</a:t>
            </a:r>
            <a:r>
              <a:rPr sz="1550" spc="44" dirty="0" smtClean="0">
                <a:latin typeface="Calibri"/>
                <a:cs typeface="Calibri"/>
              </a:rPr>
              <a:t>e</a:t>
            </a:r>
            <a:r>
              <a:rPr sz="1550" spc="9" dirty="0" smtClean="0">
                <a:latin typeface="Calibri"/>
                <a:cs typeface="Calibri"/>
              </a:rPr>
              <a:t>n</a:t>
            </a:r>
            <a:r>
              <a:rPr sz="1550" spc="44" dirty="0" smtClean="0">
                <a:latin typeface="Calibri"/>
                <a:cs typeface="Calibri"/>
              </a:rPr>
              <a:t>e</a:t>
            </a:r>
            <a:r>
              <a:rPr sz="1550" spc="34" dirty="0" smtClean="0">
                <a:latin typeface="Calibri"/>
                <a:cs typeface="Calibri"/>
              </a:rPr>
              <a:t>f</a:t>
            </a:r>
            <a:r>
              <a:rPr sz="1550" spc="50" dirty="0" smtClean="0">
                <a:latin typeface="Calibri"/>
                <a:cs typeface="Calibri"/>
              </a:rPr>
              <a:t>i</a:t>
            </a:r>
            <a:r>
              <a:rPr sz="1550" spc="-34" dirty="0" smtClean="0">
                <a:latin typeface="Calibri"/>
                <a:cs typeface="Calibri"/>
              </a:rPr>
              <a:t>c</a:t>
            </a:r>
            <a:r>
              <a:rPr sz="1550" spc="50" dirty="0" smtClean="0">
                <a:latin typeface="Calibri"/>
                <a:cs typeface="Calibri"/>
              </a:rPr>
              <a:t>i</a:t>
            </a:r>
            <a:r>
              <a:rPr sz="1550" spc="-19" dirty="0" smtClean="0">
                <a:latin typeface="Calibri"/>
                <a:cs typeface="Calibri"/>
              </a:rPr>
              <a:t>a</a:t>
            </a:r>
            <a:r>
              <a:rPr sz="1550" spc="9" dirty="0" smtClean="0">
                <a:latin typeface="Calibri"/>
                <a:cs typeface="Calibri"/>
              </a:rPr>
              <a:t>d</a:t>
            </a:r>
            <a:r>
              <a:rPr sz="1550" spc="4" dirty="0" smtClean="0">
                <a:latin typeface="Calibri"/>
                <a:cs typeface="Calibri"/>
              </a:rPr>
              <a:t>o</a:t>
            </a:r>
            <a:r>
              <a:rPr sz="1550" spc="0" dirty="0" smtClean="0">
                <a:latin typeface="Calibri"/>
                <a:cs typeface="Calibri"/>
              </a:rPr>
              <a:t>s</a:t>
            </a:r>
            <a:endParaRPr sz="1550" dirty="0">
              <a:latin typeface="Calibri"/>
              <a:cs typeface="Calibri"/>
            </a:endParaRPr>
          </a:p>
        </p:txBody>
      </p:sp>
      <p:sp>
        <p:nvSpPr>
          <p:cNvPr id="48" name="object 23"/>
          <p:cNvSpPr txBox="1"/>
          <p:nvPr/>
        </p:nvSpPr>
        <p:spPr>
          <a:xfrm>
            <a:off x="7581261" y="2577789"/>
            <a:ext cx="1501495" cy="529197"/>
          </a:xfrm>
          <a:prstGeom prst="rect">
            <a:avLst/>
          </a:prstGeom>
        </p:spPr>
        <p:txBody>
          <a:bodyPr wrap="square" lIns="0" tIns="0" rIns="0" bIns="0" rtlCol="0">
            <a:noAutofit/>
          </a:bodyPr>
          <a:lstStyle/>
          <a:p>
            <a:pPr marL="386914">
              <a:lnSpc>
                <a:spcPct val="101725"/>
              </a:lnSpc>
              <a:spcBef>
                <a:spcPts val="140"/>
              </a:spcBef>
            </a:pPr>
            <a:r>
              <a:rPr sz="1550" b="1" spc="-47" dirty="0" smtClean="0">
                <a:solidFill>
                  <a:srgbClr val="FF0000"/>
                </a:solidFill>
                <a:latin typeface="Calibri"/>
                <a:cs typeface="Calibri"/>
              </a:rPr>
              <a:t>3</a:t>
            </a:r>
            <a:r>
              <a:rPr sz="1550" b="1" spc="0" dirty="0" smtClean="0">
                <a:solidFill>
                  <a:srgbClr val="FF0000"/>
                </a:solidFill>
                <a:latin typeface="Calibri"/>
                <a:cs typeface="Calibri"/>
              </a:rPr>
              <a:t>0</a:t>
            </a:r>
            <a:r>
              <a:rPr sz="1550" b="1" spc="-80" dirty="0" smtClean="0">
                <a:solidFill>
                  <a:srgbClr val="FF0000"/>
                </a:solidFill>
                <a:latin typeface="Calibri"/>
                <a:cs typeface="Calibri"/>
              </a:rPr>
              <a:t> </a:t>
            </a:r>
            <a:r>
              <a:rPr sz="1550" b="1" spc="-4" dirty="0" smtClean="0">
                <a:solidFill>
                  <a:srgbClr val="FF0000"/>
                </a:solidFill>
                <a:latin typeface="Calibri"/>
                <a:cs typeface="Calibri"/>
              </a:rPr>
              <a:t>h</a:t>
            </a:r>
            <a:r>
              <a:rPr sz="1550" b="1" spc="-9" dirty="0" smtClean="0">
                <a:solidFill>
                  <a:srgbClr val="FF0000"/>
                </a:solidFill>
                <a:latin typeface="Calibri"/>
                <a:cs typeface="Calibri"/>
              </a:rPr>
              <a:t>og</a:t>
            </a:r>
            <a:r>
              <a:rPr sz="1550" b="1" spc="-39" dirty="0" smtClean="0">
                <a:solidFill>
                  <a:srgbClr val="FF0000"/>
                </a:solidFill>
                <a:latin typeface="Calibri"/>
                <a:cs typeface="Calibri"/>
              </a:rPr>
              <a:t>a</a:t>
            </a:r>
            <a:r>
              <a:rPr sz="1550" b="1" spc="-29" dirty="0" smtClean="0">
                <a:solidFill>
                  <a:srgbClr val="FF0000"/>
                </a:solidFill>
                <a:latin typeface="Calibri"/>
                <a:cs typeface="Calibri"/>
              </a:rPr>
              <a:t>r</a:t>
            </a:r>
            <a:r>
              <a:rPr sz="1550" b="1" spc="39" dirty="0" smtClean="0">
                <a:solidFill>
                  <a:srgbClr val="FF0000"/>
                </a:solidFill>
                <a:latin typeface="Calibri"/>
                <a:cs typeface="Calibri"/>
              </a:rPr>
              <a:t>e</a:t>
            </a:r>
            <a:r>
              <a:rPr sz="1550" b="1" spc="0" dirty="0" smtClean="0">
                <a:solidFill>
                  <a:srgbClr val="FF0000"/>
                </a:solidFill>
                <a:latin typeface="Calibri"/>
                <a:cs typeface="Calibri"/>
              </a:rPr>
              <a:t>s</a:t>
            </a:r>
            <a:endParaRPr sz="1550">
              <a:latin typeface="Calibri"/>
              <a:cs typeface="Calibri"/>
            </a:endParaRPr>
          </a:p>
        </p:txBody>
      </p:sp>
      <p:sp>
        <p:nvSpPr>
          <p:cNvPr id="49" name="object 22"/>
          <p:cNvSpPr txBox="1"/>
          <p:nvPr/>
        </p:nvSpPr>
        <p:spPr>
          <a:xfrm>
            <a:off x="72050" y="3106986"/>
            <a:ext cx="3188535" cy="529197"/>
          </a:xfrm>
          <a:prstGeom prst="rect">
            <a:avLst/>
          </a:prstGeom>
        </p:spPr>
        <p:txBody>
          <a:bodyPr wrap="square" lIns="0" tIns="0" rIns="0" bIns="0" rtlCol="0">
            <a:noAutofit/>
          </a:bodyPr>
          <a:lstStyle/>
          <a:p>
            <a:pPr marL="28528">
              <a:lnSpc>
                <a:spcPct val="101725"/>
              </a:lnSpc>
              <a:spcBef>
                <a:spcPts val="140"/>
              </a:spcBef>
            </a:pPr>
            <a:r>
              <a:rPr sz="1550" spc="-47" dirty="0" smtClean="0">
                <a:latin typeface="Calibri"/>
                <a:cs typeface="Calibri"/>
              </a:rPr>
              <a:t>2</a:t>
            </a:r>
            <a:r>
              <a:rPr sz="1550" spc="0" dirty="0" smtClean="0">
                <a:latin typeface="Calibri"/>
                <a:cs typeface="Calibri"/>
              </a:rPr>
              <a:t>.</a:t>
            </a:r>
            <a:r>
              <a:rPr sz="1550" spc="16" dirty="0" smtClean="0">
                <a:latin typeface="Calibri"/>
                <a:cs typeface="Calibri"/>
              </a:rPr>
              <a:t> </a:t>
            </a:r>
            <a:r>
              <a:rPr sz="1550" spc="17" dirty="0" smtClean="0">
                <a:latin typeface="Calibri"/>
                <a:cs typeface="Calibri"/>
              </a:rPr>
              <a:t>I</a:t>
            </a:r>
            <a:r>
              <a:rPr sz="1550" spc="0" dirty="0" smtClean="0">
                <a:latin typeface="Calibri"/>
                <a:cs typeface="Calibri"/>
              </a:rPr>
              <a:t>m</a:t>
            </a:r>
            <a:r>
              <a:rPr sz="1550" spc="4" dirty="0" smtClean="0">
                <a:latin typeface="Calibri"/>
                <a:cs typeface="Calibri"/>
              </a:rPr>
              <a:t>p</a:t>
            </a:r>
            <a:r>
              <a:rPr sz="1550" spc="-17" dirty="0" smtClean="0">
                <a:latin typeface="Calibri"/>
                <a:cs typeface="Calibri"/>
              </a:rPr>
              <a:t>ar</a:t>
            </a:r>
            <a:r>
              <a:rPr sz="1550" spc="0" dirty="0" smtClean="0">
                <a:latin typeface="Calibri"/>
                <a:cs typeface="Calibri"/>
              </a:rPr>
              <a:t>t</a:t>
            </a:r>
            <a:r>
              <a:rPr sz="1550" spc="39" dirty="0" smtClean="0">
                <a:latin typeface="Calibri"/>
                <a:cs typeface="Calibri"/>
              </a:rPr>
              <a:t>i</a:t>
            </a:r>
            <a:r>
              <a:rPr sz="1550" spc="0" dirty="0" smtClean="0">
                <a:latin typeface="Calibri"/>
                <a:cs typeface="Calibri"/>
              </a:rPr>
              <a:t>r C</a:t>
            </a:r>
            <a:r>
              <a:rPr sz="1550" spc="-19" dirty="0" smtClean="0">
                <a:latin typeface="Calibri"/>
                <a:cs typeface="Calibri"/>
              </a:rPr>
              <a:t>a</a:t>
            </a:r>
            <a:r>
              <a:rPr sz="1550" spc="9" dirty="0" smtClean="0">
                <a:latin typeface="Calibri"/>
                <a:cs typeface="Calibri"/>
              </a:rPr>
              <a:t>p</a:t>
            </a:r>
            <a:r>
              <a:rPr sz="1550" spc="-19" dirty="0" smtClean="0">
                <a:latin typeface="Calibri"/>
                <a:cs typeface="Calibri"/>
              </a:rPr>
              <a:t>a</a:t>
            </a:r>
            <a:r>
              <a:rPr sz="1550" spc="-34" dirty="0" smtClean="0">
                <a:latin typeface="Calibri"/>
                <a:cs typeface="Calibri"/>
              </a:rPr>
              <a:t>c</a:t>
            </a:r>
            <a:r>
              <a:rPr sz="1550" spc="50" dirty="0" smtClean="0">
                <a:latin typeface="Calibri"/>
                <a:cs typeface="Calibri"/>
              </a:rPr>
              <a:t>i</a:t>
            </a:r>
            <a:r>
              <a:rPr sz="1550" spc="0" dirty="0" smtClean="0">
                <a:latin typeface="Calibri"/>
                <a:cs typeface="Calibri"/>
              </a:rPr>
              <a:t>t</a:t>
            </a:r>
            <a:r>
              <a:rPr sz="1550" spc="-19" dirty="0" smtClean="0">
                <a:latin typeface="Calibri"/>
                <a:cs typeface="Calibri"/>
              </a:rPr>
              <a:t>a</a:t>
            </a:r>
            <a:r>
              <a:rPr sz="1550" spc="-34" dirty="0" smtClean="0">
                <a:latin typeface="Calibri"/>
                <a:cs typeface="Calibri"/>
              </a:rPr>
              <a:t>c</a:t>
            </a:r>
            <a:r>
              <a:rPr sz="1550" spc="50" dirty="0" smtClean="0">
                <a:latin typeface="Calibri"/>
                <a:cs typeface="Calibri"/>
              </a:rPr>
              <a:t>i</a:t>
            </a:r>
            <a:r>
              <a:rPr sz="1550" spc="4" dirty="0" smtClean="0">
                <a:latin typeface="Calibri"/>
                <a:cs typeface="Calibri"/>
              </a:rPr>
              <a:t>ó</a:t>
            </a:r>
            <a:r>
              <a:rPr sz="1550" spc="0" dirty="0" smtClean="0">
                <a:latin typeface="Calibri"/>
                <a:cs typeface="Calibri"/>
              </a:rPr>
              <a:t>n</a:t>
            </a:r>
            <a:endParaRPr sz="1550" dirty="0">
              <a:latin typeface="Calibri"/>
              <a:cs typeface="Calibri"/>
            </a:endParaRPr>
          </a:p>
        </p:txBody>
      </p:sp>
      <p:sp>
        <p:nvSpPr>
          <p:cNvPr id="50" name="object 21"/>
          <p:cNvSpPr txBox="1"/>
          <p:nvPr/>
        </p:nvSpPr>
        <p:spPr>
          <a:xfrm>
            <a:off x="3260586" y="3106986"/>
            <a:ext cx="2252566" cy="529197"/>
          </a:xfrm>
          <a:prstGeom prst="rect">
            <a:avLst/>
          </a:prstGeom>
        </p:spPr>
        <p:txBody>
          <a:bodyPr wrap="square" lIns="0" tIns="0" rIns="0" bIns="0" rtlCol="0">
            <a:noAutofit/>
          </a:bodyPr>
          <a:lstStyle/>
          <a:p>
            <a:pPr marL="132612">
              <a:lnSpc>
                <a:spcPct val="101725"/>
              </a:lnSpc>
            </a:pPr>
            <a:r>
              <a:rPr sz="1550" spc="-47" dirty="0" smtClean="0">
                <a:latin typeface="Calibri"/>
                <a:cs typeface="Calibri"/>
              </a:rPr>
              <a:t>5</a:t>
            </a:r>
            <a:r>
              <a:rPr sz="1550" spc="0" dirty="0" smtClean="0">
                <a:latin typeface="Calibri"/>
                <a:cs typeface="Calibri"/>
              </a:rPr>
              <a:t>0</a:t>
            </a:r>
            <a:r>
              <a:rPr sz="1550" spc="-80" dirty="0" smtClean="0">
                <a:latin typeface="Calibri"/>
                <a:cs typeface="Calibri"/>
              </a:rPr>
              <a:t> </a:t>
            </a:r>
            <a:r>
              <a:rPr sz="1550" spc="-26" dirty="0" smtClean="0">
                <a:latin typeface="Calibri"/>
                <a:cs typeface="Calibri"/>
              </a:rPr>
              <a:t>T</a:t>
            </a:r>
            <a:r>
              <a:rPr sz="1550" spc="-17" dirty="0" smtClean="0">
                <a:latin typeface="Calibri"/>
                <a:cs typeface="Calibri"/>
              </a:rPr>
              <a:t>ra</a:t>
            </a:r>
            <a:r>
              <a:rPr sz="1550" spc="8" dirty="0" smtClean="0">
                <a:latin typeface="Calibri"/>
                <a:cs typeface="Calibri"/>
              </a:rPr>
              <a:t>b</a:t>
            </a:r>
            <a:r>
              <a:rPr sz="1550" spc="-17" dirty="0" smtClean="0">
                <a:latin typeface="Calibri"/>
                <a:cs typeface="Calibri"/>
              </a:rPr>
              <a:t>a</a:t>
            </a:r>
            <a:r>
              <a:rPr sz="1550" spc="30" dirty="0" smtClean="0">
                <a:latin typeface="Calibri"/>
                <a:cs typeface="Calibri"/>
              </a:rPr>
              <a:t>j</a:t>
            </a:r>
            <a:r>
              <a:rPr sz="1550" spc="-17" dirty="0" smtClean="0">
                <a:latin typeface="Calibri"/>
                <a:cs typeface="Calibri"/>
              </a:rPr>
              <a:t>a</a:t>
            </a:r>
            <a:r>
              <a:rPr sz="1550" spc="8" dirty="0" smtClean="0">
                <a:latin typeface="Calibri"/>
                <a:cs typeface="Calibri"/>
              </a:rPr>
              <a:t>d</a:t>
            </a:r>
            <a:r>
              <a:rPr sz="1550" spc="4" dirty="0" smtClean="0">
                <a:latin typeface="Calibri"/>
                <a:cs typeface="Calibri"/>
              </a:rPr>
              <a:t>o</a:t>
            </a:r>
            <a:r>
              <a:rPr sz="1550" spc="-17" dirty="0" smtClean="0">
                <a:latin typeface="Calibri"/>
                <a:cs typeface="Calibri"/>
              </a:rPr>
              <a:t>r</a:t>
            </a:r>
            <a:r>
              <a:rPr sz="1550" spc="39" dirty="0" smtClean="0">
                <a:latin typeface="Calibri"/>
                <a:cs typeface="Calibri"/>
              </a:rPr>
              <a:t>e</a:t>
            </a:r>
            <a:r>
              <a:rPr sz="1550" spc="0" dirty="0" smtClean="0">
                <a:latin typeface="Calibri"/>
                <a:cs typeface="Calibri"/>
              </a:rPr>
              <a:t>s</a:t>
            </a:r>
            <a:r>
              <a:rPr sz="1550" spc="54" dirty="0" smtClean="0">
                <a:latin typeface="Calibri"/>
                <a:cs typeface="Calibri"/>
              </a:rPr>
              <a:t> </a:t>
            </a:r>
            <a:r>
              <a:rPr sz="1550" spc="0" dirty="0" smtClean="0">
                <a:latin typeface="Calibri"/>
                <a:cs typeface="Calibri"/>
              </a:rPr>
              <a:t>C</a:t>
            </a:r>
            <a:r>
              <a:rPr sz="1550" spc="-19" dirty="0" smtClean="0">
                <a:latin typeface="Calibri"/>
                <a:cs typeface="Calibri"/>
              </a:rPr>
              <a:t>a</a:t>
            </a:r>
            <a:r>
              <a:rPr sz="1550" spc="9" dirty="0" smtClean="0">
                <a:latin typeface="Calibri"/>
                <a:cs typeface="Calibri"/>
              </a:rPr>
              <a:t>p</a:t>
            </a:r>
            <a:r>
              <a:rPr sz="1550" spc="-19" dirty="0" smtClean="0">
                <a:latin typeface="Calibri"/>
                <a:cs typeface="Calibri"/>
              </a:rPr>
              <a:t>a</a:t>
            </a:r>
            <a:r>
              <a:rPr sz="1550" spc="-34" dirty="0" smtClean="0">
                <a:latin typeface="Calibri"/>
                <a:cs typeface="Calibri"/>
              </a:rPr>
              <a:t>c</a:t>
            </a:r>
            <a:r>
              <a:rPr sz="1550" spc="50" dirty="0" smtClean="0">
                <a:latin typeface="Calibri"/>
                <a:cs typeface="Calibri"/>
              </a:rPr>
              <a:t>i</a:t>
            </a:r>
            <a:r>
              <a:rPr sz="1550" spc="0" dirty="0" smtClean="0">
                <a:latin typeface="Calibri"/>
                <a:cs typeface="Calibri"/>
              </a:rPr>
              <a:t>t</a:t>
            </a:r>
            <a:r>
              <a:rPr sz="1550" spc="-19" dirty="0" smtClean="0">
                <a:latin typeface="Calibri"/>
                <a:cs typeface="Calibri"/>
              </a:rPr>
              <a:t>a</a:t>
            </a:r>
            <a:r>
              <a:rPr sz="1550" spc="9" dirty="0" smtClean="0">
                <a:latin typeface="Calibri"/>
                <a:cs typeface="Calibri"/>
              </a:rPr>
              <a:t>d</a:t>
            </a:r>
            <a:r>
              <a:rPr sz="1550" spc="4" dirty="0" smtClean="0">
                <a:latin typeface="Calibri"/>
                <a:cs typeface="Calibri"/>
              </a:rPr>
              <a:t>o</a:t>
            </a:r>
            <a:r>
              <a:rPr sz="1550" spc="0" dirty="0" smtClean="0">
                <a:latin typeface="Calibri"/>
                <a:cs typeface="Calibri"/>
              </a:rPr>
              <a:t>s</a:t>
            </a:r>
            <a:endParaRPr sz="1550" dirty="0">
              <a:latin typeface="Calibri"/>
              <a:cs typeface="Calibri"/>
            </a:endParaRPr>
          </a:p>
        </p:txBody>
      </p:sp>
      <p:sp>
        <p:nvSpPr>
          <p:cNvPr id="51" name="object 20"/>
          <p:cNvSpPr txBox="1"/>
          <p:nvPr/>
        </p:nvSpPr>
        <p:spPr>
          <a:xfrm>
            <a:off x="5513152" y="3106986"/>
            <a:ext cx="2068108" cy="529197"/>
          </a:xfrm>
          <a:prstGeom prst="rect">
            <a:avLst/>
          </a:prstGeom>
        </p:spPr>
        <p:txBody>
          <a:bodyPr wrap="square" lIns="0" tIns="0" rIns="0" bIns="0" rtlCol="0">
            <a:noAutofit/>
          </a:bodyPr>
          <a:lstStyle/>
          <a:p>
            <a:pPr marL="460497" marR="428732" algn="ctr">
              <a:lnSpc>
                <a:spcPct val="101725"/>
              </a:lnSpc>
              <a:spcBef>
                <a:spcPts val="140"/>
              </a:spcBef>
            </a:pPr>
            <a:r>
              <a:rPr sz="1400" spc="-47" dirty="0" smtClean="0">
                <a:latin typeface="Calibri"/>
                <a:cs typeface="Calibri"/>
              </a:rPr>
              <a:t>4</a:t>
            </a:r>
            <a:r>
              <a:rPr sz="1400" spc="0" dirty="0" smtClean="0">
                <a:latin typeface="Calibri"/>
                <a:cs typeface="Calibri"/>
              </a:rPr>
              <a:t>0</a:t>
            </a:r>
            <a:r>
              <a:rPr lang="es-MX" sz="1400" spc="0" dirty="0" smtClean="0">
                <a:latin typeface="Calibri"/>
                <a:cs typeface="Calibri"/>
              </a:rPr>
              <a:t> </a:t>
            </a:r>
            <a:r>
              <a:rPr sz="1400" spc="-29" dirty="0" err="1" smtClean="0">
                <a:latin typeface="Calibri"/>
                <a:cs typeface="Calibri"/>
              </a:rPr>
              <a:t>T</a:t>
            </a:r>
            <a:r>
              <a:rPr sz="1400" spc="-19" dirty="0" err="1" smtClean="0">
                <a:latin typeface="Calibri"/>
                <a:cs typeface="Calibri"/>
              </a:rPr>
              <a:t>ra</a:t>
            </a:r>
            <a:r>
              <a:rPr sz="1400" spc="9" dirty="0" err="1" smtClean="0">
                <a:latin typeface="Calibri"/>
                <a:cs typeface="Calibri"/>
              </a:rPr>
              <a:t>b</a:t>
            </a:r>
            <a:r>
              <a:rPr sz="1400" spc="-19" dirty="0" err="1" smtClean="0">
                <a:latin typeface="Calibri"/>
                <a:cs typeface="Calibri"/>
              </a:rPr>
              <a:t>a</a:t>
            </a:r>
            <a:r>
              <a:rPr sz="1400" spc="34" dirty="0" err="1" smtClean="0">
                <a:latin typeface="Calibri"/>
                <a:cs typeface="Calibri"/>
              </a:rPr>
              <a:t>j</a:t>
            </a:r>
            <a:r>
              <a:rPr sz="1400" spc="-19" dirty="0" err="1" smtClean="0">
                <a:latin typeface="Calibri"/>
                <a:cs typeface="Calibri"/>
              </a:rPr>
              <a:t>a</a:t>
            </a:r>
            <a:r>
              <a:rPr sz="1400" spc="9" dirty="0" err="1" smtClean="0">
                <a:latin typeface="Calibri"/>
                <a:cs typeface="Calibri"/>
              </a:rPr>
              <a:t>d</a:t>
            </a:r>
            <a:r>
              <a:rPr sz="1400" spc="4" dirty="0" err="1" smtClean="0">
                <a:latin typeface="Calibri"/>
                <a:cs typeface="Calibri"/>
              </a:rPr>
              <a:t>o</a:t>
            </a:r>
            <a:r>
              <a:rPr sz="1400" spc="-19" dirty="0" err="1" smtClean="0">
                <a:latin typeface="Calibri"/>
                <a:cs typeface="Calibri"/>
              </a:rPr>
              <a:t>r</a:t>
            </a:r>
            <a:r>
              <a:rPr sz="1400" spc="44" dirty="0" err="1" smtClean="0">
                <a:latin typeface="Calibri"/>
                <a:cs typeface="Calibri"/>
              </a:rPr>
              <a:t>e</a:t>
            </a:r>
            <a:r>
              <a:rPr sz="1400" spc="0" dirty="0" err="1" smtClean="0">
                <a:latin typeface="Calibri"/>
                <a:cs typeface="Calibri"/>
              </a:rPr>
              <a:t>s</a:t>
            </a:r>
            <a:r>
              <a:rPr lang="es-MX" sz="1400" spc="0" dirty="0" smtClean="0">
                <a:latin typeface="Calibri"/>
                <a:cs typeface="Calibri"/>
              </a:rPr>
              <a:t> </a:t>
            </a:r>
            <a:r>
              <a:rPr sz="1400" dirty="0" err="1" smtClean="0">
                <a:latin typeface="Calibri"/>
                <a:cs typeface="Calibri"/>
              </a:rPr>
              <a:t>C</a:t>
            </a:r>
            <a:r>
              <a:rPr sz="1400" spc="-19" dirty="0" err="1" smtClean="0">
                <a:latin typeface="Calibri"/>
                <a:cs typeface="Calibri"/>
              </a:rPr>
              <a:t>a</a:t>
            </a:r>
            <a:r>
              <a:rPr sz="1400" spc="9" dirty="0" err="1" smtClean="0">
                <a:latin typeface="Calibri"/>
                <a:cs typeface="Calibri"/>
              </a:rPr>
              <a:t>p</a:t>
            </a:r>
            <a:r>
              <a:rPr sz="1400" spc="-19" dirty="0" err="1" smtClean="0">
                <a:latin typeface="Calibri"/>
                <a:cs typeface="Calibri"/>
              </a:rPr>
              <a:t>a</a:t>
            </a:r>
            <a:r>
              <a:rPr sz="1400" spc="-34" dirty="0" err="1" smtClean="0">
                <a:latin typeface="Calibri"/>
                <a:cs typeface="Calibri"/>
              </a:rPr>
              <a:t>c</a:t>
            </a:r>
            <a:r>
              <a:rPr sz="1400" spc="50" dirty="0" err="1" smtClean="0">
                <a:latin typeface="Calibri"/>
                <a:cs typeface="Calibri"/>
              </a:rPr>
              <a:t>i</a:t>
            </a:r>
            <a:r>
              <a:rPr sz="1400" spc="0" dirty="0" err="1" smtClean="0">
                <a:latin typeface="Calibri"/>
                <a:cs typeface="Calibri"/>
              </a:rPr>
              <a:t>t</a:t>
            </a:r>
            <a:r>
              <a:rPr sz="1400" spc="-19" dirty="0" err="1" smtClean="0">
                <a:latin typeface="Calibri"/>
                <a:cs typeface="Calibri"/>
              </a:rPr>
              <a:t>a</a:t>
            </a:r>
            <a:r>
              <a:rPr sz="1400" spc="9" dirty="0" err="1" smtClean="0">
                <a:latin typeface="Calibri"/>
                <a:cs typeface="Calibri"/>
              </a:rPr>
              <a:t>d</a:t>
            </a:r>
            <a:r>
              <a:rPr sz="1400" spc="4" dirty="0" err="1" smtClean="0">
                <a:latin typeface="Calibri"/>
                <a:cs typeface="Calibri"/>
              </a:rPr>
              <a:t>o</a:t>
            </a:r>
            <a:r>
              <a:rPr sz="1400" spc="0" dirty="0" err="1" smtClean="0">
                <a:latin typeface="Calibri"/>
                <a:cs typeface="Calibri"/>
              </a:rPr>
              <a:t>s</a:t>
            </a:r>
            <a:endParaRPr sz="1400" dirty="0">
              <a:latin typeface="Calibri"/>
              <a:cs typeface="Calibri"/>
            </a:endParaRPr>
          </a:p>
        </p:txBody>
      </p:sp>
      <p:sp>
        <p:nvSpPr>
          <p:cNvPr id="52" name="object 19"/>
          <p:cNvSpPr txBox="1"/>
          <p:nvPr/>
        </p:nvSpPr>
        <p:spPr>
          <a:xfrm>
            <a:off x="7581261" y="3106986"/>
            <a:ext cx="1501495" cy="529197"/>
          </a:xfrm>
          <a:prstGeom prst="rect">
            <a:avLst/>
          </a:prstGeom>
        </p:spPr>
        <p:txBody>
          <a:bodyPr wrap="square" lIns="0" tIns="0" rIns="0" bIns="0" rtlCol="0">
            <a:noAutofit/>
          </a:bodyPr>
          <a:lstStyle/>
          <a:p>
            <a:pPr marL="213841">
              <a:lnSpc>
                <a:spcPct val="101725"/>
              </a:lnSpc>
              <a:spcBef>
                <a:spcPts val="140"/>
              </a:spcBef>
            </a:pPr>
            <a:r>
              <a:rPr sz="1550" b="1" spc="-47" dirty="0" smtClean="0">
                <a:solidFill>
                  <a:srgbClr val="FF0000"/>
                </a:solidFill>
                <a:latin typeface="Calibri"/>
                <a:cs typeface="Calibri"/>
              </a:rPr>
              <a:t>1</a:t>
            </a:r>
            <a:r>
              <a:rPr sz="1550" b="1" spc="0" dirty="0" smtClean="0">
                <a:solidFill>
                  <a:srgbClr val="FF0000"/>
                </a:solidFill>
                <a:latin typeface="Calibri"/>
                <a:cs typeface="Calibri"/>
              </a:rPr>
              <a:t>0</a:t>
            </a:r>
            <a:r>
              <a:rPr sz="1550" b="1" spc="-80" dirty="0" smtClean="0">
                <a:solidFill>
                  <a:srgbClr val="FF0000"/>
                </a:solidFill>
                <a:latin typeface="Calibri"/>
                <a:cs typeface="Calibri"/>
              </a:rPr>
              <a:t> </a:t>
            </a:r>
            <a:r>
              <a:rPr sz="1550" b="1" spc="-39" dirty="0" smtClean="0">
                <a:solidFill>
                  <a:srgbClr val="FF0000"/>
                </a:solidFill>
                <a:latin typeface="Calibri"/>
                <a:cs typeface="Calibri"/>
              </a:rPr>
              <a:t>T</a:t>
            </a:r>
            <a:r>
              <a:rPr sz="1550" b="1" spc="-29" dirty="0" smtClean="0">
                <a:solidFill>
                  <a:srgbClr val="FF0000"/>
                </a:solidFill>
                <a:latin typeface="Calibri"/>
                <a:cs typeface="Calibri"/>
              </a:rPr>
              <a:t>r</a:t>
            </a:r>
            <a:r>
              <a:rPr sz="1550" b="1" spc="-39" dirty="0" smtClean="0">
                <a:solidFill>
                  <a:srgbClr val="FF0000"/>
                </a:solidFill>
                <a:latin typeface="Calibri"/>
                <a:cs typeface="Calibri"/>
              </a:rPr>
              <a:t>a</a:t>
            </a:r>
            <a:r>
              <a:rPr sz="1550" b="1" spc="-4" dirty="0" smtClean="0">
                <a:solidFill>
                  <a:srgbClr val="FF0000"/>
                </a:solidFill>
                <a:latin typeface="Calibri"/>
                <a:cs typeface="Calibri"/>
              </a:rPr>
              <a:t>b</a:t>
            </a:r>
            <a:r>
              <a:rPr sz="1550" b="1" spc="-39" dirty="0" smtClean="0">
                <a:solidFill>
                  <a:srgbClr val="FF0000"/>
                </a:solidFill>
                <a:latin typeface="Calibri"/>
                <a:cs typeface="Calibri"/>
              </a:rPr>
              <a:t>a</a:t>
            </a:r>
            <a:r>
              <a:rPr sz="1550" b="1" spc="14" dirty="0" smtClean="0">
                <a:solidFill>
                  <a:srgbClr val="FF0000"/>
                </a:solidFill>
                <a:latin typeface="Calibri"/>
                <a:cs typeface="Calibri"/>
              </a:rPr>
              <a:t>j</a:t>
            </a:r>
            <a:r>
              <a:rPr sz="1550" b="1" spc="-39" dirty="0" smtClean="0">
                <a:solidFill>
                  <a:srgbClr val="FF0000"/>
                </a:solidFill>
                <a:latin typeface="Calibri"/>
                <a:cs typeface="Calibri"/>
              </a:rPr>
              <a:t>a</a:t>
            </a:r>
            <a:r>
              <a:rPr sz="1550" b="1" spc="-4" dirty="0" smtClean="0">
                <a:solidFill>
                  <a:srgbClr val="FF0000"/>
                </a:solidFill>
                <a:latin typeface="Calibri"/>
                <a:cs typeface="Calibri"/>
              </a:rPr>
              <a:t>d</a:t>
            </a:r>
            <a:r>
              <a:rPr sz="1550" b="1" spc="-9" dirty="0" smtClean="0">
                <a:solidFill>
                  <a:srgbClr val="FF0000"/>
                </a:solidFill>
                <a:latin typeface="Calibri"/>
                <a:cs typeface="Calibri"/>
              </a:rPr>
              <a:t>o</a:t>
            </a:r>
            <a:r>
              <a:rPr sz="1550" b="1" spc="-29" dirty="0" smtClean="0">
                <a:solidFill>
                  <a:srgbClr val="FF0000"/>
                </a:solidFill>
                <a:latin typeface="Calibri"/>
                <a:cs typeface="Calibri"/>
              </a:rPr>
              <a:t>r</a:t>
            </a:r>
            <a:r>
              <a:rPr sz="1550" b="1" spc="39" dirty="0" smtClean="0">
                <a:solidFill>
                  <a:srgbClr val="FF0000"/>
                </a:solidFill>
                <a:latin typeface="Calibri"/>
                <a:cs typeface="Calibri"/>
              </a:rPr>
              <a:t>e</a:t>
            </a:r>
            <a:r>
              <a:rPr sz="1550" b="1" spc="0" dirty="0" smtClean="0">
                <a:solidFill>
                  <a:srgbClr val="FF0000"/>
                </a:solidFill>
                <a:latin typeface="Calibri"/>
                <a:cs typeface="Calibri"/>
              </a:rPr>
              <a:t>s</a:t>
            </a:r>
            <a:endParaRPr sz="1550">
              <a:latin typeface="Calibri"/>
              <a:cs typeface="Calibri"/>
            </a:endParaRPr>
          </a:p>
        </p:txBody>
      </p:sp>
      <p:sp>
        <p:nvSpPr>
          <p:cNvPr id="53" name="object 18"/>
          <p:cNvSpPr txBox="1"/>
          <p:nvPr/>
        </p:nvSpPr>
        <p:spPr>
          <a:xfrm>
            <a:off x="72050" y="3636183"/>
            <a:ext cx="3188535" cy="529249"/>
          </a:xfrm>
          <a:prstGeom prst="rect">
            <a:avLst/>
          </a:prstGeom>
        </p:spPr>
        <p:txBody>
          <a:bodyPr wrap="square" lIns="0" tIns="0" rIns="0" bIns="0" rtlCol="0">
            <a:noAutofit/>
          </a:bodyPr>
          <a:lstStyle/>
          <a:p>
            <a:pPr marL="28528">
              <a:lnSpc>
                <a:spcPct val="101725"/>
              </a:lnSpc>
              <a:spcBef>
                <a:spcPts val="140"/>
              </a:spcBef>
            </a:pPr>
            <a:r>
              <a:rPr sz="1550" spc="-47" dirty="0" smtClean="0">
                <a:latin typeface="Calibri"/>
                <a:cs typeface="Calibri"/>
              </a:rPr>
              <a:t>3</a:t>
            </a:r>
            <a:r>
              <a:rPr sz="1550" spc="0" dirty="0" smtClean="0">
                <a:latin typeface="Calibri"/>
                <a:cs typeface="Calibri"/>
              </a:rPr>
              <a:t>.</a:t>
            </a:r>
            <a:r>
              <a:rPr sz="1550" spc="16" dirty="0" smtClean="0">
                <a:latin typeface="Calibri"/>
                <a:cs typeface="Calibri"/>
              </a:rPr>
              <a:t> </a:t>
            </a:r>
            <a:r>
              <a:rPr sz="1550" spc="-26" dirty="0" smtClean="0">
                <a:latin typeface="Calibri"/>
                <a:cs typeface="Calibri"/>
              </a:rPr>
              <a:t>L</a:t>
            </a:r>
            <a:r>
              <a:rPr sz="1550" spc="43" dirty="0" smtClean="0">
                <a:latin typeface="Calibri"/>
                <a:cs typeface="Calibri"/>
              </a:rPr>
              <a:t>i</a:t>
            </a:r>
            <a:r>
              <a:rPr sz="1550" spc="-30" dirty="0" smtClean="0">
                <a:latin typeface="Calibri"/>
                <a:cs typeface="Calibri"/>
              </a:rPr>
              <a:t>c</a:t>
            </a:r>
            <a:r>
              <a:rPr sz="1550" spc="43" dirty="0" smtClean="0">
                <a:latin typeface="Calibri"/>
                <a:cs typeface="Calibri"/>
              </a:rPr>
              <a:t>i</a:t>
            </a:r>
            <a:r>
              <a:rPr sz="1550" spc="0" dirty="0" smtClean="0">
                <a:latin typeface="Calibri"/>
                <a:cs typeface="Calibri"/>
              </a:rPr>
              <a:t>t</a:t>
            </a:r>
            <a:r>
              <a:rPr sz="1550" spc="-17" dirty="0" smtClean="0">
                <a:latin typeface="Calibri"/>
                <a:cs typeface="Calibri"/>
              </a:rPr>
              <a:t>a</a:t>
            </a:r>
            <a:r>
              <a:rPr sz="1550" spc="-30" dirty="0" smtClean="0">
                <a:latin typeface="Calibri"/>
                <a:cs typeface="Calibri"/>
              </a:rPr>
              <a:t>c</a:t>
            </a:r>
            <a:r>
              <a:rPr sz="1550" spc="43" dirty="0" smtClean="0">
                <a:latin typeface="Calibri"/>
                <a:cs typeface="Calibri"/>
              </a:rPr>
              <a:t>i</a:t>
            </a:r>
            <a:r>
              <a:rPr sz="1550" spc="4" dirty="0" smtClean="0">
                <a:latin typeface="Calibri"/>
                <a:cs typeface="Calibri"/>
              </a:rPr>
              <a:t>ó</a:t>
            </a:r>
            <a:r>
              <a:rPr sz="1550" spc="0" dirty="0" smtClean="0">
                <a:latin typeface="Calibri"/>
                <a:cs typeface="Calibri"/>
              </a:rPr>
              <a:t>n</a:t>
            </a:r>
            <a:r>
              <a:rPr sz="1550" spc="39" dirty="0" smtClean="0">
                <a:latin typeface="Calibri"/>
                <a:cs typeface="Calibri"/>
              </a:rPr>
              <a:t> </a:t>
            </a:r>
            <a:r>
              <a:rPr sz="1550" spc="8" dirty="0" smtClean="0">
                <a:latin typeface="Calibri"/>
                <a:cs typeface="Calibri"/>
              </a:rPr>
              <a:t>p</a:t>
            </a:r>
            <a:r>
              <a:rPr sz="1550" spc="-17" dirty="0" smtClean="0">
                <a:latin typeface="Calibri"/>
                <a:cs typeface="Calibri"/>
              </a:rPr>
              <a:t>ar</a:t>
            </a:r>
            <a:r>
              <a:rPr sz="1550" spc="0" dirty="0" smtClean="0">
                <a:latin typeface="Calibri"/>
                <a:cs typeface="Calibri"/>
              </a:rPr>
              <a:t>a</a:t>
            </a:r>
            <a:r>
              <a:rPr sz="1550" spc="-24" dirty="0" smtClean="0">
                <a:latin typeface="Calibri"/>
                <a:cs typeface="Calibri"/>
              </a:rPr>
              <a:t> </a:t>
            </a:r>
            <a:r>
              <a:rPr sz="1550" spc="-19" dirty="0" smtClean="0">
                <a:latin typeface="Calibri"/>
                <a:cs typeface="Calibri"/>
              </a:rPr>
              <a:t>a</a:t>
            </a:r>
            <a:r>
              <a:rPr sz="1550" spc="9" dirty="0" smtClean="0">
                <a:latin typeface="Calibri"/>
                <a:cs typeface="Calibri"/>
              </a:rPr>
              <a:t>dqu</a:t>
            </a:r>
            <a:r>
              <a:rPr sz="1550" spc="50" dirty="0" smtClean="0">
                <a:latin typeface="Calibri"/>
                <a:cs typeface="Calibri"/>
              </a:rPr>
              <a:t>i</a:t>
            </a:r>
            <a:r>
              <a:rPr sz="1550" spc="9" dirty="0" smtClean="0">
                <a:latin typeface="Calibri"/>
                <a:cs typeface="Calibri"/>
              </a:rPr>
              <a:t>s</a:t>
            </a:r>
            <a:r>
              <a:rPr sz="1550" spc="50" dirty="0" smtClean="0">
                <a:latin typeface="Calibri"/>
                <a:cs typeface="Calibri"/>
              </a:rPr>
              <a:t>i</a:t>
            </a:r>
            <a:r>
              <a:rPr sz="1550" spc="-34" dirty="0" smtClean="0">
                <a:latin typeface="Calibri"/>
                <a:cs typeface="Calibri"/>
              </a:rPr>
              <a:t>c</a:t>
            </a:r>
            <a:r>
              <a:rPr sz="1550" spc="50" dirty="0" smtClean="0">
                <a:latin typeface="Calibri"/>
                <a:cs typeface="Calibri"/>
              </a:rPr>
              <a:t>i</a:t>
            </a:r>
            <a:r>
              <a:rPr sz="1550" spc="4" dirty="0" smtClean="0">
                <a:latin typeface="Calibri"/>
                <a:cs typeface="Calibri"/>
              </a:rPr>
              <a:t>ó</a:t>
            </a:r>
            <a:r>
              <a:rPr sz="1550" spc="0" dirty="0" smtClean="0">
                <a:latin typeface="Calibri"/>
                <a:cs typeface="Calibri"/>
              </a:rPr>
              <a:t>n</a:t>
            </a:r>
            <a:endParaRPr sz="1550" dirty="0">
              <a:latin typeface="Calibri"/>
              <a:cs typeface="Calibri"/>
            </a:endParaRPr>
          </a:p>
          <a:p>
            <a:pPr marL="28528">
              <a:lnSpc>
                <a:spcPct val="101725"/>
              </a:lnSpc>
              <a:spcBef>
                <a:spcPts val="190"/>
              </a:spcBef>
            </a:pPr>
            <a:r>
              <a:rPr sz="1550" spc="-29" dirty="0" smtClean="0">
                <a:latin typeface="Calibri"/>
                <a:cs typeface="Calibri"/>
              </a:rPr>
              <a:t>L</a:t>
            </a:r>
            <a:r>
              <a:rPr sz="1550" spc="-19" dirty="0" smtClean="0">
                <a:latin typeface="Calibri"/>
                <a:cs typeface="Calibri"/>
              </a:rPr>
              <a:t>a</a:t>
            </a:r>
            <a:r>
              <a:rPr sz="1550" spc="0" dirty="0" smtClean="0">
                <a:latin typeface="Calibri"/>
                <a:cs typeface="Calibri"/>
              </a:rPr>
              <a:t>m</a:t>
            </a:r>
            <a:r>
              <a:rPr sz="1550" spc="44" dirty="0" smtClean="0">
                <a:latin typeface="Calibri"/>
                <a:cs typeface="Calibri"/>
              </a:rPr>
              <a:t>i</a:t>
            </a:r>
            <a:r>
              <a:rPr sz="1550" spc="9" dirty="0" smtClean="0">
                <a:latin typeface="Calibri"/>
                <a:cs typeface="Calibri"/>
              </a:rPr>
              <a:t>n</a:t>
            </a:r>
            <a:r>
              <a:rPr sz="1550" spc="-19" dirty="0" smtClean="0">
                <a:latin typeface="Calibri"/>
                <a:cs typeface="Calibri"/>
              </a:rPr>
              <a:t>a</a:t>
            </a:r>
            <a:r>
              <a:rPr sz="1550" spc="0" dirty="0" smtClean="0">
                <a:latin typeface="Calibri"/>
                <a:cs typeface="Calibri"/>
              </a:rPr>
              <a:t>s</a:t>
            </a:r>
            <a:endParaRPr sz="1550" dirty="0">
              <a:latin typeface="Calibri"/>
              <a:cs typeface="Calibri"/>
            </a:endParaRPr>
          </a:p>
        </p:txBody>
      </p:sp>
      <p:sp>
        <p:nvSpPr>
          <p:cNvPr id="54" name="object 17"/>
          <p:cNvSpPr txBox="1"/>
          <p:nvPr/>
        </p:nvSpPr>
        <p:spPr>
          <a:xfrm>
            <a:off x="3260586" y="3636183"/>
            <a:ext cx="2252566" cy="529249"/>
          </a:xfrm>
          <a:prstGeom prst="rect">
            <a:avLst/>
          </a:prstGeom>
        </p:spPr>
        <p:txBody>
          <a:bodyPr wrap="square" lIns="0" tIns="0" rIns="0" bIns="0" rtlCol="0">
            <a:noAutofit/>
          </a:bodyPr>
          <a:lstStyle/>
          <a:p>
            <a:pPr marL="733445" marR="136980" indent="-531603">
              <a:lnSpc>
                <a:spcPts val="1892"/>
              </a:lnSpc>
              <a:spcBef>
                <a:spcPts val="140"/>
              </a:spcBef>
            </a:pPr>
            <a:r>
              <a:rPr sz="1200" spc="-47" dirty="0" smtClean="0">
                <a:latin typeface="Calibri"/>
                <a:cs typeface="Calibri"/>
              </a:rPr>
              <a:t>1</a:t>
            </a:r>
            <a:r>
              <a:rPr sz="1200" spc="17" dirty="0" smtClean="0">
                <a:latin typeface="Calibri"/>
                <a:cs typeface="Calibri"/>
              </a:rPr>
              <a:t>,</a:t>
            </a:r>
            <a:r>
              <a:rPr sz="1200" spc="-47" dirty="0" smtClean="0">
                <a:latin typeface="Calibri"/>
                <a:cs typeface="Calibri"/>
              </a:rPr>
              <a:t>80</a:t>
            </a:r>
            <a:r>
              <a:rPr sz="1200" spc="0" dirty="0" smtClean="0">
                <a:latin typeface="Calibri"/>
                <a:cs typeface="Calibri"/>
              </a:rPr>
              <a:t>0</a:t>
            </a:r>
            <a:r>
              <a:rPr sz="1200" spc="-72" dirty="0" smtClean="0">
                <a:latin typeface="Calibri"/>
                <a:cs typeface="Calibri"/>
              </a:rPr>
              <a:t> </a:t>
            </a:r>
            <a:r>
              <a:rPr sz="1200" spc="8" dirty="0" smtClean="0">
                <a:latin typeface="Calibri"/>
                <a:cs typeface="Calibri"/>
              </a:rPr>
              <a:t>p</a:t>
            </a:r>
            <a:r>
              <a:rPr sz="1200" spc="-17" dirty="0" smtClean="0">
                <a:latin typeface="Calibri"/>
                <a:cs typeface="Calibri"/>
              </a:rPr>
              <a:t>a</a:t>
            </a:r>
            <a:r>
              <a:rPr sz="1200" spc="8" dirty="0" smtClean="0">
                <a:latin typeface="Calibri"/>
                <a:cs typeface="Calibri"/>
              </a:rPr>
              <a:t>qu</a:t>
            </a:r>
            <a:r>
              <a:rPr sz="1200" spc="39" dirty="0" smtClean="0">
                <a:latin typeface="Calibri"/>
                <a:cs typeface="Calibri"/>
              </a:rPr>
              <a:t>e</a:t>
            </a:r>
            <a:r>
              <a:rPr sz="1200" spc="0" dirty="0" smtClean="0">
                <a:latin typeface="Calibri"/>
                <a:cs typeface="Calibri"/>
              </a:rPr>
              <a:t>t</a:t>
            </a:r>
            <a:r>
              <a:rPr sz="1200" spc="39" dirty="0" smtClean="0">
                <a:latin typeface="Calibri"/>
                <a:cs typeface="Calibri"/>
              </a:rPr>
              <a:t>e</a:t>
            </a:r>
            <a:r>
              <a:rPr sz="1200" spc="0" dirty="0" smtClean="0">
                <a:latin typeface="Calibri"/>
                <a:cs typeface="Calibri"/>
              </a:rPr>
              <a:t>s</a:t>
            </a:r>
            <a:r>
              <a:rPr sz="1200" spc="47" dirty="0" smtClean="0">
                <a:latin typeface="Calibri"/>
                <a:cs typeface="Calibri"/>
              </a:rPr>
              <a:t> </a:t>
            </a:r>
            <a:r>
              <a:rPr sz="1200" spc="8" dirty="0" smtClean="0">
                <a:latin typeface="Calibri"/>
                <a:cs typeface="Calibri"/>
              </a:rPr>
              <a:t>d</a:t>
            </a:r>
            <a:r>
              <a:rPr sz="1200" spc="0" dirty="0" smtClean="0">
                <a:latin typeface="Calibri"/>
                <a:cs typeface="Calibri"/>
              </a:rPr>
              <a:t>e</a:t>
            </a:r>
            <a:r>
              <a:rPr sz="1200" spc="32" dirty="0" smtClean="0">
                <a:latin typeface="Calibri"/>
                <a:cs typeface="Calibri"/>
              </a:rPr>
              <a:t> </a:t>
            </a:r>
            <a:r>
              <a:rPr sz="1200" spc="50" dirty="0" smtClean="0">
                <a:latin typeface="Calibri"/>
                <a:cs typeface="Calibri"/>
              </a:rPr>
              <a:t>l</a:t>
            </a:r>
            <a:r>
              <a:rPr sz="1200" spc="-19" dirty="0" smtClean="0">
                <a:latin typeface="Calibri"/>
                <a:cs typeface="Calibri"/>
              </a:rPr>
              <a:t>a</a:t>
            </a:r>
            <a:r>
              <a:rPr sz="1200" spc="0" dirty="0" smtClean="0">
                <a:latin typeface="Calibri"/>
                <a:cs typeface="Calibri"/>
              </a:rPr>
              <a:t>m</a:t>
            </a:r>
            <a:r>
              <a:rPr sz="1200" spc="44" dirty="0" smtClean="0">
                <a:latin typeface="Calibri"/>
                <a:cs typeface="Calibri"/>
              </a:rPr>
              <a:t>i</a:t>
            </a:r>
            <a:r>
              <a:rPr sz="1200" spc="9" dirty="0" smtClean="0">
                <a:latin typeface="Calibri"/>
                <a:cs typeface="Calibri"/>
              </a:rPr>
              <a:t>n</a:t>
            </a:r>
            <a:r>
              <a:rPr sz="1200" spc="-19" dirty="0" smtClean="0">
                <a:latin typeface="Calibri"/>
                <a:cs typeface="Calibri"/>
              </a:rPr>
              <a:t>a</a:t>
            </a:r>
            <a:r>
              <a:rPr sz="1200" spc="0" dirty="0" smtClean="0">
                <a:latin typeface="Calibri"/>
                <a:cs typeface="Calibri"/>
              </a:rPr>
              <a:t>s</a:t>
            </a:r>
            <a:r>
              <a:rPr lang="es-MX" sz="1200" spc="0" dirty="0" smtClean="0">
                <a:latin typeface="Calibri"/>
                <a:cs typeface="Calibri"/>
              </a:rPr>
              <a:t> </a:t>
            </a:r>
            <a:r>
              <a:rPr sz="1200" spc="-34" dirty="0" err="1" smtClean="0">
                <a:latin typeface="Calibri"/>
                <a:cs typeface="Calibri"/>
              </a:rPr>
              <a:t>c</a:t>
            </a:r>
            <a:r>
              <a:rPr sz="1200" spc="4" dirty="0" err="1" smtClean="0">
                <a:latin typeface="Calibri"/>
                <a:cs typeface="Calibri"/>
              </a:rPr>
              <a:t>o</a:t>
            </a:r>
            <a:r>
              <a:rPr sz="1200" spc="0" dirty="0" err="1" smtClean="0">
                <a:latin typeface="Calibri"/>
                <a:cs typeface="Calibri"/>
              </a:rPr>
              <a:t>m</a:t>
            </a:r>
            <a:r>
              <a:rPr sz="1200" spc="4" dirty="0" err="1" smtClean="0">
                <a:latin typeface="Calibri"/>
                <a:cs typeface="Calibri"/>
              </a:rPr>
              <a:t>p</a:t>
            </a:r>
            <a:r>
              <a:rPr sz="1200" spc="-19" dirty="0" err="1" smtClean="0">
                <a:latin typeface="Calibri"/>
                <a:cs typeface="Calibri"/>
              </a:rPr>
              <a:t>ra</a:t>
            </a:r>
            <a:r>
              <a:rPr sz="1200" spc="9" dirty="0" err="1" smtClean="0">
                <a:latin typeface="Calibri"/>
                <a:cs typeface="Calibri"/>
              </a:rPr>
              <a:t>d</a:t>
            </a:r>
            <a:r>
              <a:rPr sz="1200" spc="4" dirty="0" err="1" smtClean="0">
                <a:latin typeface="Calibri"/>
                <a:cs typeface="Calibri"/>
              </a:rPr>
              <a:t>o</a:t>
            </a:r>
            <a:r>
              <a:rPr sz="1200" spc="0" dirty="0" err="1" smtClean="0">
                <a:latin typeface="Calibri"/>
                <a:cs typeface="Calibri"/>
              </a:rPr>
              <a:t>s</a:t>
            </a:r>
            <a:endParaRPr sz="1200" dirty="0">
              <a:latin typeface="Calibri"/>
              <a:cs typeface="Calibri"/>
            </a:endParaRPr>
          </a:p>
        </p:txBody>
      </p:sp>
      <p:sp>
        <p:nvSpPr>
          <p:cNvPr id="55" name="object 16"/>
          <p:cNvSpPr txBox="1"/>
          <p:nvPr/>
        </p:nvSpPr>
        <p:spPr>
          <a:xfrm>
            <a:off x="5513152" y="3636183"/>
            <a:ext cx="2068108" cy="529249"/>
          </a:xfrm>
          <a:prstGeom prst="rect">
            <a:avLst/>
          </a:prstGeom>
        </p:spPr>
        <p:txBody>
          <a:bodyPr wrap="square" lIns="0" tIns="0" rIns="0" bIns="0" rtlCol="0">
            <a:noAutofit/>
          </a:bodyPr>
          <a:lstStyle/>
          <a:p>
            <a:pPr marL="641139" marR="67564" indent="-508373" algn="ctr">
              <a:lnSpc>
                <a:spcPts val="1892"/>
              </a:lnSpc>
              <a:spcBef>
                <a:spcPts val="140"/>
              </a:spcBef>
            </a:pPr>
            <a:r>
              <a:rPr sz="1200" spc="-47" dirty="0" smtClean="0">
                <a:latin typeface="Calibri"/>
                <a:cs typeface="Calibri"/>
              </a:rPr>
              <a:t>200</a:t>
            </a:r>
            <a:r>
              <a:rPr sz="1200" spc="0" dirty="0" smtClean="0">
                <a:latin typeface="Calibri"/>
                <a:cs typeface="Calibri"/>
              </a:rPr>
              <a:t>0</a:t>
            </a:r>
            <a:r>
              <a:rPr sz="1200" spc="-79" dirty="0" smtClean="0">
                <a:latin typeface="Calibri"/>
                <a:cs typeface="Calibri"/>
              </a:rPr>
              <a:t> </a:t>
            </a:r>
            <a:r>
              <a:rPr sz="1200" spc="8" dirty="0" smtClean="0">
                <a:latin typeface="Calibri"/>
                <a:cs typeface="Calibri"/>
              </a:rPr>
              <a:t>Paquetes</a:t>
            </a:r>
            <a:r>
              <a:rPr lang="es-MX" sz="1200" spc="47" dirty="0" smtClean="0">
                <a:latin typeface="Calibri"/>
                <a:cs typeface="Calibri"/>
              </a:rPr>
              <a:t> de </a:t>
            </a:r>
            <a:r>
              <a:rPr sz="1200" spc="50" dirty="0" smtClean="0">
                <a:latin typeface="Calibri"/>
                <a:cs typeface="Calibri"/>
              </a:rPr>
              <a:t>l</a:t>
            </a:r>
            <a:r>
              <a:rPr sz="1200" spc="-19" dirty="0" smtClean="0">
                <a:latin typeface="Calibri"/>
                <a:cs typeface="Calibri"/>
              </a:rPr>
              <a:t>a</a:t>
            </a:r>
            <a:r>
              <a:rPr sz="1200" spc="0" dirty="0" smtClean="0">
                <a:latin typeface="Calibri"/>
                <a:cs typeface="Calibri"/>
              </a:rPr>
              <a:t>m</a:t>
            </a:r>
            <a:r>
              <a:rPr sz="1200" spc="44" dirty="0" smtClean="0">
                <a:latin typeface="Calibri"/>
                <a:cs typeface="Calibri"/>
              </a:rPr>
              <a:t>i</a:t>
            </a:r>
            <a:r>
              <a:rPr sz="1200" spc="9" dirty="0" smtClean="0">
                <a:latin typeface="Calibri"/>
                <a:cs typeface="Calibri"/>
              </a:rPr>
              <a:t>n</a:t>
            </a:r>
            <a:r>
              <a:rPr sz="1200" spc="-19" dirty="0" smtClean="0">
                <a:latin typeface="Calibri"/>
                <a:cs typeface="Calibri"/>
              </a:rPr>
              <a:t>a</a:t>
            </a:r>
            <a:r>
              <a:rPr sz="1200" spc="0" dirty="0" smtClean="0">
                <a:latin typeface="Calibri"/>
                <a:cs typeface="Calibri"/>
              </a:rPr>
              <a:t>s</a:t>
            </a:r>
            <a:r>
              <a:rPr lang="es-MX" sz="1200" spc="0" dirty="0" smtClean="0">
                <a:latin typeface="Calibri"/>
                <a:cs typeface="Calibri"/>
              </a:rPr>
              <a:t> </a:t>
            </a:r>
            <a:r>
              <a:rPr sz="1200" spc="-34" dirty="0" err="1" smtClean="0">
                <a:latin typeface="Calibri"/>
                <a:cs typeface="Calibri"/>
              </a:rPr>
              <a:t>c</a:t>
            </a:r>
            <a:r>
              <a:rPr sz="1200" spc="4" dirty="0" err="1" smtClean="0">
                <a:latin typeface="Calibri"/>
                <a:cs typeface="Calibri"/>
              </a:rPr>
              <a:t>o</a:t>
            </a:r>
            <a:r>
              <a:rPr sz="1200" spc="0" dirty="0" err="1" smtClean="0">
                <a:latin typeface="Calibri"/>
                <a:cs typeface="Calibri"/>
              </a:rPr>
              <a:t>m</a:t>
            </a:r>
            <a:r>
              <a:rPr sz="1200" spc="4" dirty="0" err="1" smtClean="0">
                <a:latin typeface="Calibri"/>
                <a:cs typeface="Calibri"/>
              </a:rPr>
              <a:t>p</a:t>
            </a:r>
            <a:r>
              <a:rPr sz="1200" spc="-19" dirty="0" err="1" smtClean="0">
                <a:latin typeface="Calibri"/>
                <a:cs typeface="Calibri"/>
              </a:rPr>
              <a:t>ra</a:t>
            </a:r>
            <a:r>
              <a:rPr sz="1200" spc="9" dirty="0" err="1" smtClean="0">
                <a:latin typeface="Calibri"/>
                <a:cs typeface="Calibri"/>
              </a:rPr>
              <a:t>d</a:t>
            </a:r>
            <a:r>
              <a:rPr sz="1200" spc="4" dirty="0" err="1" smtClean="0">
                <a:latin typeface="Calibri"/>
                <a:cs typeface="Calibri"/>
              </a:rPr>
              <a:t>o</a:t>
            </a:r>
            <a:r>
              <a:rPr sz="1200" spc="0" dirty="0" err="1" smtClean="0">
                <a:latin typeface="Calibri"/>
                <a:cs typeface="Calibri"/>
              </a:rPr>
              <a:t>s</a:t>
            </a:r>
            <a:endParaRPr sz="1200" dirty="0">
              <a:latin typeface="Calibri"/>
              <a:cs typeface="Calibri"/>
            </a:endParaRPr>
          </a:p>
        </p:txBody>
      </p:sp>
      <p:sp>
        <p:nvSpPr>
          <p:cNvPr id="56" name="object 15"/>
          <p:cNvSpPr txBox="1"/>
          <p:nvPr/>
        </p:nvSpPr>
        <p:spPr>
          <a:xfrm>
            <a:off x="7581261" y="3636183"/>
            <a:ext cx="1501495" cy="529249"/>
          </a:xfrm>
          <a:prstGeom prst="rect">
            <a:avLst/>
          </a:prstGeom>
        </p:spPr>
        <p:txBody>
          <a:bodyPr wrap="square" lIns="0" tIns="0" rIns="0" bIns="0" rtlCol="0">
            <a:noAutofit/>
          </a:bodyPr>
          <a:lstStyle/>
          <a:p>
            <a:pPr marL="306070" marR="126200" indent="-127151">
              <a:lnSpc>
                <a:spcPts val="1892"/>
              </a:lnSpc>
              <a:spcBef>
                <a:spcPts val="140"/>
              </a:spcBef>
            </a:pPr>
            <a:r>
              <a:rPr sz="1200" b="1" spc="-47" dirty="0" smtClean="0">
                <a:latin typeface="Calibri"/>
                <a:cs typeface="Calibri"/>
              </a:rPr>
              <a:t>20</a:t>
            </a:r>
            <a:r>
              <a:rPr sz="1200" b="1" spc="0" dirty="0" smtClean="0">
                <a:latin typeface="Calibri"/>
                <a:cs typeface="Calibri"/>
              </a:rPr>
              <a:t>0</a:t>
            </a:r>
            <a:r>
              <a:rPr sz="1200" b="1" spc="-80" dirty="0" smtClean="0">
                <a:latin typeface="Calibri"/>
                <a:cs typeface="Calibri"/>
              </a:rPr>
              <a:t> </a:t>
            </a:r>
            <a:r>
              <a:rPr sz="1200" b="1" spc="-4" dirty="0" smtClean="0">
                <a:latin typeface="Calibri"/>
                <a:cs typeface="Calibri"/>
              </a:rPr>
              <a:t>p</a:t>
            </a:r>
            <a:r>
              <a:rPr sz="1200" b="1" spc="-34" dirty="0" smtClean="0">
                <a:latin typeface="Calibri"/>
                <a:cs typeface="Calibri"/>
              </a:rPr>
              <a:t>a</a:t>
            </a:r>
            <a:r>
              <a:rPr sz="1200" b="1" spc="-4" dirty="0" smtClean="0">
                <a:latin typeface="Calibri"/>
                <a:cs typeface="Calibri"/>
              </a:rPr>
              <a:t>qu</a:t>
            </a:r>
            <a:r>
              <a:rPr sz="1200" b="1" spc="34" dirty="0" smtClean="0">
                <a:latin typeface="Calibri"/>
                <a:cs typeface="Calibri"/>
              </a:rPr>
              <a:t>e</a:t>
            </a:r>
            <a:r>
              <a:rPr sz="1200" b="1" spc="-17" dirty="0" smtClean="0">
                <a:latin typeface="Calibri"/>
                <a:cs typeface="Calibri"/>
              </a:rPr>
              <a:t>t</a:t>
            </a:r>
            <a:r>
              <a:rPr sz="1200" b="1" spc="34" dirty="0" smtClean="0">
                <a:latin typeface="Calibri"/>
                <a:cs typeface="Calibri"/>
              </a:rPr>
              <a:t>e</a:t>
            </a:r>
            <a:r>
              <a:rPr sz="1200" b="1" spc="0" dirty="0" smtClean="0">
                <a:latin typeface="Calibri"/>
                <a:cs typeface="Calibri"/>
              </a:rPr>
              <a:t>s</a:t>
            </a:r>
            <a:r>
              <a:rPr sz="1200" b="1" spc="30" dirty="0" smtClean="0">
                <a:latin typeface="Calibri"/>
                <a:cs typeface="Calibri"/>
              </a:rPr>
              <a:t> </a:t>
            </a:r>
            <a:r>
              <a:rPr sz="1200" b="1" spc="-4" dirty="0" smtClean="0">
                <a:latin typeface="Calibri"/>
                <a:cs typeface="Calibri"/>
              </a:rPr>
              <a:t>d</a:t>
            </a:r>
            <a:r>
              <a:rPr sz="1200" b="1" spc="0" dirty="0" smtClean="0">
                <a:latin typeface="Calibri"/>
                <a:cs typeface="Calibri"/>
              </a:rPr>
              <a:t>e </a:t>
            </a:r>
            <a:endParaRPr sz="1200" dirty="0">
              <a:latin typeface="Calibri"/>
              <a:cs typeface="Calibri"/>
            </a:endParaRPr>
          </a:p>
          <a:p>
            <a:pPr marL="306070" marR="126200">
              <a:lnSpc>
                <a:spcPts val="1892"/>
              </a:lnSpc>
              <a:spcBef>
                <a:spcPts val="191"/>
              </a:spcBef>
            </a:pPr>
            <a:r>
              <a:rPr sz="1200" b="1" spc="21" dirty="0" smtClean="0">
                <a:latin typeface="Calibri"/>
                <a:cs typeface="Calibri"/>
              </a:rPr>
              <a:t>l</a:t>
            </a:r>
            <a:r>
              <a:rPr sz="1200" b="1" spc="-34" dirty="0" smtClean="0">
                <a:latin typeface="Calibri"/>
                <a:cs typeface="Calibri"/>
              </a:rPr>
              <a:t>a</a:t>
            </a:r>
            <a:r>
              <a:rPr sz="1200" b="1" spc="-17" dirty="0" smtClean="0">
                <a:latin typeface="Calibri"/>
                <a:cs typeface="Calibri"/>
              </a:rPr>
              <a:t>m</a:t>
            </a:r>
            <a:r>
              <a:rPr sz="1200" b="1" spc="21" dirty="0" smtClean="0">
                <a:latin typeface="Calibri"/>
                <a:cs typeface="Calibri"/>
              </a:rPr>
              <a:t>i</a:t>
            </a:r>
            <a:r>
              <a:rPr sz="1200" b="1" spc="-4" dirty="0" smtClean="0">
                <a:latin typeface="Calibri"/>
                <a:cs typeface="Calibri"/>
              </a:rPr>
              <a:t>n</a:t>
            </a:r>
            <a:r>
              <a:rPr sz="1200" b="1" spc="-34" dirty="0" smtClean="0">
                <a:latin typeface="Calibri"/>
                <a:cs typeface="Calibri"/>
              </a:rPr>
              <a:t>a</a:t>
            </a:r>
            <a:r>
              <a:rPr sz="1200" b="1" spc="0" dirty="0" smtClean="0">
                <a:latin typeface="Calibri"/>
                <a:cs typeface="Calibri"/>
              </a:rPr>
              <a:t>s</a:t>
            </a:r>
            <a:r>
              <a:rPr sz="1200" b="1" spc="13" dirty="0" smtClean="0">
                <a:latin typeface="Calibri"/>
                <a:cs typeface="Calibri"/>
              </a:rPr>
              <a:t> </a:t>
            </a:r>
            <a:r>
              <a:rPr sz="1200" b="1" spc="-19" dirty="0" smtClean="0">
                <a:latin typeface="Calibri"/>
                <a:cs typeface="Calibri"/>
              </a:rPr>
              <a:t>m</a:t>
            </a:r>
            <a:r>
              <a:rPr sz="1200" b="1" spc="-39" dirty="0" smtClean="0">
                <a:latin typeface="Calibri"/>
                <a:cs typeface="Calibri"/>
              </a:rPr>
              <a:t>á</a:t>
            </a:r>
            <a:r>
              <a:rPr sz="1200" b="1" spc="0" dirty="0" smtClean="0">
                <a:latin typeface="Calibri"/>
                <a:cs typeface="Calibri"/>
              </a:rPr>
              <a:t>s</a:t>
            </a:r>
            <a:endParaRPr sz="1200" dirty="0">
              <a:latin typeface="Calibri"/>
              <a:cs typeface="Calibri"/>
            </a:endParaRPr>
          </a:p>
        </p:txBody>
      </p:sp>
      <p:sp>
        <p:nvSpPr>
          <p:cNvPr id="57" name="object 14"/>
          <p:cNvSpPr txBox="1"/>
          <p:nvPr/>
        </p:nvSpPr>
        <p:spPr>
          <a:xfrm>
            <a:off x="72050" y="4165433"/>
            <a:ext cx="3188535" cy="529197"/>
          </a:xfrm>
          <a:prstGeom prst="rect">
            <a:avLst/>
          </a:prstGeom>
        </p:spPr>
        <p:txBody>
          <a:bodyPr wrap="square" lIns="0" tIns="0" rIns="0" bIns="0" rtlCol="0">
            <a:noAutofit/>
          </a:bodyPr>
          <a:lstStyle/>
          <a:p>
            <a:pPr marL="28528">
              <a:lnSpc>
                <a:spcPct val="101725"/>
              </a:lnSpc>
              <a:spcBef>
                <a:spcPts val="140"/>
              </a:spcBef>
            </a:pPr>
            <a:r>
              <a:rPr lang="es-MX" sz="1550" spc="-47" dirty="0" smtClean="0">
                <a:latin typeface="Calibri"/>
                <a:cs typeface="Calibri"/>
              </a:rPr>
              <a:t>3.1</a:t>
            </a:r>
            <a:r>
              <a:rPr sz="1550" spc="0" dirty="0" smtClean="0">
                <a:latin typeface="Calibri"/>
                <a:cs typeface="Calibri"/>
              </a:rPr>
              <a:t>.</a:t>
            </a:r>
            <a:r>
              <a:rPr sz="1550" spc="16" dirty="0" smtClean="0">
                <a:latin typeface="Calibri"/>
                <a:cs typeface="Calibri"/>
              </a:rPr>
              <a:t> </a:t>
            </a:r>
            <a:r>
              <a:rPr sz="1550" spc="-26" dirty="0" smtClean="0">
                <a:latin typeface="Calibri"/>
                <a:cs typeface="Calibri"/>
              </a:rPr>
              <a:t>E</a:t>
            </a:r>
            <a:r>
              <a:rPr sz="1550" spc="8" dirty="0" smtClean="0">
                <a:latin typeface="Calibri"/>
                <a:cs typeface="Calibri"/>
              </a:rPr>
              <a:t>n</a:t>
            </a:r>
            <a:r>
              <a:rPr sz="1550" spc="0" dirty="0" smtClean="0">
                <a:latin typeface="Calibri"/>
                <a:cs typeface="Calibri"/>
              </a:rPr>
              <a:t>t</a:t>
            </a:r>
            <a:r>
              <a:rPr sz="1550" spc="-21" dirty="0" smtClean="0">
                <a:latin typeface="Calibri"/>
                <a:cs typeface="Calibri"/>
              </a:rPr>
              <a:t>r</a:t>
            </a:r>
            <a:r>
              <a:rPr sz="1550" spc="39" dirty="0" smtClean="0">
                <a:latin typeface="Calibri"/>
                <a:cs typeface="Calibri"/>
              </a:rPr>
              <a:t>e</a:t>
            </a:r>
            <a:r>
              <a:rPr sz="1550" spc="-4" dirty="0" smtClean="0">
                <a:latin typeface="Calibri"/>
                <a:cs typeface="Calibri"/>
              </a:rPr>
              <a:t>g</a:t>
            </a:r>
            <a:r>
              <a:rPr sz="1550" spc="0" dirty="0" smtClean="0">
                <a:latin typeface="Calibri"/>
                <a:cs typeface="Calibri"/>
              </a:rPr>
              <a:t>a</a:t>
            </a:r>
            <a:r>
              <a:rPr sz="1550" spc="-1" dirty="0" smtClean="0">
                <a:latin typeface="Calibri"/>
                <a:cs typeface="Calibri"/>
              </a:rPr>
              <a:t> </a:t>
            </a:r>
            <a:r>
              <a:rPr sz="1550" spc="17" dirty="0" smtClean="0">
                <a:latin typeface="Calibri"/>
                <a:cs typeface="Calibri"/>
              </a:rPr>
              <a:t>P</a:t>
            </a:r>
            <a:r>
              <a:rPr sz="1550" spc="-17" dirty="0" smtClean="0">
                <a:latin typeface="Calibri"/>
                <a:cs typeface="Calibri"/>
              </a:rPr>
              <a:t>a</a:t>
            </a:r>
            <a:r>
              <a:rPr sz="1550" spc="8" dirty="0" smtClean="0">
                <a:latin typeface="Calibri"/>
                <a:cs typeface="Calibri"/>
              </a:rPr>
              <a:t>qu</a:t>
            </a:r>
            <a:r>
              <a:rPr sz="1550" spc="39" dirty="0" smtClean="0">
                <a:latin typeface="Calibri"/>
                <a:cs typeface="Calibri"/>
              </a:rPr>
              <a:t>e</a:t>
            </a:r>
            <a:r>
              <a:rPr sz="1550" spc="0" dirty="0" smtClean="0">
                <a:latin typeface="Calibri"/>
                <a:cs typeface="Calibri"/>
              </a:rPr>
              <a:t>t</a:t>
            </a:r>
            <a:r>
              <a:rPr sz="1550" spc="39" dirty="0" smtClean="0">
                <a:latin typeface="Calibri"/>
                <a:cs typeface="Calibri"/>
              </a:rPr>
              <a:t>e</a:t>
            </a:r>
            <a:r>
              <a:rPr sz="1550" spc="0" dirty="0" smtClean="0">
                <a:latin typeface="Calibri"/>
                <a:cs typeface="Calibri"/>
              </a:rPr>
              <a:t>s</a:t>
            </a:r>
            <a:r>
              <a:rPr sz="1550" spc="48" dirty="0" smtClean="0">
                <a:latin typeface="Calibri"/>
                <a:cs typeface="Calibri"/>
              </a:rPr>
              <a:t> </a:t>
            </a:r>
            <a:r>
              <a:rPr sz="1550" spc="8" dirty="0" smtClean="0">
                <a:latin typeface="Calibri"/>
                <a:cs typeface="Calibri"/>
              </a:rPr>
              <a:t>d</a:t>
            </a:r>
            <a:r>
              <a:rPr sz="1550" spc="0" dirty="0" smtClean="0">
                <a:latin typeface="Calibri"/>
                <a:cs typeface="Calibri"/>
              </a:rPr>
              <a:t>e</a:t>
            </a:r>
            <a:r>
              <a:rPr sz="1550" spc="32" dirty="0" smtClean="0">
                <a:latin typeface="Calibri"/>
                <a:cs typeface="Calibri"/>
              </a:rPr>
              <a:t> </a:t>
            </a:r>
            <a:r>
              <a:rPr sz="1550" spc="-29" dirty="0" smtClean="0">
                <a:latin typeface="Calibri"/>
                <a:cs typeface="Calibri"/>
              </a:rPr>
              <a:t>L</a:t>
            </a:r>
            <a:r>
              <a:rPr sz="1550" spc="-19" dirty="0" smtClean="0">
                <a:latin typeface="Calibri"/>
                <a:cs typeface="Calibri"/>
              </a:rPr>
              <a:t>á</a:t>
            </a:r>
            <a:r>
              <a:rPr sz="1550" spc="0" dirty="0" smtClean="0">
                <a:latin typeface="Calibri"/>
                <a:cs typeface="Calibri"/>
              </a:rPr>
              <a:t>m</a:t>
            </a:r>
            <a:r>
              <a:rPr sz="1550" spc="44" dirty="0" smtClean="0">
                <a:latin typeface="Calibri"/>
                <a:cs typeface="Calibri"/>
              </a:rPr>
              <a:t>i</a:t>
            </a:r>
            <a:r>
              <a:rPr sz="1550" spc="9" dirty="0" smtClean="0">
                <a:latin typeface="Calibri"/>
                <a:cs typeface="Calibri"/>
              </a:rPr>
              <a:t>n</a:t>
            </a:r>
            <a:r>
              <a:rPr sz="1550" spc="-19" dirty="0" smtClean="0">
                <a:latin typeface="Calibri"/>
                <a:cs typeface="Calibri"/>
              </a:rPr>
              <a:t>a</a:t>
            </a:r>
            <a:r>
              <a:rPr sz="1550" spc="0" dirty="0" smtClean="0">
                <a:latin typeface="Calibri"/>
                <a:cs typeface="Calibri"/>
              </a:rPr>
              <a:t>s</a:t>
            </a:r>
            <a:endParaRPr sz="1550" dirty="0">
              <a:latin typeface="Calibri"/>
              <a:cs typeface="Calibri"/>
            </a:endParaRPr>
          </a:p>
        </p:txBody>
      </p:sp>
      <p:sp>
        <p:nvSpPr>
          <p:cNvPr id="58" name="object 13"/>
          <p:cNvSpPr txBox="1"/>
          <p:nvPr/>
        </p:nvSpPr>
        <p:spPr>
          <a:xfrm>
            <a:off x="3260586" y="4165433"/>
            <a:ext cx="2252566" cy="529197"/>
          </a:xfrm>
          <a:prstGeom prst="rect">
            <a:avLst/>
          </a:prstGeom>
        </p:spPr>
        <p:txBody>
          <a:bodyPr wrap="square" lIns="0" tIns="0" rIns="0" bIns="0" rtlCol="0">
            <a:noAutofit/>
          </a:bodyPr>
          <a:lstStyle/>
          <a:p>
            <a:pPr marL="721907" marR="136980" indent="-520065">
              <a:lnSpc>
                <a:spcPts val="1892"/>
              </a:lnSpc>
              <a:spcBef>
                <a:spcPts val="140"/>
              </a:spcBef>
            </a:pPr>
            <a:r>
              <a:rPr sz="1200" spc="-47" dirty="0" smtClean="0">
                <a:latin typeface="Calibri"/>
                <a:cs typeface="Calibri"/>
              </a:rPr>
              <a:t>1</a:t>
            </a:r>
            <a:r>
              <a:rPr sz="1200" spc="17" dirty="0" smtClean="0">
                <a:latin typeface="Calibri"/>
                <a:cs typeface="Calibri"/>
              </a:rPr>
              <a:t>,</a:t>
            </a:r>
            <a:r>
              <a:rPr sz="1200" spc="-47" dirty="0" smtClean="0">
                <a:latin typeface="Calibri"/>
                <a:cs typeface="Calibri"/>
              </a:rPr>
              <a:t>80</a:t>
            </a:r>
            <a:r>
              <a:rPr sz="1200" spc="0" dirty="0" smtClean="0">
                <a:latin typeface="Calibri"/>
                <a:cs typeface="Calibri"/>
              </a:rPr>
              <a:t>0</a:t>
            </a:r>
            <a:r>
              <a:rPr sz="1200" spc="-72" dirty="0" smtClean="0">
                <a:latin typeface="Calibri"/>
                <a:cs typeface="Calibri"/>
              </a:rPr>
              <a:t> </a:t>
            </a:r>
            <a:r>
              <a:rPr sz="1200" spc="8" dirty="0" smtClean="0">
                <a:latin typeface="Calibri"/>
                <a:cs typeface="Calibri"/>
              </a:rPr>
              <a:t>p</a:t>
            </a:r>
            <a:r>
              <a:rPr sz="1200" spc="-17" dirty="0" smtClean="0">
                <a:latin typeface="Calibri"/>
                <a:cs typeface="Calibri"/>
              </a:rPr>
              <a:t>a</a:t>
            </a:r>
            <a:r>
              <a:rPr sz="1200" spc="8" dirty="0" smtClean="0">
                <a:latin typeface="Calibri"/>
                <a:cs typeface="Calibri"/>
              </a:rPr>
              <a:t>qu</a:t>
            </a:r>
            <a:r>
              <a:rPr sz="1200" spc="39" dirty="0" smtClean="0">
                <a:latin typeface="Calibri"/>
                <a:cs typeface="Calibri"/>
              </a:rPr>
              <a:t>e</a:t>
            </a:r>
            <a:r>
              <a:rPr sz="1200" spc="0" dirty="0" smtClean="0">
                <a:latin typeface="Calibri"/>
                <a:cs typeface="Calibri"/>
              </a:rPr>
              <a:t>t</a:t>
            </a:r>
            <a:r>
              <a:rPr sz="1200" spc="39" dirty="0" smtClean="0">
                <a:latin typeface="Calibri"/>
                <a:cs typeface="Calibri"/>
              </a:rPr>
              <a:t>e</a:t>
            </a:r>
            <a:r>
              <a:rPr sz="1200" spc="0" dirty="0" smtClean="0">
                <a:latin typeface="Calibri"/>
                <a:cs typeface="Calibri"/>
              </a:rPr>
              <a:t>s</a:t>
            </a:r>
            <a:r>
              <a:rPr sz="1200" spc="47" dirty="0" smtClean="0">
                <a:latin typeface="Calibri"/>
                <a:cs typeface="Calibri"/>
              </a:rPr>
              <a:t> </a:t>
            </a:r>
            <a:r>
              <a:rPr sz="1200" spc="8" dirty="0" smtClean="0">
                <a:latin typeface="Calibri"/>
                <a:cs typeface="Calibri"/>
              </a:rPr>
              <a:t>d</a:t>
            </a:r>
            <a:r>
              <a:rPr sz="1200" spc="0" dirty="0" smtClean="0">
                <a:latin typeface="Calibri"/>
                <a:cs typeface="Calibri"/>
              </a:rPr>
              <a:t>e</a:t>
            </a:r>
            <a:r>
              <a:rPr sz="1200" spc="32" dirty="0" smtClean="0">
                <a:latin typeface="Calibri"/>
                <a:cs typeface="Calibri"/>
              </a:rPr>
              <a:t> </a:t>
            </a:r>
            <a:r>
              <a:rPr sz="1200" spc="50" dirty="0" smtClean="0">
                <a:latin typeface="Calibri"/>
                <a:cs typeface="Calibri"/>
              </a:rPr>
              <a:t>l</a:t>
            </a:r>
            <a:r>
              <a:rPr sz="1200" spc="-19" dirty="0" smtClean="0">
                <a:latin typeface="Calibri"/>
                <a:cs typeface="Calibri"/>
              </a:rPr>
              <a:t>á</a:t>
            </a:r>
            <a:r>
              <a:rPr sz="1200" spc="0" dirty="0" smtClean="0">
                <a:latin typeface="Calibri"/>
                <a:cs typeface="Calibri"/>
              </a:rPr>
              <a:t>m</a:t>
            </a:r>
            <a:r>
              <a:rPr sz="1200" spc="44" dirty="0" smtClean="0">
                <a:latin typeface="Calibri"/>
                <a:cs typeface="Calibri"/>
              </a:rPr>
              <a:t>i</a:t>
            </a:r>
            <a:r>
              <a:rPr sz="1200" spc="9" dirty="0" smtClean="0">
                <a:latin typeface="Calibri"/>
                <a:cs typeface="Calibri"/>
              </a:rPr>
              <a:t>n</a:t>
            </a:r>
            <a:r>
              <a:rPr sz="1200" spc="-19" dirty="0" smtClean="0">
                <a:latin typeface="Calibri"/>
                <a:cs typeface="Calibri"/>
              </a:rPr>
              <a:t>a</a:t>
            </a:r>
            <a:r>
              <a:rPr sz="1200" spc="0" dirty="0" smtClean="0">
                <a:latin typeface="Calibri"/>
                <a:cs typeface="Calibri"/>
              </a:rPr>
              <a:t>s </a:t>
            </a:r>
            <a:endParaRPr sz="1200" dirty="0">
              <a:latin typeface="Calibri"/>
              <a:cs typeface="Calibri"/>
            </a:endParaRPr>
          </a:p>
          <a:p>
            <a:pPr marL="721907" marR="136980">
              <a:lnSpc>
                <a:spcPts val="1892"/>
              </a:lnSpc>
              <a:spcBef>
                <a:spcPts val="187"/>
              </a:spcBef>
            </a:pPr>
            <a:r>
              <a:rPr sz="1200" spc="44" dirty="0" smtClean="0">
                <a:latin typeface="Calibri"/>
                <a:cs typeface="Calibri"/>
              </a:rPr>
              <a:t>e</a:t>
            </a:r>
            <a:r>
              <a:rPr sz="1200" spc="9" dirty="0" smtClean="0">
                <a:latin typeface="Calibri"/>
                <a:cs typeface="Calibri"/>
              </a:rPr>
              <a:t>n</a:t>
            </a:r>
            <a:r>
              <a:rPr sz="1200" spc="0" dirty="0" smtClean="0">
                <a:latin typeface="Calibri"/>
                <a:cs typeface="Calibri"/>
              </a:rPr>
              <a:t>t</a:t>
            </a:r>
            <a:r>
              <a:rPr sz="1200" spc="-25" dirty="0" smtClean="0">
                <a:latin typeface="Calibri"/>
                <a:cs typeface="Calibri"/>
              </a:rPr>
              <a:t>r</a:t>
            </a:r>
            <a:r>
              <a:rPr sz="1200" spc="44" dirty="0" smtClean="0">
                <a:latin typeface="Calibri"/>
                <a:cs typeface="Calibri"/>
              </a:rPr>
              <a:t>e</a:t>
            </a:r>
            <a:r>
              <a:rPr sz="1200" spc="-4" dirty="0" smtClean="0">
                <a:latin typeface="Calibri"/>
                <a:cs typeface="Calibri"/>
              </a:rPr>
              <a:t>g</a:t>
            </a:r>
            <a:r>
              <a:rPr sz="1200" spc="-19" dirty="0" smtClean="0">
                <a:latin typeface="Calibri"/>
                <a:cs typeface="Calibri"/>
              </a:rPr>
              <a:t>a</a:t>
            </a:r>
            <a:r>
              <a:rPr sz="1200" spc="9" dirty="0" smtClean="0">
                <a:latin typeface="Calibri"/>
                <a:cs typeface="Calibri"/>
              </a:rPr>
              <a:t>d</a:t>
            </a:r>
            <a:r>
              <a:rPr sz="1200" spc="4" dirty="0" smtClean="0">
                <a:latin typeface="Calibri"/>
                <a:cs typeface="Calibri"/>
              </a:rPr>
              <a:t>o</a:t>
            </a:r>
            <a:r>
              <a:rPr sz="1200" spc="0" dirty="0" smtClean="0">
                <a:latin typeface="Calibri"/>
                <a:cs typeface="Calibri"/>
              </a:rPr>
              <a:t>s</a:t>
            </a:r>
            <a:endParaRPr sz="1200" dirty="0">
              <a:latin typeface="Calibri"/>
              <a:cs typeface="Calibri"/>
            </a:endParaRPr>
          </a:p>
        </p:txBody>
      </p:sp>
      <p:sp>
        <p:nvSpPr>
          <p:cNvPr id="59" name="object 12"/>
          <p:cNvSpPr txBox="1"/>
          <p:nvPr/>
        </p:nvSpPr>
        <p:spPr>
          <a:xfrm>
            <a:off x="5513152" y="4165433"/>
            <a:ext cx="2068108" cy="529197"/>
          </a:xfrm>
          <a:prstGeom prst="rect">
            <a:avLst/>
          </a:prstGeom>
        </p:spPr>
        <p:txBody>
          <a:bodyPr wrap="square" lIns="0" tIns="0" rIns="0" bIns="0" rtlCol="0">
            <a:noAutofit/>
          </a:bodyPr>
          <a:lstStyle/>
          <a:p>
            <a:pPr marL="629601" marR="67564" indent="-496835" algn="ctr">
              <a:lnSpc>
                <a:spcPts val="1892"/>
              </a:lnSpc>
              <a:spcBef>
                <a:spcPts val="140"/>
              </a:spcBef>
            </a:pPr>
            <a:r>
              <a:rPr sz="1200" spc="-47" dirty="0" smtClean="0">
                <a:latin typeface="Calibri"/>
                <a:cs typeface="Calibri"/>
              </a:rPr>
              <a:t>174</a:t>
            </a:r>
            <a:r>
              <a:rPr sz="1200" spc="0" dirty="0" smtClean="0">
                <a:latin typeface="Calibri"/>
                <a:cs typeface="Calibri"/>
              </a:rPr>
              <a:t>0</a:t>
            </a:r>
            <a:r>
              <a:rPr sz="1200" spc="-79" dirty="0" smtClean="0">
                <a:latin typeface="Calibri"/>
                <a:cs typeface="Calibri"/>
              </a:rPr>
              <a:t> </a:t>
            </a:r>
            <a:r>
              <a:rPr sz="1200" spc="8" dirty="0" smtClean="0">
                <a:latin typeface="Calibri"/>
                <a:cs typeface="Calibri"/>
              </a:rPr>
              <a:t>Paquetes</a:t>
            </a:r>
            <a:r>
              <a:rPr sz="1200" spc="47" dirty="0" smtClean="0">
                <a:latin typeface="Calibri"/>
                <a:cs typeface="Calibri"/>
              </a:rPr>
              <a:t> </a:t>
            </a:r>
            <a:r>
              <a:rPr sz="1200" spc="8" dirty="0" smtClean="0">
                <a:latin typeface="Calibri"/>
                <a:cs typeface="Calibri"/>
              </a:rPr>
              <a:t>d</a:t>
            </a:r>
            <a:r>
              <a:rPr sz="1200" spc="0" dirty="0" smtClean="0">
                <a:latin typeface="Calibri"/>
                <a:cs typeface="Calibri"/>
              </a:rPr>
              <a:t>e</a:t>
            </a:r>
            <a:r>
              <a:rPr lang="es-MX" sz="1200" spc="32" dirty="0">
                <a:latin typeface="Calibri"/>
                <a:cs typeface="Calibri"/>
              </a:rPr>
              <a:t> </a:t>
            </a:r>
            <a:r>
              <a:rPr sz="1200" spc="50" dirty="0" smtClean="0">
                <a:latin typeface="Calibri"/>
                <a:cs typeface="Calibri"/>
              </a:rPr>
              <a:t>l</a:t>
            </a:r>
            <a:r>
              <a:rPr sz="1200" spc="-19" dirty="0" smtClean="0">
                <a:latin typeface="Calibri"/>
                <a:cs typeface="Calibri"/>
              </a:rPr>
              <a:t>á</a:t>
            </a:r>
            <a:r>
              <a:rPr sz="1200" spc="0" dirty="0" smtClean="0">
                <a:latin typeface="Calibri"/>
                <a:cs typeface="Calibri"/>
              </a:rPr>
              <a:t>m</a:t>
            </a:r>
            <a:r>
              <a:rPr sz="1200" spc="44" dirty="0" smtClean="0">
                <a:latin typeface="Calibri"/>
                <a:cs typeface="Calibri"/>
              </a:rPr>
              <a:t>i</a:t>
            </a:r>
            <a:r>
              <a:rPr sz="1200" spc="9" dirty="0" smtClean="0">
                <a:latin typeface="Calibri"/>
                <a:cs typeface="Calibri"/>
              </a:rPr>
              <a:t>n</a:t>
            </a:r>
            <a:r>
              <a:rPr sz="1200" spc="-19" dirty="0" smtClean="0">
                <a:latin typeface="Calibri"/>
                <a:cs typeface="Calibri"/>
              </a:rPr>
              <a:t>a</a:t>
            </a:r>
            <a:r>
              <a:rPr sz="1200" spc="0" dirty="0" smtClean="0">
                <a:latin typeface="Calibri"/>
                <a:cs typeface="Calibri"/>
              </a:rPr>
              <a:t>s</a:t>
            </a:r>
            <a:r>
              <a:rPr lang="es-MX" sz="1200" dirty="0" smtClean="0">
                <a:latin typeface="Calibri"/>
                <a:cs typeface="Calibri"/>
              </a:rPr>
              <a:t> </a:t>
            </a:r>
            <a:r>
              <a:rPr sz="1200" spc="44" dirty="0" smtClean="0">
                <a:latin typeface="Calibri"/>
                <a:cs typeface="Calibri"/>
              </a:rPr>
              <a:t>e</a:t>
            </a:r>
            <a:r>
              <a:rPr sz="1200" spc="9" dirty="0" smtClean="0">
                <a:latin typeface="Calibri"/>
                <a:cs typeface="Calibri"/>
              </a:rPr>
              <a:t>n</a:t>
            </a:r>
            <a:r>
              <a:rPr sz="1200" spc="0" dirty="0" smtClean="0">
                <a:latin typeface="Calibri"/>
                <a:cs typeface="Calibri"/>
              </a:rPr>
              <a:t>t</a:t>
            </a:r>
            <a:r>
              <a:rPr sz="1200" spc="-25" dirty="0" smtClean="0">
                <a:latin typeface="Calibri"/>
                <a:cs typeface="Calibri"/>
              </a:rPr>
              <a:t>r</a:t>
            </a:r>
            <a:r>
              <a:rPr sz="1200" spc="44" dirty="0" smtClean="0">
                <a:latin typeface="Calibri"/>
                <a:cs typeface="Calibri"/>
              </a:rPr>
              <a:t>e</a:t>
            </a:r>
            <a:r>
              <a:rPr sz="1200" spc="-4" dirty="0" smtClean="0">
                <a:latin typeface="Calibri"/>
                <a:cs typeface="Calibri"/>
              </a:rPr>
              <a:t>g</a:t>
            </a:r>
            <a:r>
              <a:rPr sz="1200" spc="-19" dirty="0" smtClean="0">
                <a:latin typeface="Calibri"/>
                <a:cs typeface="Calibri"/>
              </a:rPr>
              <a:t>a</a:t>
            </a:r>
            <a:r>
              <a:rPr sz="1200" spc="9" dirty="0" smtClean="0">
                <a:latin typeface="Calibri"/>
                <a:cs typeface="Calibri"/>
              </a:rPr>
              <a:t>d</a:t>
            </a:r>
            <a:r>
              <a:rPr sz="1200" spc="4" dirty="0" smtClean="0">
                <a:latin typeface="Calibri"/>
                <a:cs typeface="Calibri"/>
              </a:rPr>
              <a:t>o</a:t>
            </a:r>
            <a:r>
              <a:rPr sz="1200" spc="0" dirty="0" smtClean="0">
                <a:latin typeface="Calibri"/>
                <a:cs typeface="Calibri"/>
              </a:rPr>
              <a:t>s</a:t>
            </a:r>
            <a:endParaRPr sz="1200" dirty="0">
              <a:latin typeface="Calibri"/>
              <a:cs typeface="Calibri"/>
            </a:endParaRPr>
          </a:p>
        </p:txBody>
      </p:sp>
      <p:sp>
        <p:nvSpPr>
          <p:cNvPr id="60" name="object 11"/>
          <p:cNvSpPr txBox="1"/>
          <p:nvPr/>
        </p:nvSpPr>
        <p:spPr>
          <a:xfrm>
            <a:off x="7581261" y="4165433"/>
            <a:ext cx="1519490" cy="529197"/>
          </a:xfrm>
          <a:prstGeom prst="rect">
            <a:avLst/>
          </a:prstGeom>
        </p:spPr>
        <p:txBody>
          <a:bodyPr wrap="square" lIns="0" tIns="0" rIns="0" bIns="0" rtlCol="0">
            <a:noAutofit/>
          </a:bodyPr>
          <a:lstStyle/>
          <a:p>
            <a:pPr marL="75075" algn="ctr">
              <a:lnSpc>
                <a:spcPct val="101725"/>
              </a:lnSpc>
            </a:pPr>
            <a:r>
              <a:rPr sz="1550" b="1" spc="-47" dirty="0" smtClean="0">
                <a:solidFill>
                  <a:srgbClr val="FF0000"/>
                </a:solidFill>
                <a:latin typeface="Calibri"/>
                <a:cs typeface="Calibri"/>
              </a:rPr>
              <a:t>6</a:t>
            </a:r>
            <a:r>
              <a:rPr sz="1550" b="1" spc="0" dirty="0" smtClean="0">
                <a:solidFill>
                  <a:srgbClr val="FF0000"/>
                </a:solidFill>
                <a:latin typeface="Calibri"/>
                <a:cs typeface="Calibri"/>
              </a:rPr>
              <a:t>0</a:t>
            </a:r>
            <a:r>
              <a:rPr sz="1550" b="1" spc="-80" dirty="0" smtClean="0">
                <a:solidFill>
                  <a:srgbClr val="FF0000"/>
                </a:solidFill>
                <a:latin typeface="Calibri"/>
                <a:cs typeface="Calibri"/>
              </a:rPr>
              <a:t> </a:t>
            </a:r>
            <a:r>
              <a:rPr sz="1550" b="1" spc="-4" dirty="0" smtClean="0">
                <a:solidFill>
                  <a:srgbClr val="FF0000"/>
                </a:solidFill>
                <a:latin typeface="Calibri"/>
                <a:cs typeface="Calibri"/>
              </a:rPr>
              <a:t>p</a:t>
            </a:r>
            <a:r>
              <a:rPr sz="1550" b="1" spc="-34" dirty="0" smtClean="0">
                <a:solidFill>
                  <a:srgbClr val="FF0000"/>
                </a:solidFill>
                <a:latin typeface="Calibri"/>
                <a:cs typeface="Calibri"/>
              </a:rPr>
              <a:t>a</a:t>
            </a:r>
            <a:r>
              <a:rPr sz="1550" b="1" spc="-4" dirty="0" smtClean="0">
                <a:solidFill>
                  <a:srgbClr val="FF0000"/>
                </a:solidFill>
                <a:latin typeface="Calibri"/>
                <a:cs typeface="Calibri"/>
              </a:rPr>
              <a:t>qu</a:t>
            </a:r>
            <a:r>
              <a:rPr sz="1550" b="1" spc="34" dirty="0" smtClean="0">
                <a:solidFill>
                  <a:srgbClr val="FF0000"/>
                </a:solidFill>
                <a:latin typeface="Calibri"/>
                <a:cs typeface="Calibri"/>
              </a:rPr>
              <a:t>e</a:t>
            </a:r>
            <a:r>
              <a:rPr sz="1550" b="1" spc="-17" dirty="0" smtClean="0">
                <a:solidFill>
                  <a:srgbClr val="FF0000"/>
                </a:solidFill>
                <a:latin typeface="Calibri"/>
                <a:cs typeface="Calibri"/>
              </a:rPr>
              <a:t>t</a:t>
            </a:r>
            <a:r>
              <a:rPr sz="1550" b="1" spc="34" dirty="0" smtClean="0">
                <a:solidFill>
                  <a:srgbClr val="FF0000"/>
                </a:solidFill>
                <a:latin typeface="Calibri"/>
                <a:cs typeface="Calibri"/>
              </a:rPr>
              <a:t>e</a:t>
            </a:r>
            <a:r>
              <a:rPr sz="1550" b="1" spc="0" dirty="0" smtClean="0">
                <a:solidFill>
                  <a:srgbClr val="FF0000"/>
                </a:solidFill>
                <a:latin typeface="Calibri"/>
                <a:cs typeface="Calibri"/>
              </a:rPr>
              <a:t>s</a:t>
            </a:r>
            <a:r>
              <a:rPr sz="1550" b="1" spc="30" dirty="0" smtClean="0">
                <a:solidFill>
                  <a:srgbClr val="FF0000"/>
                </a:solidFill>
                <a:latin typeface="Calibri"/>
                <a:cs typeface="Calibri"/>
              </a:rPr>
              <a:t> </a:t>
            </a:r>
            <a:r>
              <a:rPr sz="1550" b="1" spc="-19" dirty="0" smtClean="0">
                <a:solidFill>
                  <a:srgbClr val="FF0000"/>
                </a:solidFill>
                <a:latin typeface="Calibri"/>
                <a:cs typeface="Calibri"/>
              </a:rPr>
              <a:t>m</a:t>
            </a:r>
            <a:r>
              <a:rPr sz="1550" b="1" spc="39" dirty="0" smtClean="0">
                <a:solidFill>
                  <a:srgbClr val="FF0000"/>
                </a:solidFill>
                <a:latin typeface="Calibri"/>
                <a:cs typeface="Calibri"/>
              </a:rPr>
              <a:t>e</a:t>
            </a:r>
            <a:r>
              <a:rPr sz="1550" b="1" spc="-4" dirty="0" smtClean="0">
                <a:solidFill>
                  <a:srgbClr val="FF0000"/>
                </a:solidFill>
                <a:latin typeface="Calibri"/>
                <a:cs typeface="Calibri"/>
              </a:rPr>
              <a:t>n</a:t>
            </a:r>
            <a:r>
              <a:rPr sz="1550" b="1" spc="-9" dirty="0" smtClean="0">
                <a:solidFill>
                  <a:srgbClr val="FF0000"/>
                </a:solidFill>
                <a:latin typeface="Calibri"/>
                <a:cs typeface="Calibri"/>
              </a:rPr>
              <a:t>o</a:t>
            </a:r>
            <a:r>
              <a:rPr sz="1550" b="1" spc="0" dirty="0" smtClean="0">
                <a:solidFill>
                  <a:srgbClr val="FF0000"/>
                </a:solidFill>
                <a:latin typeface="Calibri"/>
                <a:cs typeface="Calibri"/>
              </a:rPr>
              <a:t>s</a:t>
            </a:r>
            <a:endParaRPr sz="1550" dirty="0">
              <a:latin typeface="Calibri"/>
              <a:cs typeface="Calibri"/>
            </a:endParaRPr>
          </a:p>
        </p:txBody>
      </p:sp>
      <p:sp>
        <p:nvSpPr>
          <p:cNvPr id="61" name="object 10"/>
          <p:cNvSpPr txBox="1"/>
          <p:nvPr/>
        </p:nvSpPr>
        <p:spPr>
          <a:xfrm>
            <a:off x="72050" y="4694630"/>
            <a:ext cx="3188535" cy="529197"/>
          </a:xfrm>
          <a:prstGeom prst="rect">
            <a:avLst/>
          </a:prstGeom>
        </p:spPr>
        <p:txBody>
          <a:bodyPr wrap="square" lIns="0" tIns="0" rIns="0" bIns="0" rtlCol="0">
            <a:noAutofit/>
          </a:bodyPr>
          <a:lstStyle/>
          <a:p>
            <a:pPr marL="28528">
              <a:lnSpc>
                <a:spcPct val="101725"/>
              </a:lnSpc>
              <a:spcBef>
                <a:spcPts val="135"/>
              </a:spcBef>
            </a:pPr>
            <a:r>
              <a:rPr lang="es-MX" sz="1550" spc="-47" dirty="0" smtClean="0">
                <a:latin typeface="Calibri"/>
                <a:cs typeface="Calibri"/>
              </a:rPr>
              <a:t>3.2</a:t>
            </a:r>
            <a:r>
              <a:rPr sz="1550" spc="0" dirty="0" smtClean="0">
                <a:latin typeface="Calibri"/>
                <a:cs typeface="Calibri"/>
              </a:rPr>
              <a:t>.</a:t>
            </a:r>
            <a:r>
              <a:rPr sz="1550" spc="16" dirty="0" smtClean="0">
                <a:latin typeface="Calibri"/>
                <a:cs typeface="Calibri"/>
              </a:rPr>
              <a:t> </a:t>
            </a:r>
            <a:r>
              <a:rPr sz="1550" spc="17" dirty="0" smtClean="0">
                <a:latin typeface="Calibri"/>
                <a:cs typeface="Calibri"/>
              </a:rPr>
              <a:t>I</a:t>
            </a:r>
            <a:r>
              <a:rPr sz="1550" spc="8" dirty="0" smtClean="0">
                <a:latin typeface="Calibri"/>
                <a:cs typeface="Calibri"/>
              </a:rPr>
              <a:t>ns</a:t>
            </a:r>
            <a:r>
              <a:rPr sz="1550" spc="0" dirty="0" smtClean="0">
                <a:latin typeface="Calibri"/>
                <a:cs typeface="Calibri"/>
              </a:rPr>
              <a:t>t</a:t>
            </a:r>
            <a:r>
              <a:rPr sz="1550" spc="-17" dirty="0" smtClean="0">
                <a:latin typeface="Calibri"/>
                <a:cs typeface="Calibri"/>
              </a:rPr>
              <a:t>a</a:t>
            </a:r>
            <a:r>
              <a:rPr sz="1550" spc="43" dirty="0" smtClean="0">
                <a:latin typeface="Calibri"/>
                <a:cs typeface="Calibri"/>
              </a:rPr>
              <a:t>l</a:t>
            </a:r>
            <a:r>
              <a:rPr sz="1550" spc="-17" dirty="0" smtClean="0">
                <a:latin typeface="Calibri"/>
                <a:cs typeface="Calibri"/>
              </a:rPr>
              <a:t>a</a:t>
            </a:r>
            <a:r>
              <a:rPr sz="1550" spc="-30" dirty="0" smtClean="0">
                <a:latin typeface="Calibri"/>
                <a:cs typeface="Calibri"/>
              </a:rPr>
              <a:t>c</a:t>
            </a:r>
            <a:r>
              <a:rPr sz="1550" spc="43" dirty="0" smtClean="0">
                <a:latin typeface="Calibri"/>
                <a:cs typeface="Calibri"/>
              </a:rPr>
              <a:t>i</a:t>
            </a:r>
            <a:r>
              <a:rPr sz="1550" spc="4" dirty="0" smtClean="0">
                <a:latin typeface="Calibri"/>
                <a:cs typeface="Calibri"/>
              </a:rPr>
              <a:t>ó</a:t>
            </a:r>
            <a:r>
              <a:rPr sz="1550" spc="0" dirty="0" smtClean="0">
                <a:latin typeface="Calibri"/>
                <a:cs typeface="Calibri"/>
              </a:rPr>
              <a:t>n</a:t>
            </a:r>
            <a:r>
              <a:rPr sz="1550" spc="52" dirty="0" smtClean="0">
                <a:latin typeface="Calibri"/>
                <a:cs typeface="Calibri"/>
              </a:rPr>
              <a:t> </a:t>
            </a:r>
            <a:r>
              <a:rPr sz="1550" spc="8" dirty="0" smtClean="0">
                <a:latin typeface="Calibri"/>
                <a:cs typeface="Calibri"/>
              </a:rPr>
              <a:t>d</a:t>
            </a:r>
            <a:r>
              <a:rPr sz="1550" spc="0" dirty="0" smtClean="0">
                <a:latin typeface="Calibri"/>
                <a:cs typeface="Calibri"/>
              </a:rPr>
              <a:t>e</a:t>
            </a:r>
            <a:r>
              <a:rPr sz="1550" spc="32" dirty="0" smtClean="0">
                <a:latin typeface="Calibri"/>
                <a:cs typeface="Calibri"/>
              </a:rPr>
              <a:t> </a:t>
            </a:r>
            <a:r>
              <a:rPr sz="1550" spc="43" dirty="0" smtClean="0">
                <a:latin typeface="Calibri"/>
                <a:cs typeface="Calibri"/>
              </a:rPr>
              <a:t>l</a:t>
            </a:r>
            <a:r>
              <a:rPr sz="1550" spc="0" dirty="0" smtClean="0">
                <a:latin typeface="Calibri"/>
                <a:cs typeface="Calibri"/>
              </a:rPr>
              <a:t>a</a:t>
            </a:r>
            <a:r>
              <a:rPr sz="1550" spc="-31" dirty="0" smtClean="0">
                <a:latin typeface="Calibri"/>
                <a:cs typeface="Calibri"/>
              </a:rPr>
              <a:t> </a:t>
            </a:r>
            <a:r>
              <a:rPr sz="1550" spc="-29" dirty="0" smtClean="0">
                <a:latin typeface="Calibri"/>
                <a:cs typeface="Calibri"/>
              </a:rPr>
              <a:t>L</a:t>
            </a:r>
            <a:r>
              <a:rPr sz="1550" spc="-19" dirty="0" smtClean="0">
                <a:latin typeface="Calibri"/>
                <a:cs typeface="Calibri"/>
              </a:rPr>
              <a:t>á</a:t>
            </a:r>
            <a:r>
              <a:rPr sz="1550" spc="0" dirty="0" smtClean="0">
                <a:latin typeface="Calibri"/>
                <a:cs typeface="Calibri"/>
              </a:rPr>
              <a:t>m</a:t>
            </a:r>
            <a:r>
              <a:rPr sz="1550" spc="44" dirty="0" smtClean="0">
                <a:latin typeface="Calibri"/>
                <a:cs typeface="Calibri"/>
              </a:rPr>
              <a:t>i</a:t>
            </a:r>
            <a:r>
              <a:rPr sz="1550" spc="9" dirty="0" smtClean="0">
                <a:latin typeface="Calibri"/>
                <a:cs typeface="Calibri"/>
              </a:rPr>
              <a:t>n</a:t>
            </a:r>
            <a:r>
              <a:rPr sz="1550" spc="0" dirty="0" smtClean="0">
                <a:latin typeface="Calibri"/>
                <a:cs typeface="Calibri"/>
              </a:rPr>
              <a:t>a</a:t>
            </a:r>
            <a:endParaRPr sz="1550" dirty="0">
              <a:latin typeface="Calibri"/>
              <a:cs typeface="Calibri"/>
            </a:endParaRPr>
          </a:p>
        </p:txBody>
      </p:sp>
      <p:sp>
        <p:nvSpPr>
          <p:cNvPr id="62" name="object 9"/>
          <p:cNvSpPr txBox="1"/>
          <p:nvPr/>
        </p:nvSpPr>
        <p:spPr>
          <a:xfrm>
            <a:off x="3260586" y="4694630"/>
            <a:ext cx="2252566" cy="529197"/>
          </a:xfrm>
          <a:prstGeom prst="rect">
            <a:avLst/>
          </a:prstGeom>
        </p:spPr>
        <p:txBody>
          <a:bodyPr wrap="square" lIns="0" tIns="0" rIns="0" bIns="0" rtlCol="0">
            <a:noAutofit/>
          </a:bodyPr>
          <a:lstStyle/>
          <a:p>
            <a:pPr marL="259532">
              <a:lnSpc>
                <a:spcPct val="101725"/>
              </a:lnSpc>
            </a:pPr>
            <a:r>
              <a:rPr sz="1550" spc="-47" dirty="0" smtClean="0">
                <a:latin typeface="Calibri"/>
                <a:cs typeface="Calibri"/>
              </a:rPr>
              <a:t>18</a:t>
            </a:r>
            <a:r>
              <a:rPr sz="1550" spc="17" dirty="0" smtClean="0">
                <a:latin typeface="Calibri"/>
                <a:cs typeface="Calibri"/>
              </a:rPr>
              <a:t>,</a:t>
            </a:r>
            <a:r>
              <a:rPr lang="es-MX" sz="1550" spc="-47" dirty="0" smtClean="0">
                <a:latin typeface="Calibri"/>
                <a:cs typeface="Calibri"/>
              </a:rPr>
              <a:t>00</a:t>
            </a:r>
            <a:r>
              <a:rPr sz="1550" spc="0" dirty="0" smtClean="0">
                <a:latin typeface="Calibri"/>
                <a:cs typeface="Calibri"/>
              </a:rPr>
              <a:t>0</a:t>
            </a:r>
            <a:r>
              <a:rPr sz="1550" spc="-72" dirty="0" smtClean="0">
                <a:latin typeface="Calibri"/>
                <a:cs typeface="Calibri"/>
              </a:rPr>
              <a:t> </a:t>
            </a:r>
            <a:r>
              <a:rPr sz="1550" spc="43" dirty="0" smtClean="0">
                <a:latin typeface="Calibri"/>
                <a:cs typeface="Calibri"/>
              </a:rPr>
              <a:t>l</a:t>
            </a:r>
            <a:r>
              <a:rPr sz="1550" spc="-17" dirty="0" smtClean="0">
                <a:latin typeface="Calibri"/>
                <a:cs typeface="Calibri"/>
              </a:rPr>
              <a:t>a</a:t>
            </a:r>
            <a:r>
              <a:rPr sz="1550" spc="0" dirty="0" smtClean="0">
                <a:latin typeface="Calibri"/>
                <a:cs typeface="Calibri"/>
              </a:rPr>
              <a:t>m</a:t>
            </a:r>
            <a:r>
              <a:rPr sz="1550" spc="39" dirty="0" smtClean="0">
                <a:latin typeface="Calibri"/>
                <a:cs typeface="Calibri"/>
              </a:rPr>
              <a:t>i</a:t>
            </a:r>
            <a:r>
              <a:rPr sz="1550" spc="8" dirty="0" smtClean="0">
                <a:latin typeface="Calibri"/>
                <a:cs typeface="Calibri"/>
              </a:rPr>
              <a:t>n</a:t>
            </a:r>
            <a:r>
              <a:rPr sz="1550" spc="-17" dirty="0" smtClean="0">
                <a:latin typeface="Calibri"/>
                <a:cs typeface="Calibri"/>
              </a:rPr>
              <a:t>a</a:t>
            </a:r>
            <a:r>
              <a:rPr sz="1550" spc="0" dirty="0" smtClean="0">
                <a:latin typeface="Calibri"/>
                <a:cs typeface="Calibri"/>
              </a:rPr>
              <a:t>s</a:t>
            </a:r>
            <a:r>
              <a:rPr sz="1550" spc="32" dirty="0" smtClean="0">
                <a:latin typeface="Calibri"/>
                <a:cs typeface="Calibri"/>
              </a:rPr>
              <a:t> </a:t>
            </a:r>
            <a:r>
              <a:rPr sz="1550" spc="-34" dirty="0" smtClean="0">
                <a:latin typeface="Calibri"/>
                <a:cs typeface="Calibri"/>
              </a:rPr>
              <a:t>c</a:t>
            </a:r>
            <a:r>
              <a:rPr sz="1550" spc="4" dirty="0" smtClean="0">
                <a:latin typeface="Calibri"/>
                <a:cs typeface="Calibri"/>
              </a:rPr>
              <a:t>o</a:t>
            </a:r>
            <a:r>
              <a:rPr sz="1550" spc="50" dirty="0" smtClean="0">
                <a:latin typeface="Calibri"/>
                <a:cs typeface="Calibri"/>
              </a:rPr>
              <a:t>l</a:t>
            </a:r>
            <a:r>
              <a:rPr sz="1550" spc="4" dirty="0" smtClean="0">
                <a:latin typeface="Calibri"/>
                <a:cs typeface="Calibri"/>
              </a:rPr>
              <a:t>o</a:t>
            </a:r>
            <a:r>
              <a:rPr sz="1550" spc="-34" dirty="0" smtClean="0">
                <a:latin typeface="Calibri"/>
                <a:cs typeface="Calibri"/>
              </a:rPr>
              <a:t>c</a:t>
            </a:r>
            <a:r>
              <a:rPr sz="1550" spc="-19" dirty="0" smtClean="0">
                <a:latin typeface="Calibri"/>
                <a:cs typeface="Calibri"/>
              </a:rPr>
              <a:t>a</a:t>
            </a:r>
            <a:r>
              <a:rPr sz="1550" spc="9" dirty="0" smtClean="0">
                <a:latin typeface="Calibri"/>
                <a:cs typeface="Calibri"/>
              </a:rPr>
              <a:t>d</a:t>
            </a:r>
            <a:r>
              <a:rPr sz="1550" spc="-19" dirty="0" smtClean="0">
                <a:latin typeface="Calibri"/>
                <a:cs typeface="Calibri"/>
              </a:rPr>
              <a:t>a</a:t>
            </a:r>
            <a:r>
              <a:rPr sz="1550" spc="0" dirty="0" smtClean="0">
                <a:latin typeface="Calibri"/>
                <a:cs typeface="Calibri"/>
              </a:rPr>
              <a:t>s</a:t>
            </a:r>
            <a:endParaRPr sz="1550" dirty="0">
              <a:latin typeface="Calibri"/>
              <a:cs typeface="Calibri"/>
            </a:endParaRPr>
          </a:p>
        </p:txBody>
      </p:sp>
      <p:sp>
        <p:nvSpPr>
          <p:cNvPr id="63" name="object 8"/>
          <p:cNvSpPr txBox="1"/>
          <p:nvPr/>
        </p:nvSpPr>
        <p:spPr>
          <a:xfrm>
            <a:off x="5513152" y="4694630"/>
            <a:ext cx="2068108" cy="529197"/>
          </a:xfrm>
          <a:prstGeom prst="rect">
            <a:avLst/>
          </a:prstGeom>
        </p:spPr>
        <p:txBody>
          <a:bodyPr wrap="square" lIns="0" tIns="0" rIns="0" bIns="0" rtlCol="0">
            <a:noAutofit/>
          </a:bodyPr>
          <a:lstStyle/>
          <a:p>
            <a:pPr marL="190918" algn="ctr">
              <a:lnSpc>
                <a:spcPct val="101725"/>
              </a:lnSpc>
            </a:pPr>
            <a:r>
              <a:rPr sz="1550" spc="-47" dirty="0" smtClean="0">
                <a:latin typeface="Calibri"/>
                <a:cs typeface="Calibri"/>
              </a:rPr>
              <a:t>17</a:t>
            </a:r>
            <a:r>
              <a:rPr lang="es-MX" sz="1550" spc="-47" dirty="0" smtClean="0">
                <a:latin typeface="Calibri"/>
                <a:cs typeface="Calibri"/>
              </a:rPr>
              <a:t>,</a:t>
            </a:r>
            <a:r>
              <a:rPr sz="1550" spc="-47" dirty="0" smtClean="0">
                <a:latin typeface="Calibri"/>
                <a:cs typeface="Calibri"/>
              </a:rPr>
              <a:t>40</a:t>
            </a:r>
            <a:r>
              <a:rPr sz="1550" spc="0" dirty="0" smtClean="0">
                <a:latin typeface="Calibri"/>
                <a:cs typeface="Calibri"/>
              </a:rPr>
              <a:t>0</a:t>
            </a:r>
            <a:r>
              <a:rPr sz="1550" spc="-78" dirty="0" smtClean="0">
                <a:latin typeface="Calibri"/>
                <a:cs typeface="Calibri"/>
              </a:rPr>
              <a:t> </a:t>
            </a:r>
            <a:r>
              <a:rPr sz="1550" spc="43" dirty="0" smtClean="0">
                <a:latin typeface="Calibri"/>
                <a:cs typeface="Calibri"/>
              </a:rPr>
              <a:t>l</a:t>
            </a:r>
            <a:r>
              <a:rPr sz="1550" spc="-17" dirty="0" smtClean="0">
                <a:latin typeface="Calibri"/>
                <a:cs typeface="Calibri"/>
              </a:rPr>
              <a:t>a</a:t>
            </a:r>
            <a:r>
              <a:rPr sz="1550" spc="0" dirty="0" smtClean="0">
                <a:latin typeface="Calibri"/>
                <a:cs typeface="Calibri"/>
              </a:rPr>
              <a:t>m</a:t>
            </a:r>
            <a:r>
              <a:rPr sz="1550" spc="39" dirty="0" smtClean="0">
                <a:latin typeface="Calibri"/>
                <a:cs typeface="Calibri"/>
              </a:rPr>
              <a:t>i</a:t>
            </a:r>
            <a:r>
              <a:rPr sz="1550" spc="8" dirty="0" smtClean="0">
                <a:latin typeface="Calibri"/>
                <a:cs typeface="Calibri"/>
              </a:rPr>
              <a:t>n</a:t>
            </a:r>
            <a:r>
              <a:rPr sz="1550" spc="-17" dirty="0" smtClean="0">
                <a:latin typeface="Calibri"/>
                <a:cs typeface="Calibri"/>
              </a:rPr>
              <a:t>a</a:t>
            </a:r>
            <a:r>
              <a:rPr sz="1550" spc="0" dirty="0" smtClean="0">
                <a:latin typeface="Calibri"/>
                <a:cs typeface="Calibri"/>
              </a:rPr>
              <a:t>s</a:t>
            </a:r>
            <a:r>
              <a:rPr lang="es-MX" sz="1550" spc="32" dirty="0">
                <a:latin typeface="Calibri"/>
                <a:cs typeface="Calibri"/>
              </a:rPr>
              <a:t> </a:t>
            </a:r>
            <a:r>
              <a:rPr sz="1550" spc="-34" dirty="0" err="1" smtClean="0">
                <a:latin typeface="Calibri"/>
                <a:cs typeface="Calibri"/>
              </a:rPr>
              <a:t>c</a:t>
            </a:r>
            <a:r>
              <a:rPr sz="1550" spc="4" dirty="0" err="1" smtClean="0">
                <a:latin typeface="Calibri"/>
                <a:cs typeface="Calibri"/>
              </a:rPr>
              <a:t>o</a:t>
            </a:r>
            <a:r>
              <a:rPr sz="1550" spc="50" dirty="0" err="1" smtClean="0">
                <a:latin typeface="Calibri"/>
                <a:cs typeface="Calibri"/>
              </a:rPr>
              <a:t>l</a:t>
            </a:r>
            <a:r>
              <a:rPr sz="1550" spc="4" dirty="0" err="1" smtClean="0">
                <a:latin typeface="Calibri"/>
                <a:cs typeface="Calibri"/>
              </a:rPr>
              <a:t>o</a:t>
            </a:r>
            <a:r>
              <a:rPr sz="1550" spc="-34" dirty="0" err="1" smtClean="0">
                <a:latin typeface="Calibri"/>
                <a:cs typeface="Calibri"/>
              </a:rPr>
              <a:t>c</a:t>
            </a:r>
            <a:r>
              <a:rPr sz="1550" spc="-19" dirty="0" err="1" smtClean="0">
                <a:latin typeface="Calibri"/>
                <a:cs typeface="Calibri"/>
              </a:rPr>
              <a:t>a</a:t>
            </a:r>
            <a:r>
              <a:rPr sz="1550" spc="9" dirty="0" err="1" smtClean="0">
                <a:latin typeface="Calibri"/>
                <a:cs typeface="Calibri"/>
              </a:rPr>
              <a:t>d</a:t>
            </a:r>
            <a:r>
              <a:rPr sz="1550" spc="-19" dirty="0" err="1" smtClean="0">
                <a:latin typeface="Calibri"/>
                <a:cs typeface="Calibri"/>
              </a:rPr>
              <a:t>a</a:t>
            </a:r>
            <a:r>
              <a:rPr sz="1550" spc="0" dirty="0" err="1" smtClean="0">
                <a:latin typeface="Calibri"/>
                <a:cs typeface="Calibri"/>
              </a:rPr>
              <a:t>s</a:t>
            </a:r>
            <a:endParaRPr sz="1550" dirty="0">
              <a:latin typeface="Calibri"/>
              <a:cs typeface="Calibri"/>
            </a:endParaRPr>
          </a:p>
        </p:txBody>
      </p:sp>
      <p:sp>
        <p:nvSpPr>
          <p:cNvPr id="64" name="object 7"/>
          <p:cNvSpPr txBox="1"/>
          <p:nvPr/>
        </p:nvSpPr>
        <p:spPr>
          <a:xfrm>
            <a:off x="7581261" y="4694630"/>
            <a:ext cx="1501495" cy="529197"/>
          </a:xfrm>
          <a:prstGeom prst="rect">
            <a:avLst/>
          </a:prstGeom>
        </p:spPr>
        <p:txBody>
          <a:bodyPr wrap="square" lIns="0" tIns="0" rIns="0" bIns="0" rtlCol="0">
            <a:noAutofit/>
          </a:bodyPr>
          <a:lstStyle/>
          <a:p>
            <a:pPr marL="86613" algn="ctr">
              <a:lnSpc>
                <a:spcPct val="101725"/>
              </a:lnSpc>
            </a:pPr>
            <a:r>
              <a:rPr sz="1550" b="1" spc="-47" dirty="0" smtClean="0">
                <a:solidFill>
                  <a:srgbClr val="FF0000"/>
                </a:solidFill>
                <a:latin typeface="Calibri"/>
                <a:cs typeface="Calibri"/>
              </a:rPr>
              <a:t>60</a:t>
            </a:r>
            <a:r>
              <a:rPr sz="1550" b="1" spc="0" dirty="0" smtClean="0">
                <a:solidFill>
                  <a:srgbClr val="FF0000"/>
                </a:solidFill>
                <a:latin typeface="Calibri"/>
                <a:cs typeface="Calibri"/>
              </a:rPr>
              <a:t>0</a:t>
            </a:r>
            <a:r>
              <a:rPr sz="1550" b="1" spc="-80" dirty="0" smtClean="0">
                <a:solidFill>
                  <a:srgbClr val="FF0000"/>
                </a:solidFill>
                <a:latin typeface="Calibri"/>
                <a:cs typeface="Calibri"/>
              </a:rPr>
              <a:t> </a:t>
            </a:r>
            <a:r>
              <a:rPr sz="1550" b="1" spc="21" dirty="0" smtClean="0">
                <a:solidFill>
                  <a:srgbClr val="FF0000"/>
                </a:solidFill>
                <a:latin typeface="Calibri"/>
                <a:cs typeface="Calibri"/>
              </a:rPr>
              <a:t>l</a:t>
            </a:r>
            <a:r>
              <a:rPr sz="1550" b="1" spc="-34" dirty="0" smtClean="0">
                <a:solidFill>
                  <a:srgbClr val="FF0000"/>
                </a:solidFill>
                <a:latin typeface="Calibri"/>
                <a:cs typeface="Calibri"/>
              </a:rPr>
              <a:t>a</a:t>
            </a:r>
            <a:r>
              <a:rPr sz="1550" b="1" spc="-17" dirty="0" smtClean="0">
                <a:solidFill>
                  <a:srgbClr val="FF0000"/>
                </a:solidFill>
                <a:latin typeface="Calibri"/>
                <a:cs typeface="Calibri"/>
              </a:rPr>
              <a:t>m</a:t>
            </a:r>
            <a:r>
              <a:rPr sz="1550" b="1" spc="21" dirty="0" smtClean="0">
                <a:solidFill>
                  <a:srgbClr val="FF0000"/>
                </a:solidFill>
                <a:latin typeface="Calibri"/>
                <a:cs typeface="Calibri"/>
              </a:rPr>
              <a:t>i</a:t>
            </a:r>
            <a:r>
              <a:rPr sz="1550" b="1" spc="-4" dirty="0" smtClean="0">
                <a:solidFill>
                  <a:srgbClr val="FF0000"/>
                </a:solidFill>
                <a:latin typeface="Calibri"/>
                <a:cs typeface="Calibri"/>
              </a:rPr>
              <a:t>n</a:t>
            </a:r>
            <a:r>
              <a:rPr sz="1550" b="1" spc="-34" dirty="0" smtClean="0">
                <a:solidFill>
                  <a:srgbClr val="FF0000"/>
                </a:solidFill>
                <a:latin typeface="Calibri"/>
                <a:cs typeface="Calibri"/>
              </a:rPr>
              <a:t>a</a:t>
            </a:r>
            <a:r>
              <a:rPr sz="1550" b="1" spc="0" dirty="0" smtClean="0">
                <a:solidFill>
                  <a:srgbClr val="FF0000"/>
                </a:solidFill>
                <a:latin typeface="Calibri"/>
                <a:cs typeface="Calibri"/>
              </a:rPr>
              <a:t>s</a:t>
            </a:r>
            <a:r>
              <a:rPr sz="1550" b="1" spc="13" dirty="0" smtClean="0">
                <a:solidFill>
                  <a:srgbClr val="FF0000"/>
                </a:solidFill>
                <a:latin typeface="Calibri"/>
                <a:cs typeface="Calibri"/>
              </a:rPr>
              <a:t> </a:t>
            </a:r>
            <a:r>
              <a:rPr sz="1550" b="1" spc="-19" dirty="0" smtClean="0">
                <a:solidFill>
                  <a:srgbClr val="FF0000"/>
                </a:solidFill>
                <a:latin typeface="Calibri"/>
                <a:cs typeface="Calibri"/>
              </a:rPr>
              <a:t>m</a:t>
            </a:r>
            <a:r>
              <a:rPr sz="1550" b="1" spc="39" dirty="0" smtClean="0">
                <a:solidFill>
                  <a:srgbClr val="FF0000"/>
                </a:solidFill>
                <a:latin typeface="Calibri"/>
                <a:cs typeface="Calibri"/>
              </a:rPr>
              <a:t>e</a:t>
            </a:r>
            <a:r>
              <a:rPr sz="1550" b="1" spc="-4" dirty="0" smtClean="0">
                <a:solidFill>
                  <a:srgbClr val="FF0000"/>
                </a:solidFill>
                <a:latin typeface="Calibri"/>
                <a:cs typeface="Calibri"/>
              </a:rPr>
              <a:t>n</a:t>
            </a:r>
            <a:r>
              <a:rPr sz="1550" b="1" spc="-9" dirty="0" smtClean="0">
                <a:solidFill>
                  <a:srgbClr val="FF0000"/>
                </a:solidFill>
                <a:latin typeface="Calibri"/>
                <a:cs typeface="Calibri"/>
              </a:rPr>
              <a:t>o</a:t>
            </a:r>
            <a:r>
              <a:rPr sz="1550" b="1" spc="0" dirty="0" smtClean="0">
                <a:solidFill>
                  <a:srgbClr val="FF0000"/>
                </a:solidFill>
                <a:latin typeface="Calibri"/>
                <a:cs typeface="Calibri"/>
              </a:rPr>
              <a:t>s</a:t>
            </a:r>
            <a:endParaRPr sz="1550" dirty="0">
              <a:latin typeface="Calibri"/>
              <a:cs typeface="Calibri"/>
            </a:endParaRPr>
          </a:p>
        </p:txBody>
      </p:sp>
      <p:sp>
        <p:nvSpPr>
          <p:cNvPr id="65" name="object 6"/>
          <p:cNvSpPr txBox="1"/>
          <p:nvPr/>
        </p:nvSpPr>
        <p:spPr>
          <a:xfrm>
            <a:off x="72050" y="5223827"/>
            <a:ext cx="3188535" cy="528874"/>
          </a:xfrm>
          <a:prstGeom prst="rect">
            <a:avLst/>
          </a:prstGeom>
        </p:spPr>
        <p:txBody>
          <a:bodyPr wrap="square" lIns="0" tIns="0" rIns="0" bIns="0" rtlCol="0">
            <a:noAutofit/>
          </a:bodyPr>
          <a:lstStyle/>
          <a:p>
            <a:pPr marL="28528">
              <a:lnSpc>
                <a:spcPct val="101725"/>
              </a:lnSpc>
              <a:spcBef>
                <a:spcPts val="135"/>
              </a:spcBef>
            </a:pPr>
            <a:r>
              <a:rPr lang="es-MX" sz="1550" spc="-47" dirty="0" smtClean="0">
                <a:latin typeface="Calibri"/>
                <a:cs typeface="Calibri"/>
              </a:rPr>
              <a:t>3.3</a:t>
            </a:r>
            <a:r>
              <a:rPr sz="1550" spc="0" dirty="0" smtClean="0">
                <a:latin typeface="Calibri"/>
                <a:cs typeface="Calibri"/>
              </a:rPr>
              <a:t>.</a:t>
            </a:r>
            <a:r>
              <a:rPr sz="1550" spc="16" dirty="0" smtClean="0">
                <a:latin typeface="Calibri"/>
                <a:cs typeface="Calibri"/>
              </a:rPr>
              <a:t> </a:t>
            </a:r>
            <a:r>
              <a:rPr sz="1550" spc="8" dirty="0" smtClean="0">
                <a:latin typeface="Calibri"/>
                <a:cs typeface="Calibri"/>
              </a:rPr>
              <a:t>Sup</a:t>
            </a:r>
            <a:r>
              <a:rPr sz="1550" spc="39" dirty="0" smtClean="0">
                <a:latin typeface="Calibri"/>
                <a:cs typeface="Calibri"/>
              </a:rPr>
              <a:t>e</a:t>
            </a:r>
            <a:r>
              <a:rPr sz="1550" spc="-17" dirty="0" smtClean="0">
                <a:latin typeface="Calibri"/>
                <a:cs typeface="Calibri"/>
              </a:rPr>
              <a:t>r</a:t>
            </a:r>
            <a:r>
              <a:rPr sz="1550" spc="17" dirty="0" smtClean="0">
                <a:latin typeface="Calibri"/>
                <a:cs typeface="Calibri"/>
              </a:rPr>
              <a:t>v</a:t>
            </a:r>
            <a:r>
              <a:rPr sz="1550" spc="43" dirty="0" smtClean="0">
                <a:latin typeface="Calibri"/>
                <a:cs typeface="Calibri"/>
              </a:rPr>
              <a:t>i</a:t>
            </a:r>
            <a:r>
              <a:rPr sz="1550" spc="8" dirty="0" smtClean="0">
                <a:latin typeface="Calibri"/>
                <a:cs typeface="Calibri"/>
              </a:rPr>
              <a:t>s</a:t>
            </a:r>
            <a:r>
              <a:rPr sz="1550" spc="43" dirty="0" smtClean="0">
                <a:latin typeface="Calibri"/>
                <a:cs typeface="Calibri"/>
              </a:rPr>
              <a:t>i</a:t>
            </a:r>
            <a:r>
              <a:rPr sz="1550" spc="4" dirty="0" smtClean="0">
                <a:latin typeface="Calibri"/>
                <a:cs typeface="Calibri"/>
              </a:rPr>
              <a:t>ó</a:t>
            </a:r>
            <a:r>
              <a:rPr sz="1550" spc="0" dirty="0" smtClean="0">
                <a:latin typeface="Calibri"/>
                <a:cs typeface="Calibri"/>
              </a:rPr>
              <a:t>n</a:t>
            </a:r>
            <a:r>
              <a:rPr sz="1550" spc="73" dirty="0" smtClean="0">
                <a:latin typeface="Calibri"/>
                <a:cs typeface="Calibri"/>
              </a:rPr>
              <a:t> </a:t>
            </a:r>
            <a:r>
              <a:rPr sz="1550" spc="8" dirty="0" smtClean="0">
                <a:latin typeface="Calibri"/>
                <a:cs typeface="Calibri"/>
              </a:rPr>
              <a:t>d</a:t>
            </a:r>
            <a:r>
              <a:rPr sz="1550" spc="0" dirty="0" smtClean="0">
                <a:latin typeface="Calibri"/>
                <a:cs typeface="Calibri"/>
              </a:rPr>
              <a:t>e</a:t>
            </a:r>
            <a:r>
              <a:rPr sz="1550" spc="32" dirty="0" smtClean="0">
                <a:latin typeface="Calibri"/>
                <a:cs typeface="Calibri"/>
              </a:rPr>
              <a:t> </a:t>
            </a:r>
            <a:r>
              <a:rPr sz="1550" spc="50" dirty="0" smtClean="0">
                <a:latin typeface="Calibri"/>
                <a:cs typeface="Calibri"/>
              </a:rPr>
              <a:t>i</a:t>
            </a:r>
            <a:r>
              <a:rPr sz="1550" spc="9" dirty="0" smtClean="0">
                <a:latin typeface="Calibri"/>
                <a:cs typeface="Calibri"/>
              </a:rPr>
              <a:t>ns</a:t>
            </a:r>
            <a:r>
              <a:rPr sz="1550" spc="0" dirty="0" smtClean="0">
                <a:latin typeface="Calibri"/>
                <a:cs typeface="Calibri"/>
              </a:rPr>
              <a:t>t</a:t>
            </a:r>
            <a:r>
              <a:rPr sz="1550" spc="-19" dirty="0" smtClean="0">
                <a:latin typeface="Calibri"/>
                <a:cs typeface="Calibri"/>
              </a:rPr>
              <a:t>a</a:t>
            </a:r>
            <a:r>
              <a:rPr sz="1550" spc="50" dirty="0" smtClean="0">
                <a:latin typeface="Calibri"/>
                <a:cs typeface="Calibri"/>
              </a:rPr>
              <a:t>l</a:t>
            </a:r>
            <a:r>
              <a:rPr sz="1550" spc="-19" dirty="0" smtClean="0">
                <a:latin typeface="Calibri"/>
                <a:cs typeface="Calibri"/>
              </a:rPr>
              <a:t>a</a:t>
            </a:r>
            <a:r>
              <a:rPr sz="1550" spc="-34" dirty="0" smtClean="0">
                <a:latin typeface="Calibri"/>
                <a:cs typeface="Calibri"/>
              </a:rPr>
              <a:t>c</a:t>
            </a:r>
            <a:r>
              <a:rPr sz="1550" spc="50" dirty="0" smtClean="0">
                <a:latin typeface="Calibri"/>
                <a:cs typeface="Calibri"/>
              </a:rPr>
              <a:t>i</a:t>
            </a:r>
            <a:r>
              <a:rPr sz="1550" spc="4" dirty="0" smtClean="0">
                <a:latin typeface="Calibri"/>
                <a:cs typeface="Calibri"/>
              </a:rPr>
              <a:t>ó</a:t>
            </a:r>
            <a:r>
              <a:rPr sz="1550" spc="0" dirty="0" smtClean="0">
                <a:latin typeface="Calibri"/>
                <a:cs typeface="Calibri"/>
              </a:rPr>
              <a:t>n</a:t>
            </a:r>
            <a:endParaRPr sz="1550" dirty="0">
              <a:latin typeface="Calibri"/>
              <a:cs typeface="Calibri"/>
            </a:endParaRPr>
          </a:p>
          <a:p>
            <a:pPr marL="28528">
              <a:lnSpc>
                <a:spcPct val="101725"/>
              </a:lnSpc>
              <a:spcBef>
                <a:spcPts val="190"/>
              </a:spcBef>
            </a:pPr>
            <a:r>
              <a:rPr sz="1550" spc="-29" dirty="0" smtClean="0">
                <a:latin typeface="Calibri"/>
                <a:cs typeface="Calibri"/>
              </a:rPr>
              <a:t>L</a:t>
            </a:r>
            <a:r>
              <a:rPr sz="1550" spc="-19" dirty="0" smtClean="0">
                <a:latin typeface="Calibri"/>
                <a:cs typeface="Calibri"/>
              </a:rPr>
              <a:t>á</a:t>
            </a:r>
            <a:r>
              <a:rPr sz="1550" spc="0" dirty="0" smtClean="0">
                <a:latin typeface="Calibri"/>
                <a:cs typeface="Calibri"/>
              </a:rPr>
              <a:t>m</a:t>
            </a:r>
            <a:r>
              <a:rPr sz="1550" spc="44" dirty="0" smtClean="0">
                <a:latin typeface="Calibri"/>
                <a:cs typeface="Calibri"/>
              </a:rPr>
              <a:t>i</a:t>
            </a:r>
            <a:r>
              <a:rPr sz="1550" spc="9" dirty="0" smtClean="0">
                <a:latin typeface="Calibri"/>
                <a:cs typeface="Calibri"/>
              </a:rPr>
              <a:t>n</a:t>
            </a:r>
            <a:r>
              <a:rPr sz="1550" spc="-19" dirty="0" smtClean="0">
                <a:latin typeface="Calibri"/>
                <a:cs typeface="Calibri"/>
              </a:rPr>
              <a:t>a</a:t>
            </a:r>
            <a:r>
              <a:rPr sz="1550" spc="0" dirty="0" smtClean="0">
                <a:latin typeface="Calibri"/>
                <a:cs typeface="Calibri"/>
              </a:rPr>
              <a:t>s</a:t>
            </a:r>
            <a:endParaRPr sz="1550" dirty="0">
              <a:latin typeface="Calibri"/>
              <a:cs typeface="Calibri"/>
            </a:endParaRPr>
          </a:p>
        </p:txBody>
      </p:sp>
      <p:sp>
        <p:nvSpPr>
          <p:cNvPr id="66" name="object 5"/>
          <p:cNvSpPr txBox="1"/>
          <p:nvPr/>
        </p:nvSpPr>
        <p:spPr>
          <a:xfrm>
            <a:off x="3260586" y="5223827"/>
            <a:ext cx="2252566" cy="528874"/>
          </a:xfrm>
          <a:prstGeom prst="rect">
            <a:avLst/>
          </a:prstGeom>
        </p:spPr>
        <p:txBody>
          <a:bodyPr wrap="square" lIns="0" tIns="0" rIns="0" bIns="0" rtlCol="0">
            <a:noAutofit/>
          </a:bodyPr>
          <a:lstStyle/>
          <a:p>
            <a:pPr marL="236456">
              <a:lnSpc>
                <a:spcPct val="101725"/>
              </a:lnSpc>
            </a:pPr>
            <a:r>
              <a:rPr sz="1550" spc="-47" dirty="0" smtClean="0">
                <a:latin typeface="Calibri"/>
                <a:cs typeface="Calibri"/>
              </a:rPr>
              <a:t>90</a:t>
            </a:r>
            <a:r>
              <a:rPr sz="1550" spc="0" dirty="0" smtClean="0">
                <a:latin typeface="Calibri"/>
                <a:cs typeface="Calibri"/>
              </a:rPr>
              <a:t>0</a:t>
            </a:r>
            <a:r>
              <a:rPr sz="1550" spc="-80" dirty="0" smtClean="0">
                <a:latin typeface="Calibri"/>
                <a:cs typeface="Calibri"/>
              </a:rPr>
              <a:t> </a:t>
            </a:r>
            <a:r>
              <a:rPr sz="1550" spc="8" dirty="0" smtClean="0">
                <a:latin typeface="Calibri"/>
                <a:cs typeface="Calibri"/>
              </a:rPr>
              <a:t>h</a:t>
            </a:r>
            <a:r>
              <a:rPr sz="1550" spc="4" dirty="0" smtClean="0">
                <a:latin typeface="Calibri"/>
                <a:cs typeface="Calibri"/>
              </a:rPr>
              <a:t>o</a:t>
            </a:r>
            <a:r>
              <a:rPr sz="1550" spc="-4" dirty="0" smtClean="0">
                <a:latin typeface="Calibri"/>
                <a:cs typeface="Calibri"/>
              </a:rPr>
              <a:t>g</a:t>
            </a:r>
            <a:r>
              <a:rPr sz="1550" spc="-17" dirty="0" smtClean="0">
                <a:latin typeface="Calibri"/>
                <a:cs typeface="Calibri"/>
              </a:rPr>
              <a:t>ar</a:t>
            </a:r>
            <a:r>
              <a:rPr sz="1550" spc="39" dirty="0" smtClean="0">
                <a:latin typeface="Calibri"/>
                <a:cs typeface="Calibri"/>
              </a:rPr>
              <a:t>e</a:t>
            </a:r>
            <a:r>
              <a:rPr sz="1550" spc="0" dirty="0" smtClean="0">
                <a:latin typeface="Calibri"/>
                <a:cs typeface="Calibri"/>
              </a:rPr>
              <a:t>s</a:t>
            </a:r>
            <a:r>
              <a:rPr sz="1550" spc="27" dirty="0" smtClean="0">
                <a:latin typeface="Calibri"/>
                <a:cs typeface="Calibri"/>
              </a:rPr>
              <a:t> </a:t>
            </a:r>
            <a:r>
              <a:rPr sz="1550" spc="9" dirty="0" smtClean="0">
                <a:latin typeface="Calibri"/>
                <a:cs typeface="Calibri"/>
              </a:rPr>
              <a:t>sup</a:t>
            </a:r>
            <a:r>
              <a:rPr sz="1550" spc="44" dirty="0" smtClean="0">
                <a:latin typeface="Calibri"/>
                <a:cs typeface="Calibri"/>
              </a:rPr>
              <a:t>e</a:t>
            </a:r>
            <a:r>
              <a:rPr sz="1550" spc="-19" dirty="0" smtClean="0">
                <a:latin typeface="Calibri"/>
                <a:cs typeface="Calibri"/>
              </a:rPr>
              <a:t>r</a:t>
            </a:r>
            <a:r>
              <a:rPr sz="1550" spc="19" dirty="0" smtClean="0">
                <a:latin typeface="Calibri"/>
                <a:cs typeface="Calibri"/>
              </a:rPr>
              <a:t>v</a:t>
            </a:r>
            <a:r>
              <a:rPr sz="1550" spc="50" dirty="0" smtClean="0">
                <a:latin typeface="Calibri"/>
                <a:cs typeface="Calibri"/>
              </a:rPr>
              <a:t>i</a:t>
            </a:r>
            <a:r>
              <a:rPr sz="1550" spc="9" dirty="0" smtClean="0">
                <a:latin typeface="Calibri"/>
                <a:cs typeface="Calibri"/>
              </a:rPr>
              <a:t>s</a:t>
            </a:r>
            <a:r>
              <a:rPr sz="1550" spc="-19" dirty="0" smtClean="0">
                <a:latin typeface="Calibri"/>
                <a:cs typeface="Calibri"/>
              </a:rPr>
              <a:t>a</a:t>
            </a:r>
            <a:r>
              <a:rPr sz="1550" spc="9" dirty="0" smtClean="0">
                <a:latin typeface="Calibri"/>
                <a:cs typeface="Calibri"/>
              </a:rPr>
              <a:t>d</a:t>
            </a:r>
            <a:r>
              <a:rPr sz="1550" spc="4" dirty="0" smtClean="0">
                <a:latin typeface="Calibri"/>
                <a:cs typeface="Calibri"/>
              </a:rPr>
              <a:t>o</a:t>
            </a:r>
            <a:r>
              <a:rPr sz="1550" spc="0" dirty="0" smtClean="0">
                <a:latin typeface="Calibri"/>
                <a:cs typeface="Calibri"/>
              </a:rPr>
              <a:t>s</a:t>
            </a:r>
            <a:endParaRPr sz="1550" dirty="0">
              <a:latin typeface="Calibri"/>
              <a:cs typeface="Calibri"/>
            </a:endParaRPr>
          </a:p>
        </p:txBody>
      </p:sp>
      <p:sp>
        <p:nvSpPr>
          <p:cNvPr id="67" name="object 4"/>
          <p:cNvSpPr txBox="1"/>
          <p:nvPr/>
        </p:nvSpPr>
        <p:spPr>
          <a:xfrm>
            <a:off x="5513152" y="5223827"/>
            <a:ext cx="2068108" cy="528874"/>
          </a:xfrm>
          <a:prstGeom prst="rect">
            <a:avLst/>
          </a:prstGeom>
        </p:spPr>
        <p:txBody>
          <a:bodyPr wrap="square" lIns="0" tIns="0" rIns="0" bIns="0" rtlCol="0">
            <a:noAutofit/>
          </a:bodyPr>
          <a:lstStyle/>
          <a:p>
            <a:pPr marL="144304" algn="ctr">
              <a:lnSpc>
                <a:spcPct val="101725"/>
              </a:lnSpc>
            </a:pPr>
            <a:r>
              <a:rPr sz="1550" spc="-47" dirty="0" smtClean="0">
                <a:latin typeface="Calibri"/>
                <a:cs typeface="Calibri"/>
              </a:rPr>
              <a:t>65</a:t>
            </a:r>
            <a:r>
              <a:rPr sz="1550" spc="0" dirty="0" smtClean="0">
                <a:latin typeface="Calibri"/>
                <a:cs typeface="Calibri"/>
              </a:rPr>
              <a:t>0</a:t>
            </a:r>
            <a:r>
              <a:rPr sz="1550" spc="-80" dirty="0" smtClean="0">
                <a:latin typeface="Calibri"/>
                <a:cs typeface="Calibri"/>
              </a:rPr>
              <a:t> </a:t>
            </a:r>
            <a:r>
              <a:rPr sz="1550" spc="8" dirty="0" smtClean="0">
                <a:latin typeface="Calibri"/>
                <a:cs typeface="Calibri"/>
              </a:rPr>
              <a:t>h</a:t>
            </a:r>
            <a:r>
              <a:rPr sz="1550" spc="4" dirty="0" smtClean="0">
                <a:latin typeface="Calibri"/>
                <a:cs typeface="Calibri"/>
              </a:rPr>
              <a:t>o</a:t>
            </a:r>
            <a:r>
              <a:rPr sz="1550" spc="-4" dirty="0" smtClean="0">
                <a:latin typeface="Calibri"/>
                <a:cs typeface="Calibri"/>
              </a:rPr>
              <a:t>g</a:t>
            </a:r>
            <a:r>
              <a:rPr sz="1550" spc="-17" dirty="0" smtClean="0">
                <a:latin typeface="Calibri"/>
                <a:cs typeface="Calibri"/>
              </a:rPr>
              <a:t>ar</a:t>
            </a:r>
            <a:r>
              <a:rPr sz="1550" spc="39" dirty="0" smtClean="0">
                <a:latin typeface="Calibri"/>
                <a:cs typeface="Calibri"/>
              </a:rPr>
              <a:t>e</a:t>
            </a:r>
            <a:r>
              <a:rPr sz="1550" spc="0" dirty="0" smtClean="0">
                <a:latin typeface="Calibri"/>
                <a:cs typeface="Calibri"/>
              </a:rPr>
              <a:t>s</a:t>
            </a:r>
            <a:r>
              <a:rPr sz="1550" spc="27" dirty="0" smtClean="0">
                <a:latin typeface="Calibri"/>
                <a:cs typeface="Calibri"/>
              </a:rPr>
              <a:t> </a:t>
            </a:r>
            <a:r>
              <a:rPr sz="1550" spc="9" dirty="0" smtClean="0">
                <a:latin typeface="Calibri"/>
                <a:cs typeface="Calibri"/>
              </a:rPr>
              <a:t>sup</a:t>
            </a:r>
            <a:r>
              <a:rPr sz="1550" spc="44" dirty="0" smtClean="0">
                <a:latin typeface="Calibri"/>
                <a:cs typeface="Calibri"/>
              </a:rPr>
              <a:t>e</a:t>
            </a:r>
            <a:r>
              <a:rPr sz="1550" spc="-19" dirty="0" smtClean="0">
                <a:latin typeface="Calibri"/>
                <a:cs typeface="Calibri"/>
              </a:rPr>
              <a:t>r</a:t>
            </a:r>
            <a:r>
              <a:rPr sz="1550" spc="19" dirty="0" smtClean="0">
                <a:latin typeface="Calibri"/>
                <a:cs typeface="Calibri"/>
              </a:rPr>
              <a:t>v</a:t>
            </a:r>
            <a:r>
              <a:rPr sz="1550" spc="50" dirty="0" smtClean="0">
                <a:latin typeface="Calibri"/>
                <a:cs typeface="Calibri"/>
              </a:rPr>
              <a:t>i</a:t>
            </a:r>
            <a:r>
              <a:rPr sz="1550" spc="9" dirty="0" smtClean="0">
                <a:latin typeface="Calibri"/>
                <a:cs typeface="Calibri"/>
              </a:rPr>
              <a:t>s</a:t>
            </a:r>
            <a:r>
              <a:rPr sz="1550" spc="-19" dirty="0" smtClean="0">
                <a:latin typeface="Calibri"/>
                <a:cs typeface="Calibri"/>
              </a:rPr>
              <a:t>a</a:t>
            </a:r>
            <a:r>
              <a:rPr sz="1550" spc="9" dirty="0" smtClean="0">
                <a:latin typeface="Calibri"/>
                <a:cs typeface="Calibri"/>
              </a:rPr>
              <a:t>d</a:t>
            </a:r>
            <a:r>
              <a:rPr sz="1550" spc="4" dirty="0" smtClean="0">
                <a:latin typeface="Calibri"/>
                <a:cs typeface="Calibri"/>
              </a:rPr>
              <a:t>o</a:t>
            </a:r>
            <a:r>
              <a:rPr sz="1550" spc="0" dirty="0" smtClean="0">
                <a:latin typeface="Calibri"/>
                <a:cs typeface="Calibri"/>
              </a:rPr>
              <a:t>s</a:t>
            </a:r>
            <a:endParaRPr sz="1550" dirty="0">
              <a:latin typeface="Calibri"/>
              <a:cs typeface="Calibri"/>
            </a:endParaRPr>
          </a:p>
        </p:txBody>
      </p:sp>
      <p:sp>
        <p:nvSpPr>
          <p:cNvPr id="68" name="object 3"/>
          <p:cNvSpPr txBox="1"/>
          <p:nvPr/>
        </p:nvSpPr>
        <p:spPr>
          <a:xfrm>
            <a:off x="7581261" y="5223827"/>
            <a:ext cx="1501495" cy="528874"/>
          </a:xfrm>
          <a:prstGeom prst="rect">
            <a:avLst/>
          </a:prstGeom>
        </p:spPr>
        <p:txBody>
          <a:bodyPr wrap="square" lIns="0" tIns="0" rIns="0" bIns="0" rtlCol="0">
            <a:noAutofit/>
          </a:bodyPr>
          <a:lstStyle/>
          <a:p>
            <a:pPr marL="132766">
              <a:lnSpc>
                <a:spcPct val="101725"/>
              </a:lnSpc>
              <a:spcBef>
                <a:spcPts val="135"/>
              </a:spcBef>
            </a:pPr>
            <a:r>
              <a:rPr sz="1550" b="1" spc="-47" dirty="0" smtClean="0">
                <a:solidFill>
                  <a:srgbClr val="FF0000"/>
                </a:solidFill>
                <a:latin typeface="Calibri"/>
                <a:cs typeface="Calibri"/>
              </a:rPr>
              <a:t>25</a:t>
            </a:r>
            <a:r>
              <a:rPr sz="1550" b="1" spc="0" dirty="0" smtClean="0">
                <a:solidFill>
                  <a:srgbClr val="FF0000"/>
                </a:solidFill>
                <a:latin typeface="Calibri"/>
                <a:cs typeface="Calibri"/>
              </a:rPr>
              <a:t>0</a:t>
            </a:r>
            <a:r>
              <a:rPr sz="1550" b="1" spc="-80" dirty="0" smtClean="0">
                <a:solidFill>
                  <a:srgbClr val="FF0000"/>
                </a:solidFill>
                <a:latin typeface="Calibri"/>
                <a:cs typeface="Calibri"/>
              </a:rPr>
              <a:t> </a:t>
            </a:r>
            <a:r>
              <a:rPr sz="1400" b="1" spc="0" dirty="0" smtClean="0">
                <a:solidFill>
                  <a:srgbClr val="FF0000"/>
                </a:solidFill>
                <a:latin typeface="Calibri"/>
                <a:cs typeface="Calibri"/>
              </a:rPr>
              <a:t>s</a:t>
            </a:r>
            <a:r>
              <a:rPr sz="1400" b="1" spc="-4" dirty="0" smtClean="0">
                <a:solidFill>
                  <a:srgbClr val="FF0000"/>
                </a:solidFill>
                <a:latin typeface="Calibri"/>
                <a:cs typeface="Calibri"/>
              </a:rPr>
              <a:t>up</a:t>
            </a:r>
            <a:r>
              <a:rPr sz="1400" b="1" spc="39" dirty="0" smtClean="0">
                <a:solidFill>
                  <a:srgbClr val="FF0000"/>
                </a:solidFill>
                <a:latin typeface="Calibri"/>
                <a:cs typeface="Calibri"/>
              </a:rPr>
              <a:t>e</a:t>
            </a:r>
            <a:r>
              <a:rPr sz="1400" b="1" spc="-29" dirty="0" smtClean="0">
                <a:solidFill>
                  <a:srgbClr val="FF0000"/>
                </a:solidFill>
                <a:latin typeface="Calibri"/>
                <a:cs typeface="Calibri"/>
              </a:rPr>
              <a:t>r</a:t>
            </a:r>
            <a:r>
              <a:rPr sz="1400" b="1" spc="-9" dirty="0" smtClean="0">
                <a:solidFill>
                  <a:srgbClr val="FF0000"/>
                </a:solidFill>
                <a:latin typeface="Calibri"/>
                <a:cs typeface="Calibri"/>
              </a:rPr>
              <a:t>v</a:t>
            </a:r>
            <a:r>
              <a:rPr sz="1400" b="1" spc="25" dirty="0" smtClean="0">
                <a:solidFill>
                  <a:srgbClr val="FF0000"/>
                </a:solidFill>
                <a:latin typeface="Calibri"/>
                <a:cs typeface="Calibri"/>
              </a:rPr>
              <a:t>i</a:t>
            </a:r>
            <a:r>
              <a:rPr sz="1400" b="1" spc="0" dirty="0" smtClean="0">
                <a:solidFill>
                  <a:srgbClr val="FF0000"/>
                </a:solidFill>
                <a:latin typeface="Calibri"/>
                <a:cs typeface="Calibri"/>
              </a:rPr>
              <a:t>s</a:t>
            </a:r>
            <a:r>
              <a:rPr sz="1400" b="1" spc="25" dirty="0" smtClean="0">
                <a:solidFill>
                  <a:srgbClr val="FF0000"/>
                </a:solidFill>
                <a:latin typeface="Calibri"/>
                <a:cs typeface="Calibri"/>
              </a:rPr>
              <a:t>i</a:t>
            </a:r>
            <a:r>
              <a:rPr sz="1400" b="1" spc="-9" dirty="0" smtClean="0">
                <a:solidFill>
                  <a:srgbClr val="FF0000"/>
                </a:solidFill>
                <a:latin typeface="Calibri"/>
                <a:cs typeface="Calibri"/>
              </a:rPr>
              <a:t>o</a:t>
            </a:r>
            <a:r>
              <a:rPr sz="1400" b="1" spc="-4" dirty="0" smtClean="0">
                <a:solidFill>
                  <a:srgbClr val="FF0000"/>
                </a:solidFill>
                <a:latin typeface="Calibri"/>
                <a:cs typeface="Calibri"/>
              </a:rPr>
              <a:t>n</a:t>
            </a:r>
            <a:r>
              <a:rPr sz="1400" b="1" spc="39" dirty="0" smtClean="0">
                <a:solidFill>
                  <a:srgbClr val="FF0000"/>
                </a:solidFill>
                <a:latin typeface="Calibri"/>
                <a:cs typeface="Calibri"/>
              </a:rPr>
              <a:t>e</a:t>
            </a:r>
            <a:r>
              <a:rPr sz="1400" b="1" spc="0" dirty="0" smtClean="0">
                <a:solidFill>
                  <a:srgbClr val="FF0000"/>
                </a:solidFill>
                <a:latin typeface="Calibri"/>
                <a:cs typeface="Calibri"/>
              </a:rPr>
              <a:t>s</a:t>
            </a:r>
            <a:endParaRPr sz="1400" dirty="0">
              <a:latin typeface="Calibri"/>
              <a:cs typeface="Calibri"/>
            </a:endParaRPr>
          </a:p>
        </p:txBody>
      </p:sp>
      <p:sp>
        <p:nvSpPr>
          <p:cNvPr id="69" name="Rectángulo 68"/>
          <p:cNvSpPr/>
          <p:nvPr/>
        </p:nvSpPr>
        <p:spPr>
          <a:xfrm>
            <a:off x="4400025" y="635817"/>
            <a:ext cx="4572000" cy="400110"/>
          </a:xfrm>
          <a:prstGeom prst="rect">
            <a:avLst/>
          </a:prstGeom>
        </p:spPr>
        <p:txBody>
          <a:bodyPr>
            <a:spAutoFit/>
          </a:bodyPr>
          <a:lstStyle/>
          <a:p>
            <a:pPr algn="r"/>
            <a:r>
              <a:rPr lang="es-MX" sz="2000" b="1" spc="-5" dirty="0" smtClean="0">
                <a:cs typeface="Arial"/>
              </a:rPr>
              <a:t>EVALUACIÓN</a:t>
            </a:r>
            <a:endParaRPr lang="es-MX" sz="2000" b="1" dirty="0"/>
          </a:p>
        </p:txBody>
      </p:sp>
    </p:spTree>
    <p:extLst>
      <p:ext uri="{BB962C8B-B14F-4D97-AF65-F5344CB8AC3E}">
        <p14:creationId xmlns:p14="http://schemas.microsoft.com/office/powerpoint/2010/main" val="3594745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289419" y="763845"/>
            <a:ext cx="8728745" cy="369332"/>
          </a:xfrm>
          <a:prstGeom prst="rect">
            <a:avLst/>
          </a:prstGeom>
        </p:spPr>
        <p:txBody>
          <a:bodyPr wrap="square">
            <a:spAutoFit/>
          </a:bodyPr>
          <a:lstStyle/>
          <a:p>
            <a:pPr algn="just"/>
            <a:r>
              <a:rPr lang="es-MX" b="1" dirty="0">
                <a:solidFill>
                  <a:schemeClr val="accent3">
                    <a:lumMod val="50000"/>
                  </a:schemeClr>
                </a:solidFill>
              </a:rPr>
              <a:t>Ley Orgánica del Municipio Libre del Estado de San Luis Potosí.</a:t>
            </a:r>
          </a:p>
        </p:txBody>
      </p:sp>
      <p:sp>
        <p:nvSpPr>
          <p:cNvPr id="8" name="Rectángulo 7"/>
          <p:cNvSpPr/>
          <p:nvPr/>
        </p:nvSpPr>
        <p:spPr>
          <a:xfrm>
            <a:off x="461394" y="3710061"/>
            <a:ext cx="8263156" cy="1477328"/>
          </a:xfrm>
          <a:prstGeom prst="rect">
            <a:avLst/>
          </a:prstGeom>
        </p:spPr>
        <p:txBody>
          <a:bodyPr wrap="square">
            <a:spAutoFit/>
          </a:bodyPr>
          <a:lstStyle/>
          <a:p>
            <a:pPr marL="285750" indent="-285750" algn="just">
              <a:buClr>
                <a:srgbClr val="92D050"/>
              </a:buClr>
              <a:buFont typeface="Wingdings" panose="05000000000000000000" pitchFamily="2" charset="2"/>
              <a:buChar char="q"/>
            </a:pPr>
            <a:r>
              <a:rPr lang="es-MX" b="1" dirty="0" smtClean="0"/>
              <a:t>ARTICULO 4°. </a:t>
            </a:r>
            <a:r>
              <a:rPr lang="es-MX" dirty="0" smtClean="0"/>
              <a:t>Para el cumplimiento de sus fines y aprovechamiento de sus recursos, </a:t>
            </a:r>
            <a:r>
              <a:rPr lang="es-MX" b="1" dirty="0" smtClean="0"/>
              <a:t>los ayuntamientos formularán planes de desarrollo y programas de acuerdo con las leyes y reglamentos de la materia</a:t>
            </a:r>
            <a:r>
              <a:rPr lang="es-MX" dirty="0" smtClean="0"/>
              <a:t>, buscando sin menoscabo de la autonomía municipal, la congruencia con las administraciones estatal y federal como elemento fundamental para el fortalecimiento del federalismo.</a:t>
            </a:r>
            <a:r>
              <a:rPr lang="es-MX" b="1" dirty="0" smtClean="0"/>
              <a:t> </a:t>
            </a:r>
          </a:p>
        </p:txBody>
      </p:sp>
      <p:sp>
        <p:nvSpPr>
          <p:cNvPr id="2" name="Rectángulo 1"/>
          <p:cNvSpPr/>
          <p:nvPr/>
        </p:nvSpPr>
        <p:spPr>
          <a:xfrm>
            <a:off x="461394" y="5187389"/>
            <a:ext cx="8263156" cy="923330"/>
          </a:xfrm>
          <a:prstGeom prst="rect">
            <a:avLst/>
          </a:prstGeom>
        </p:spPr>
        <p:txBody>
          <a:bodyPr wrap="square">
            <a:spAutoFit/>
          </a:bodyPr>
          <a:lstStyle/>
          <a:p>
            <a:pPr marL="285750" indent="-285750" algn="just">
              <a:buClr>
                <a:srgbClr val="92D050"/>
              </a:buClr>
              <a:buFont typeface="Wingdings" panose="05000000000000000000" pitchFamily="2" charset="2"/>
              <a:buChar char="q"/>
            </a:pPr>
            <a:r>
              <a:rPr lang="es-MX" b="1" dirty="0"/>
              <a:t>ARTICULO 121. Los ayuntamientos planearán </a:t>
            </a:r>
            <a:r>
              <a:rPr lang="es-MX" dirty="0"/>
              <a:t>sus actividades en un </a:t>
            </a:r>
            <a:r>
              <a:rPr lang="es-MX" b="1" dirty="0"/>
              <a:t>Plan Municipal de Desarrollo</a:t>
            </a:r>
            <a:r>
              <a:rPr lang="es-MX" dirty="0"/>
              <a:t>, que deberá </a:t>
            </a:r>
            <a:r>
              <a:rPr lang="es-MX" b="1" dirty="0"/>
              <a:t>elaborarse, aprobarse y publicarse </a:t>
            </a:r>
            <a:r>
              <a:rPr lang="es-MX" dirty="0"/>
              <a:t>en un </a:t>
            </a:r>
            <a:r>
              <a:rPr lang="es-MX" b="1" dirty="0"/>
              <a:t>plazo no mayor de cuatro meses</a:t>
            </a:r>
            <a:r>
              <a:rPr lang="es-MX" dirty="0"/>
              <a:t> a partir de la instalación del Ayuntamiento.</a:t>
            </a:r>
          </a:p>
        </p:txBody>
      </p:sp>
      <p:sp>
        <p:nvSpPr>
          <p:cNvPr id="5" name="Rectángulo 4"/>
          <p:cNvSpPr/>
          <p:nvPr/>
        </p:nvSpPr>
        <p:spPr>
          <a:xfrm>
            <a:off x="461394" y="1405956"/>
            <a:ext cx="8263156" cy="2031325"/>
          </a:xfrm>
          <a:prstGeom prst="rect">
            <a:avLst/>
          </a:prstGeom>
        </p:spPr>
        <p:txBody>
          <a:bodyPr wrap="square">
            <a:spAutoFit/>
          </a:bodyPr>
          <a:lstStyle/>
          <a:p>
            <a:pPr marL="285750" indent="-285750" algn="just">
              <a:buClr>
                <a:srgbClr val="92D050"/>
              </a:buClr>
              <a:buFont typeface="Wingdings" panose="05000000000000000000" pitchFamily="2" charset="2"/>
              <a:buChar char="q"/>
            </a:pPr>
            <a:r>
              <a:rPr lang="es-MX" dirty="0"/>
              <a:t>Gracias al fortalecimiento de su ámbito competencial derivado de la norma fundamental, </a:t>
            </a:r>
            <a:r>
              <a:rPr lang="es-MX" b="1" dirty="0"/>
              <a:t>se faculta a los ayuntamientos a participar en la formulación de planes de desarrollo regional</a:t>
            </a:r>
            <a:r>
              <a:rPr lang="es-MX" dirty="0"/>
              <a:t>, en la </a:t>
            </a:r>
            <a:r>
              <a:rPr lang="es-MX" b="1" dirty="0"/>
              <a:t>elaboración y aplicación de programas </a:t>
            </a:r>
            <a:r>
              <a:rPr lang="es-MX" dirty="0"/>
              <a:t>de </a:t>
            </a:r>
            <a:r>
              <a:rPr lang="es-MX" b="1" dirty="0"/>
              <a:t>ordenamiento</a:t>
            </a:r>
            <a:r>
              <a:rPr lang="es-MX" dirty="0"/>
              <a:t> en materia de reservas ecológicas y territoriales, y en la administración de la zonificación de </a:t>
            </a:r>
            <a:r>
              <a:rPr lang="es-MX" b="1" dirty="0"/>
              <a:t>planes de desarrollo urbano y municipal</a:t>
            </a:r>
            <a:r>
              <a:rPr lang="es-MX" dirty="0"/>
              <a:t>, así como en materia de transporte de pasajeros que afectan el ámbito de su circunscripción territorial. </a:t>
            </a:r>
          </a:p>
        </p:txBody>
      </p:sp>
    </p:spTree>
    <p:extLst>
      <p:ext uri="{BB962C8B-B14F-4D97-AF65-F5344CB8AC3E}">
        <p14:creationId xmlns:p14="http://schemas.microsoft.com/office/powerpoint/2010/main" val="167362148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39"/>
          <p:cNvSpPr/>
          <p:nvPr/>
        </p:nvSpPr>
        <p:spPr>
          <a:xfrm>
            <a:off x="170053" y="2086245"/>
            <a:ext cx="8891671" cy="332451"/>
          </a:xfrm>
          <a:custGeom>
            <a:avLst/>
            <a:gdLst/>
            <a:ahLst/>
            <a:cxnLst/>
            <a:rect l="l" t="t" r="r" b="b"/>
            <a:pathLst>
              <a:path w="8891671" h="332451">
                <a:moveTo>
                  <a:pt x="8891671" y="12724"/>
                </a:moveTo>
                <a:lnTo>
                  <a:pt x="11341" y="12724"/>
                </a:lnTo>
                <a:lnTo>
                  <a:pt x="11341" y="332451"/>
                </a:lnTo>
                <a:lnTo>
                  <a:pt x="8891671" y="332451"/>
                </a:lnTo>
                <a:lnTo>
                  <a:pt x="8891671" y="12724"/>
                </a:lnTo>
                <a:close/>
              </a:path>
            </a:pathLst>
          </a:custGeom>
          <a:solidFill>
            <a:srgbClr val="0D0D0D"/>
          </a:solidFill>
        </p:spPr>
        <p:txBody>
          <a:bodyPr wrap="square" lIns="0" tIns="0" rIns="0" bIns="0" rtlCol="0">
            <a:noAutofit/>
          </a:bodyPr>
          <a:lstStyle/>
          <a:p>
            <a:endParaRPr/>
          </a:p>
        </p:txBody>
      </p:sp>
      <p:sp>
        <p:nvSpPr>
          <p:cNvPr id="5" name="object 40"/>
          <p:cNvSpPr/>
          <p:nvPr/>
        </p:nvSpPr>
        <p:spPr>
          <a:xfrm>
            <a:off x="187065" y="2092614"/>
            <a:ext cx="7733410" cy="0"/>
          </a:xfrm>
          <a:custGeom>
            <a:avLst/>
            <a:gdLst/>
            <a:ahLst/>
            <a:cxnLst/>
            <a:rect l="l" t="t" r="r" b="b"/>
            <a:pathLst>
              <a:path w="7733410">
                <a:moveTo>
                  <a:pt x="0" y="0"/>
                </a:moveTo>
                <a:lnTo>
                  <a:pt x="7733410" y="0"/>
                </a:lnTo>
              </a:path>
            </a:pathLst>
          </a:custGeom>
          <a:ln w="12737">
            <a:solidFill>
              <a:srgbClr val="000000"/>
            </a:solidFill>
          </a:ln>
        </p:spPr>
        <p:txBody>
          <a:bodyPr wrap="square" lIns="0" tIns="0" rIns="0" bIns="0" rtlCol="0">
            <a:noAutofit/>
          </a:bodyPr>
          <a:lstStyle/>
          <a:p>
            <a:endParaRPr/>
          </a:p>
        </p:txBody>
      </p:sp>
      <p:sp>
        <p:nvSpPr>
          <p:cNvPr id="6" name="object 41"/>
          <p:cNvSpPr/>
          <p:nvPr/>
        </p:nvSpPr>
        <p:spPr>
          <a:xfrm>
            <a:off x="181394" y="2092529"/>
            <a:ext cx="7744675" cy="0"/>
          </a:xfrm>
          <a:custGeom>
            <a:avLst/>
            <a:gdLst/>
            <a:ahLst/>
            <a:cxnLst/>
            <a:rect l="l" t="t" r="r" b="b"/>
            <a:pathLst>
              <a:path w="7744675">
                <a:moveTo>
                  <a:pt x="0" y="0"/>
                </a:moveTo>
                <a:lnTo>
                  <a:pt x="7744675" y="0"/>
                </a:lnTo>
              </a:path>
            </a:pathLst>
          </a:custGeom>
          <a:ln w="14007">
            <a:solidFill>
              <a:srgbClr val="000000"/>
            </a:solidFill>
          </a:ln>
        </p:spPr>
        <p:txBody>
          <a:bodyPr wrap="square" lIns="0" tIns="0" rIns="0" bIns="0" rtlCol="0">
            <a:noAutofit/>
          </a:bodyPr>
          <a:lstStyle/>
          <a:p>
            <a:endParaRPr/>
          </a:p>
        </p:txBody>
      </p:sp>
      <p:sp>
        <p:nvSpPr>
          <p:cNvPr id="7" name="object 42"/>
          <p:cNvSpPr/>
          <p:nvPr/>
        </p:nvSpPr>
        <p:spPr>
          <a:xfrm>
            <a:off x="187065" y="2412243"/>
            <a:ext cx="8869064" cy="0"/>
          </a:xfrm>
          <a:custGeom>
            <a:avLst/>
            <a:gdLst/>
            <a:ahLst/>
            <a:cxnLst/>
            <a:rect l="l" t="t" r="r" b="b"/>
            <a:pathLst>
              <a:path w="8869064">
                <a:moveTo>
                  <a:pt x="0" y="0"/>
                </a:moveTo>
                <a:lnTo>
                  <a:pt x="8869064" y="0"/>
                </a:lnTo>
              </a:path>
            </a:pathLst>
          </a:custGeom>
          <a:ln w="12737">
            <a:solidFill>
              <a:srgbClr val="000000"/>
            </a:solidFill>
          </a:ln>
        </p:spPr>
        <p:txBody>
          <a:bodyPr wrap="square" lIns="0" tIns="0" rIns="0" bIns="0" rtlCol="0">
            <a:noAutofit/>
          </a:bodyPr>
          <a:lstStyle/>
          <a:p>
            <a:endParaRPr/>
          </a:p>
        </p:txBody>
      </p:sp>
      <p:sp>
        <p:nvSpPr>
          <p:cNvPr id="8" name="object 43"/>
          <p:cNvSpPr/>
          <p:nvPr/>
        </p:nvSpPr>
        <p:spPr>
          <a:xfrm>
            <a:off x="181394" y="2412328"/>
            <a:ext cx="8880329" cy="0"/>
          </a:xfrm>
          <a:custGeom>
            <a:avLst/>
            <a:gdLst/>
            <a:ahLst/>
            <a:cxnLst/>
            <a:rect l="l" t="t" r="r" b="b"/>
            <a:pathLst>
              <a:path w="8880329">
                <a:moveTo>
                  <a:pt x="0" y="0"/>
                </a:moveTo>
                <a:lnTo>
                  <a:pt x="8880329" y="0"/>
                </a:lnTo>
              </a:path>
            </a:pathLst>
          </a:custGeom>
          <a:ln w="14007">
            <a:solidFill>
              <a:srgbClr val="000000"/>
            </a:solidFill>
          </a:ln>
        </p:spPr>
        <p:txBody>
          <a:bodyPr wrap="square" lIns="0" tIns="0" rIns="0" bIns="0" rtlCol="0">
            <a:noAutofit/>
          </a:bodyPr>
          <a:lstStyle/>
          <a:p>
            <a:endParaRPr/>
          </a:p>
        </p:txBody>
      </p:sp>
      <p:sp>
        <p:nvSpPr>
          <p:cNvPr id="9" name="object 44"/>
          <p:cNvSpPr/>
          <p:nvPr/>
        </p:nvSpPr>
        <p:spPr>
          <a:xfrm>
            <a:off x="7914728" y="2917076"/>
            <a:ext cx="1146995" cy="268763"/>
          </a:xfrm>
          <a:custGeom>
            <a:avLst/>
            <a:gdLst/>
            <a:ahLst/>
            <a:cxnLst/>
            <a:rect l="l" t="t" r="r" b="b"/>
            <a:pathLst>
              <a:path w="1146995" h="268763">
                <a:moveTo>
                  <a:pt x="0" y="268763"/>
                </a:moveTo>
                <a:lnTo>
                  <a:pt x="1146995" y="268763"/>
                </a:lnTo>
                <a:lnTo>
                  <a:pt x="1146995" y="0"/>
                </a:lnTo>
                <a:lnTo>
                  <a:pt x="0" y="0"/>
                </a:lnTo>
                <a:lnTo>
                  <a:pt x="0" y="268763"/>
                </a:lnTo>
                <a:close/>
              </a:path>
            </a:pathLst>
          </a:custGeom>
          <a:solidFill>
            <a:srgbClr val="FF0000"/>
          </a:solidFill>
        </p:spPr>
        <p:txBody>
          <a:bodyPr wrap="square" lIns="0" tIns="0" rIns="0" bIns="0" rtlCol="0">
            <a:noAutofit/>
          </a:bodyPr>
          <a:lstStyle/>
          <a:p>
            <a:endParaRPr/>
          </a:p>
        </p:txBody>
      </p:sp>
      <p:sp>
        <p:nvSpPr>
          <p:cNvPr id="10" name="object 45"/>
          <p:cNvSpPr/>
          <p:nvPr/>
        </p:nvSpPr>
        <p:spPr>
          <a:xfrm>
            <a:off x="7914728" y="3173102"/>
            <a:ext cx="1146995" cy="268338"/>
          </a:xfrm>
          <a:custGeom>
            <a:avLst/>
            <a:gdLst/>
            <a:ahLst/>
            <a:cxnLst/>
            <a:rect l="l" t="t" r="r" b="b"/>
            <a:pathLst>
              <a:path w="1146995" h="268338">
                <a:moveTo>
                  <a:pt x="0" y="268338"/>
                </a:moveTo>
                <a:lnTo>
                  <a:pt x="1146995" y="268338"/>
                </a:lnTo>
                <a:lnTo>
                  <a:pt x="1146995" y="0"/>
                </a:lnTo>
                <a:lnTo>
                  <a:pt x="0" y="0"/>
                </a:lnTo>
                <a:lnTo>
                  <a:pt x="0" y="268338"/>
                </a:lnTo>
                <a:close/>
              </a:path>
            </a:pathLst>
          </a:custGeom>
          <a:solidFill>
            <a:srgbClr val="FF0000"/>
          </a:solidFill>
        </p:spPr>
        <p:txBody>
          <a:bodyPr wrap="square" lIns="0" tIns="0" rIns="0" bIns="0" rtlCol="0">
            <a:noAutofit/>
          </a:bodyPr>
          <a:lstStyle/>
          <a:p>
            <a:endParaRPr/>
          </a:p>
        </p:txBody>
      </p:sp>
      <p:sp>
        <p:nvSpPr>
          <p:cNvPr id="11" name="object 46"/>
          <p:cNvSpPr/>
          <p:nvPr/>
        </p:nvSpPr>
        <p:spPr>
          <a:xfrm>
            <a:off x="7914728" y="3428703"/>
            <a:ext cx="1146995" cy="268338"/>
          </a:xfrm>
          <a:custGeom>
            <a:avLst/>
            <a:gdLst/>
            <a:ahLst/>
            <a:cxnLst/>
            <a:rect l="l" t="t" r="r" b="b"/>
            <a:pathLst>
              <a:path w="1146995" h="268338">
                <a:moveTo>
                  <a:pt x="0" y="268338"/>
                </a:moveTo>
                <a:lnTo>
                  <a:pt x="1146995" y="268338"/>
                </a:lnTo>
                <a:lnTo>
                  <a:pt x="1146995" y="0"/>
                </a:lnTo>
                <a:lnTo>
                  <a:pt x="0" y="0"/>
                </a:lnTo>
                <a:lnTo>
                  <a:pt x="0" y="268338"/>
                </a:lnTo>
                <a:close/>
              </a:path>
            </a:pathLst>
          </a:custGeom>
          <a:solidFill>
            <a:srgbClr val="FF0000"/>
          </a:solidFill>
        </p:spPr>
        <p:txBody>
          <a:bodyPr wrap="square" lIns="0" tIns="0" rIns="0" bIns="0" rtlCol="0">
            <a:noAutofit/>
          </a:bodyPr>
          <a:lstStyle/>
          <a:p>
            <a:endParaRPr/>
          </a:p>
        </p:txBody>
      </p:sp>
      <p:sp>
        <p:nvSpPr>
          <p:cNvPr id="12" name="object 47"/>
          <p:cNvSpPr/>
          <p:nvPr/>
        </p:nvSpPr>
        <p:spPr>
          <a:xfrm>
            <a:off x="7914728" y="3684372"/>
            <a:ext cx="1146995" cy="268763"/>
          </a:xfrm>
          <a:custGeom>
            <a:avLst/>
            <a:gdLst/>
            <a:ahLst/>
            <a:cxnLst/>
            <a:rect l="l" t="t" r="r" b="b"/>
            <a:pathLst>
              <a:path w="1146995" h="268763">
                <a:moveTo>
                  <a:pt x="0" y="268763"/>
                </a:moveTo>
                <a:lnTo>
                  <a:pt x="1146995" y="268763"/>
                </a:lnTo>
                <a:lnTo>
                  <a:pt x="1146995" y="0"/>
                </a:lnTo>
                <a:lnTo>
                  <a:pt x="0" y="0"/>
                </a:lnTo>
                <a:lnTo>
                  <a:pt x="0" y="268763"/>
                </a:lnTo>
                <a:close/>
              </a:path>
            </a:pathLst>
          </a:custGeom>
          <a:solidFill>
            <a:srgbClr val="FF0000"/>
          </a:solidFill>
        </p:spPr>
        <p:txBody>
          <a:bodyPr wrap="square" lIns="0" tIns="0" rIns="0" bIns="0" rtlCol="0">
            <a:noAutofit/>
          </a:bodyPr>
          <a:lstStyle/>
          <a:p>
            <a:endParaRPr/>
          </a:p>
        </p:txBody>
      </p:sp>
      <p:sp>
        <p:nvSpPr>
          <p:cNvPr id="13" name="object 48"/>
          <p:cNvSpPr/>
          <p:nvPr/>
        </p:nvSpPr>
        <p:spPr>
          <a:xfrm>
            <a:off x="187065" y="2923445"/>
            <a:ext cx="8869064" cy="0"/>
          </a:xfrm>
          <a:custGeom>
            <a:avLst/>
            <a:gdLst/>
            <a:ahLst/>
            <a:cxnLst/>
            <a:rect l="l" t="t" r="r" b="b"/>
            <a:pathLst>
              <a:path w="8869064">
                <a:moveTo>
                  <a:pt x="0" y="0"/>
                </a:moveTo>
                <a:lnTo>
                  <a:pt x="8869064" y="0"/>
                </a:lnTo>
              </a:path>
            </a:pathLst>
          </a:custGeom>
          <a:ln w="12737">
            <a:solidFill>
              <a:srgbClr val="000000"/>
            </a:solidFill>
          </a:ln>
        </p:spPr>
        <p:txBody>
          <a:bodyPr wrap="square" lIns="0" tIns="0" rIns="0" bIns="0" rtlCol="0">
            <a:noAutofit/>
          </a:bodyPr>
          <a:lstStyle/>
          <a:p>
            <a:endParaRPr/>
          </a:p>
        </p:txBody>
      </p:sp>
      <p:sp>
        <p:nvSpPr>
          <p:cNvPr id="14" name="object 49"/>
          <p:cNvSpPr/>
          <p:nvPr/>
        </p:nvSpPr>
        <p:spPr>
          <a:xfrm>
            <a:off x="181394" y="2923530"/>
            <a:ext cx="8880329" cy="0"/>
          </a:xfrm>
          <a:custGeom>
            <a:avLst/>
            <a:gdLst/>
            <a:ahLst/>
            <a:cxnLst/>
            <a:rect l="l" t="t" r="r" b="b"/>
            <a:pathLst>
              <a:path w="8880329">
                <a:moveTo>
                  <a:pt x="0" y="0"/>
                </a:moveTo>
                <a:lnTo>
                  <a:pt x="8880329" y="0"/>
                </a:lnTo>
              </a:path>
            </a:pathLst>
          </a:custGeom>
          <a:ln w="14007">
            <a:solidFill>
              <a:srgbClr val="000000"/>
            </a:solidFill>
          </a:ln>
        </p:spPr>
        <p:txBody>
          <a:bodyPr wrap="square" lIns="0" tIns="0" rIns="0" bIns="0" rtlCol="0">
            <a:noAutofit/>
          </a:bodyPr>
          <a:lstStyle/>
          <a:p>
            <a:endParaRPr/>
          </a:p>
        </p:txBody>
      </p:sp>
      <p:sp>
        <p:nvSpPr>
          <p:cNvPr id="15" name="object 50"/>
          <p:cNvSpPr/>
          <p:nvPr/>
        </p:nvSpPr>
        <p:spPr>
          <a:xfrm>
            <a:off x="187065" y="3435157"/>
            <a:ext cx="8869064" cy="0"/>
          </a:xfrm>
          <a:custGeom>
            <a:avLst/>
            <a:gdLst/>
            <a:ahLst/>
            <a:cxnLst/>
            <a:rect l="l" t="t" r="r" b="b"/>
            <a:pathLst>
              <a:path w="8869064">
                <a:moveTo>
                  <a:pt x="0" y="0"/>
                </a:moveTo>
                <a:lnTo>
                  <a:pt x="8869064" y="0"/>
                </a:lnTo>
              </a:path>
            </a:pathLst>
          </a:custGeom>
          <a:ln w="12737">
            <a:solidFill>
              <a:srgbClr val="000000"/>
            </a:solidFill>
          </a:ln>
        </p:spPr>
        <p:txBody>
          <a:bodyPr wrap="square" lIns="0" tIns="0" rIns="0" bIns="0" rtlCol="0">
            <a:noAutofit/>
          </a:bodyPr>
          <a:lstStyle/>
          <a:p>
            <a:endParaRPr/>
          </a:p>
        </p:txBody>
      </p:sp>
      <p:sp>
        <p:nvSpPr>
          <p:cNvPr id="16" name="object 51"/>
          <p:cNvSpPr/>
          <p:nvPr/>
        </p:nvSpPr>
        <p:spPr>
          <a:xfrm>
            <a:off x="181394" y="3435072"/>
            <a:ext cx="8880329" cy="0"/>
          </a:xfrm>
          <a:custGeom>
            <a:avLst/>
            <a:gdLst/>
            <a:ahLst/>
            <a:cxnLst/>
            <a:rect l="l" t="t" r="r" b="b"/>
            <a:pathLst>
              <a:path w="8880329">
                <a:moveTo>
                  <a:pt x="0" y="0"/>
                </a:moveTo>
                <a:lnTo>
                  <a:pt x="8880329" y="0"/>
                </a:lnTo>
              </a:path>
            </a:pathLst>
          </a:custGeom>
          <a:ln w="14007">
            <a:solidFill>
              <a:srgbClr val="000000"/>
            </a:solidFill>
          </a:ln>
        </p:spPr>
        <p:txBody>
          <a:bodyPr wrap="square" lIns="0" tIns="0" rIns="0" bIns="0" rtlCol="0">
            <a:noAutofit/>
          </a:bodyPr>
          <a:lstStyle/>
          <a:p>
            <a:endParaRPr/>
          </a:p>
        </p:txBody>
      </p:sp>
      <p:sp>
        <p:nvSpPr>
          <p:cNvPr id="17" name="object 52"/>
          <p:cNvSpPr/>
          <p:nvPr/>
        </p:nvSpPr>
        <p:spPr>
          <a:xfrm>
            <a:off x="187065" y="3946342"/>
            <a:ext cx="8869064" cy="0"/>
          </a:xfrm>
          <a:custGeom>
            <a:avLst/>
            <a:gdLst/>
            <a:ahLst/>
            <a:cxnLst/>
            <a:rect l="l" t="t" r="r" b="b"/>
            <a:pathLst>
              <a:path w="8869064">
                <a:moveTo>
                  <a:pt x="0" y="0"/>
                </a:moveTo>
                <a:lnTo>
                  <a:pt x="8869064" y="0"/>
                </a:lnTo>
              </a:path>
            </a:pathLst>
          </a:custGeom>
          <a:ln w="12737">
            <a:solidFill>
              <a:srgbClr val="000000"/>
            </a:solidFill>
          </a:ln>
        </p:spPr>
        <p:txBody>
          <a:bodyPr wrap="square" lIns="0" tIns="0" rIns="0" bIns="0" rtlCol="0">
            <a:noAutofit/>
          </a:bodyPr>
          <a:lstStyle/>
          <a:p>
            <a:endParaRPr/>
          </a:p>
        </p:txBody>
      </p:sp>
      <p:sp>
        <p:nvSpPr>
          <p:cNvPr id="18" name="object 53"/>
          <p:cNvSpPr/>
          <p:nvPr/>
        </p:nvSpPr>
        <p:spPr>
          <a:xfrm>
            <a:off x="181394" y="3946554"/>
            <a:ext cx="8880329" cy="0"/>
          </a:xfrm>
          <a:custGeom>
            <a:avLst/>
            <a:gdLst/>
            <a:ahLst/>
            <a:cxnLst/>
            <a:rect l="l" t="t" r="r" b="b"/>
            <a:pathLst>
              <a:path w="8880329">
                <a:moveTo>
                  <a:pt x="0" y="0"/>
                </a:moveTo>
                <a:lnTo>
                  <a:pt x="8880329" y="0"/>
                </a:lnTo>
              </a:path>
            </a:pathLst>
          </a:custGeom>
          <a:ln w="14432">
            <a:solidFill>
              <a:srgbClr val="000000"/>
            </a:solidFill>
          </a:ln>
        </p:spPr>
        <p:txBody>
          <a:bodyPr wrap="square" lIns="0" tIns="0" rIns="0" bIns="0" rtlCol="0">
            <a:noAutofit/>
          </a:bodyPr>
          <a:lstStyle/>
          <a:p>
            <a:endParaRPr/>
          </a:p>
        </p:txBody>
      </p:sp>
      <p:sp>
        <p:nvSpPr>
          <p:cNvPr id="19" name="object 54"/>
          <p:cNvSpPr/>
          <p:nvPr/>
        </p:nvSpPr>
        <p:spPr>
          <a:xfrm>
            <a:off x="7914728" y="4963227"/>
            <a:ext cx="1146995" cy="268338"/>
          </a:xfrm>
          <a:custGeom>
            <a:avLst/>
            <a:gdLst/>
            <a:ahLst/>
            <a:cxnLst/>
            <a:rect l="l" t="t" r="r" b="b"/>
            <a:pathLst>
              <a:path w="1146995" h="268338">
                <a:moveTo>
                  <a:pt x="0" y="268338"/>
                </a:moveTo>
                <a:lnTo>
                  <a:pt x="1146995" y="268338"/>
                </a:lnTo>
                <a:lnTo>
                  <a:pt x="1146995" y="0"/>
                </a:lnTo>
                <a:lnTo>
                  <a:pt x="0" y="0"/>
                </a:lnTo>
                <a:lnTo>
                  <a:pt x="0" y="268338"/>
                </a:lnTo>
                <a:close/>
              </a:path>
            </a:pathLst>
          </a:custGeom>
          <a:solidFill>
            <a:srgbClr val="FF0000"/>
          </a:solidFill>
        </p:spPr>
        <p:txBody>
          <a:bodyPr wrap="square" lIns="0" tIns="0" rIns="0" bIns="0" rtlCol="0">
            <a:noAutofit/>
          </a:bodyPr>
          <a:lstStyle/>
          <a:p>
            <a:endParaRPr/>
          </a:p>
        </p:txBody>
      </p:sp>
      <p:sp>
        <p:nvSpPr>
          <p:cNvPr id="20" name="object 55"/>
          <p:cNvSpPr/>
          <p:nvPr/>
        </p:nvSpPr>
        <p:spPr>
          <a:xfrm>
            <a:off x="7914728" y="5218832"/>
            <a:ext cx="1146995" cy="268338"/>
          </a:xfrm>
          <a:custGeom>
            <a:avLst/>
            <a:gdLst/>
            <a:ahLst/>
            <a:cxnLst/>
            <a:rect l="l" t="t" r="r" b="b"/>
            <a:pathLst>
              <a:path w="1146995" h="268338">
                <a:moveTo>
                  <a:pt x="0" y="268338"/>
                </a:moveTo>
                <a:lnTo>
                  <a:pt x="1146995" y="268338"/>
                </a:lnTo>
                <a:lnTo>
                  <a:pt x="1146995" y="0"/>
                </a:lnTo>
                <a:lnTo>
                  <a:pt x="0" y="0"/>
                </a:lnTo>
                <a:lnTo>
                  <a:pt x="0" y="268338"/>
                </a:lnTo>
                <a:close/>
              </a:path>
            </a:pathLst>
          </a:custGeom>
          <a:solidFill>
            <a:srgbClr val="FF0000"/>
          </a:solidFill>
        </p:spPr>
        <p:txBody>
          <a:bodyPr wrap="square" lIns="0" tIns="0" rIns="0" bIns="0" rtlCol="0">
            <a:noAutofit/>
          </a:bodyPr>
          <a:lstStyle/>
          <a:p>
            <a:endParaRPr/>
          </a:p>
        </p:txBody>
      </p:sp>
      <p:sp>
        <p:nvSpPr>
          <p:cNvPr id="21" name="object 56"/>
          <p:cNvSpPr/>
          <p:nvPr/>
        </p:nvSpPr>
        <p:spPr>
          <a:xfrm>
            <a:off x="187065" y="4969595"/>
            <a:ext cx="8869064" cy="0"/>
          </a:xfrm>
          <a:custGeom>
            <a:avLst/>
            <a:gdLst/>
            <a:ahLst/>
            <a:cxnLst/>
            <a:rect l="l" t="t" r="r" b="b"/>
            <a:pathLst>
              <a:path w="8869064">
                <a:moveTo>
                  <a:pt x="0" y="0"/>
                </a:moveTo>
                <a:lnTo>
                  <a:pt x="8869064" y="0"/>
                </a:lnTo>
              </a:path>
            </a:pathLst>
          </a:custGeom>
          <a:ln w="12737">
            <a:solidFill>
              <a:srgbClr val="000000"/>
            </a:solidFill>
          </a:ln>
        </p:spPr>
        <p:txBody>
          <a:bodyPr wrap="square" lIns="0" tIns="0" rIns="0" bIns="0" rtlCol="0">
            <a:noAutofit/>
          </a:bodyPr>
          <a:lstStyle/>
          <a:p>
            <a:endParaRPr/>
          </a:p>
        </p:txBody>
      </p:sp>
      <p:sp>
        <p:nvSpPr>
          <p:cNvPr id="22" name="object 57"/>
          <p:cNvSpPr/>
          <p:nvPr/>
        </p:nvSpPr>
        <p:spPr>
          <a:xfrm>
            <a:off x="181394" y="4969595"/>
            <a:ext cx="8880329" cy="0"/>
          </a:xfrm>
          <a:custGeom>
            <a:avLst/>
            <a:gdLst/>
            <a:ahLst/>
            <a:cxnLst/>
            <a:rect l="l" t="t" r="r" b="b"/>
            <a:pathLst>
              <a:path w="8880329">
                <a:moveTo>
                  <a:pt x="0" y="0"/>
                </a:moveTo>
                <a:lnTo>
                  <a:pt x="8880329" y="0"/>
                </a:lnTo>
              </a:path>
            </a:pathLst>
          </a:custGeom>
          <a:ln w="14007">
            <a:solidFill>
              <a:srgbClr val="000000"/>
            </a:solidFill>
          </a:ln>
        </p:spPr>
        <p:txBody>
          <a:bodyPr wrap="square" lIns="0" tIns="0" rIns="0" bIns="0" rtlCol="0">
            <a:noAutofit/>
          </a:bodyPr>
          <a:lstStyle/>
          <a:p>
            <a:endParaRPr/>
          </a:p>
        </p:txBody>
      </p:sp>
      <p:sp>
        <p:nvSpPr>
          <p:cNvPr id="23" name="object 58"/>
          <p:cNvSpPr/>
          <p:nvPr/>
        </p:nvSpPr>
        <p:spPr>
          <a:xfrm>
            <a:off x="187065" y="4457969"/>
            <a:ext cx="8869064" cy="0"/>
          </a:xfrm>
          <a:custGeom>
            <a:avLst/>
            <a:gdLst/>
            <a:ahLst/>
            <a:cxnLst/>
            <a:rect l="l" t="t" r="r" b="b"/>
            <a:pathLst>
              <a:path w="8869064">
                <a:moveTo>
                  <a:pt x="0" y="0"/>
                </a:moveTo>
                <a:lnTo>
                  <a:pt x="8869064" y="0"/>
                </a:lnTo>
              </a:path>
            </a:pathLst>
          </a:custGeom>
          <a:ln w="12737">
            <a:solidFill>
              <a:srgbClr val="000000"/>
            </a:solidFill>
          </a:ln>
        </p:spPr>
        <p:txBody>
          <a:bodyPr wrap="square" lIns="0" tIns="0" rIns="0" bIns="0" rtlCol="0">
            <a:noAutofit/>
          </a:bodyPr>
          <a:lstStyle/>
          <a:p>
            <a:endParaRPr/>
          </a:p>
        </p:txBody>
      </p:sp>
      <p:sp>
        <p:nvSpPr>
          <p:cNvPr id="24" name="object 59"/>
          <p:cNvSpPr/>
          <p:nvPr/>
        </p:nvSpPr>
        <p:spPr>
          <a:xfrm>
            <a:off x="181394" y="4457969"/>
            <a:ext cx="8880329" cy="0"/>
          </a:xfrm>
          <a:custGeom>
            <a:avLst/>
            <a:gdLst/>
            <a:ahLst/>
            <a:cxnLst/>
            <a:rect l="l" t="t" r="r" b="b"/>
            <a:pathLst>
              <a:path w="8880329">
                <a:moveTo>
                  <a:pt x="0" y="0"/>
                </a:moveTo>
                <a:lnTo>
                  <a:pt x="8880329" y="0"/>
                </a:lnTo>
              </a:path>
            </a:pathLst>
          </a:custGeom>
          <a:ln w="14007">
            <a:solidFill>
              <a:srgbClr val="000000"/>
            </a:solidFill>
          </a:ln>
        </p:spPr>
        <p:txBody>
          <a:bodyPr wrap="square" lIns="0" tIns="0" rIns="0" bIns="0" rtlCol="0">
            <a:noAutofit/>
          </a:bodyPr>
          <a:lstStyle/>
          <a:p>
            <a:endParaRPr/>
          </a:p>
        </p:txBody>
      </p:sp>
      <p:sp>
        <p:nvSpPr>
          <p:cNvPr id="25" name="object 60"/>
          <p:cNvSpPr/>
          <p:nvPr/>
        </p:nvSpPr>
        <p:spPr>
          <a:xfrm>
            <a:off x="175723" y="2092614"/>
            <a:ext cx="0" cy="3388188"/>
          </a:xfrm>
          <a:custGeom>
            <a:avLst/>
            <a:gdLst/>
            <a:ahLst/>
            <a:cxnLst/>
            <a:rect l="l" t="t" r="r" b="b"/>
            <a:pathLst>
              <a:path h="3388188">
                <a:moveTo>
                  <a:pt x="0" y="0"/>
                </a:moveTo>
                <a:lnTo>
                  <a:pt x="0" y="3388188"/>
                </a:lnTo>
              </a:path>
            </a:pathLst>
          </a:custGeom>
          <a:ln w="11341">
            <a:solidFill>
              <a:srgbClr val="000000"/>
            </a:solidFill>
          </a:ln>
        </p:spPr>
        <p:txBody>
          <a:bodyPr wrap="square" lIns="0" tIns="0" rIns="0" bIns="0" rtlCol="0">
            <a:noAutofit/>
          </a:bodyPr>
          <a:lstStyle/>
          <a:p>
            <a:endParaRPr/>
          </a:p>
        </p:txBody>
      </p:sp>
      <p:sp>
        <p:nvSpPr>
          <p:cNvPr id="26" name="object 61"/>
          <p:cNvSpPr/>
          <p:nvPr/>
        </p:nvSpPr>
        <p:spPr>
          <a:xfrm>
            <a:off x="175723" y="2086233"/>
            <a:ext cx="0" cy="3400938"/>
          </a:xfrm>
          <a:custGeom>
            <a:avLst/>
            <a:gdLst/>
            <a:ahLst/>
            <a:cxnLst/>
            <a:rect l="l" t="t" r="r" b="b"/>
            <a:pathLst>
              <a:path h="3400938">
                <a:moveTo>
                  <a:pt x="0" y="0"/>
                </a:moveTo>
                <a:lnTo>
                  <a:pt x="0" y="3400938"/>
                </a:lnTo>
              </a:path>
            </a:pathLst>
          </a:custGeom>
          <a:ln w="12611">
            <a:solidFill>
              <a:srgbClr val="000000"/>
            </a:solidFill>
          </a:ln>
        </p:spPr>
        <p:txBody>
          <a:bodyPr wrap="square" lIns="0" tIns="0" rIns="0" bIns="0" rtlCol="0">
            <a:noAutofit/>
          </a:bodyPr>
          <a:lstStyle/>
          <a:p>
            <a:endParaRPr/>
          </a:p>
        </p:txBody>
      </p:sp>
      <p:sp>
        <p:nvSpPr>
          <p:cNvPr id="27" name="object 62"/>
          <p:cNvSpPr/>
          <p:nvPr/>
        </p:nvSpPr>
        <p:spPr>
          <a:xfrm>
            <a:off x="3309811" y="2105352"/>
            <a:ext cx="0" cy="3375450"/>
          </a:xfrm>
          <a:custGeom>
            <a:avLst/>
            <a:gdLst/>
            <a:ahLst/>
            <a:cxnLst/>
            <a:rect l="l" t="t" r="r" b="b"/>
            <a:pathLst>
              <a:path h="3375450">
                <a:moveTo>
                  <a:pt x="0" y="0"/>
                </a:moveTo>
                <a:lnTo>
                  <a:pt x="0" y="3375450"/>
                </a:lnTo>
              </a:path>
            </a:pathLst>
          </a:custGeom>
          <a:ln w="11341">
            <a:solidFill>
              <a:srgbClr val="000000"/>
            </a:solidFill>
          </a:ln>
        </p:spPr>
        <p:txBody>
          <a:bodyPr wrap="square" lIns="0" tIns="0" rIns="0" bIns="0" rtlCol="0">
            <a:noAutofit/>
          </a:bodyPr>
          <a:lstStyle/>
          <a:p>
            <a:endParaRPr/>
          </a:p>
        </p:txBody>
      </p:sp>
      <p:sp>
        <p:nvSpPr>
          <p:cNvPr id="28" name="object 63"/>
          <p:cNvSpPr/>
          <p:nvPr/>
        </p:nvSpPr>
        <p:spPr>
          <a:xfrm>
            <a:off x="3309735" y="2098970"/>
            <a:ext cx="0" cy="3388200"/>
          </a:xfrm>
          <a:custGeom>
            <a:avLst/>
            <a:gdLst/>
            <a:ahLst/>
            <a:cxnLst/>
            <a:rect l="l" t="t" r="r" b="b"/>
            <a:pathLst>
              <a:path h="3388200">
                <a:moveTo>
                  <a:pt x="0" y="0"/>
                </a:moveTo>
                <a:lnTo>
                  <a:pt x="0" y="3388200"/>
                </a:lnTo>
              </a:path>
            </a:pathLst>
          </a:custGeom>
          <a:ln w="12611">
            <a:solidFill>
              <a:srgbClr val="000000"/>
            </a:solidFill>
          </a:ln>
        </p:spPr>
        <p:txBody>
          <a:bodyPr wrap="square" lIns="0" tIns="0" rIns="0" bIns="0" rtlCol="0">
            <a:noAutofit/>
          </a:bodyPr>
          <a:lstStyle/>
          <a:p>
            <a:endParaRPr/>
          </a:p>
        </p:txBody>
      </p:sp>
      <p:sp>
        <p:nvSpPr>
          <p:cNvPr id="29" name="object 64"/>
          <p:cNvSpPr/>
          <p:nvPr/>
        </p:nvSpPr>
        <p:spPr>
          <a:xfrm>
            <a:off x="5490387" y="2105352"/>
            <a:ext cx="0" cy="3375450"/>
          </a:xfrm>
          <a:custGeom>
            <a:avLst/>
            <a:gdLst/>
            <a:ahLst/>
            <a:cxnLst/>
            <a:rect l="l" t="t" r="r" b="b"/>
            <a:pathLst>
              <a:path h="3375450">
                <a:moveTo>
                  <a:pt x="0" y="0"/>
                </a:moveTo>
                <a:lnTo>
                  <a:pt x="0" y="3375450"/>
                </a:lnTo>
              </a:path>
            </a:pathLst>
          </a:custGeom>
          <a:ln w="11341">
            <a:solidFill>
              <a:srgbClr val="000000"/>
            </a:solidFill>
          </a:ln>
        </p:spPr>
        <p:txBody>
          <a:bodyPr wrap="square" lIns="0" tIns="0" rIns="0" bIns="0" rtlCol="0">
            <a:noAutofit/>
          </a:bodyPr>
          <a:lstStyle/>
          <a:p>
            <a:endParaRPr/>
          </a:p>
        </p:txBody>
      </p:sp>
      <p:sp>
        <p:nvSpPr>
          <p:cNvPr id="30" name="object 65"/>
          <p:cNvSpPr/>
          <p:nvPr/>
        </p:nvSpPr>
        <p:spPr>
          <a:xfrm>
            <a:off x="5490311" y="2098970"/>
            <a:ext cx="0" cy="3388200"/>
          </a:xfrm>
          <a:custGeom>
            <a:avLst/>
            <a:gdLst/>
            <a:ahLst/>
            <a:cxnLst/>
            <a:rect l="l" t="t" r="r" b="b"/>
            <a:pathLst>
              <a:path h="3388200">
                <a:moveTo>
                  <a:pt x="0" y="0"/>
                </a:moveTo>
                <a:lnTo>
                  <a:pt x="0" y="3388200"/>
                </a:lnTo>
              </a:path>
            </a:pathLst>
          </a:custGeom>
          <a:ln w="12611">
            <a:solidFill>
              <a:srgbClr val="000000"/>
            </a:solidFill>
          </a:ln>
        </p:spPr>
        <p:txBody>
          <a:bodyPr wrap="square" lIns="0" tIns="0" rIns="0" bIns="0" rtlCol="0">
            <a:noAutofit/>
          </a:bodyPr>
          <a:lstStyle/>
          <a:p>
            <a:endParaRPr/>
          </a:p>
        </p:txBody>
      </p:sp>
      <p:sp>
        <p:nvSpPr>
          <p:cNvPr id="31" name="object 66"/>
          <p:cNvSpPr/>
          <p:nvPr/>
        </p:nvSpPr>
        <p:spPr>
          <a:xfrm>
            <a:off x="6705431" y="2105352"/>
            <a:ext cx="0" cy="3375450"/>
          </a:xfrm>
          <a:custGeom>
            <a:avLst/>
            <a:gdLst/>
            <a:ahLst/>
            <a:cxnLst/>
            <a:rect l="l" t="t" r="r" b="b"/>
            <a:pathLst>
              <a:path h="3375450">
                <a:moveTo>
                  <a:pt x="0" y="0"/>
                </a:moveTo>
                <a:lnTo>
                  <a:pt x="0" y="3375450"/>
                </a:lnTo>
              </a:path>
            </a:pathLst>
          </a:custGeom>
          <a:ln w="11341">
            <a:solidFill>
              <a:srgbClr val="000000"/>
            </a:solidFill>
          </a:ln>
        </p:spPr>
        <p:txBody>
          <a:bodyPr wrap="square" lIns="0" tIns="0" rIns="0" bIns="0" rtlCol="0">
            <a:noAutofit/>
          </a:bodyPr>
          <a:lstStyle/>
          <a:p>
            <a:endParaRPr/>
          </a:p>
        </p:txBody>
      </p:sp>
      <p:sp>
        <p:nvSpPr>
          <p:cNvPr id="32" name="object 67"/>
          <p:cNvSpPr/>
          <p:nvPr/>
        </p:nvSpPr>
        <p:spPr>
          <a:xfrm>
            <a:off x="6705355" y="2098970"/>
            <a:ext cx="0" cy="3388200"/>
          </a:xfrm>
          <a:custGeom>
            <a:avLst/>
            <a:gdLst/>
            <a:ahLst/>
            <a:cxnLst/>
            <a:rect l="l" t="t" r="r" b="b"/>
            <a:pathLst>
              <a:path h="3388200">
                <a:moveTo>
                  <a:pt x="0" y="0"/>
                </a:moveTo>
                <a:lnTo>
                  <a:pt x="0" y="3388200"/>
                </a:lnTo>
              </a:path>
            </a:pathLst>
          </a:custGeom>
          <a:ln w="12611">
            <a:solidFill>
              <a:srgbClr val="000000"/>
            </a:solidFill>
          </a:ln>
        </p:spPr>
        <p:txBody>
          <a:bodyPr wrap="square" lIns="0" tIns="0" rIns="0" bIns="0" rtlCol="0">
            <a:noAutofit/>
          </a:bodyPr>
          <a:lstStyle/>
          <a:p>
            <a:endParaRPr/>
          </a:p>
        </p:txBody>
      </p:sp>
      <p:sp>
        <p:nvSpPr>
          <p:cNvPr id="33" name="object 68"/>
          <p:cNvSpPr/>
          <p:nvPr/>
        </p:nvSpPr>
        <p:spPr>
          <a:xfrm>
            <a:off x="7920475" y="2105352"/>
            <a:ext cx="0" cy="3375450"/>
          </a:xfrm>
          <a:custGeom>
            <a:avLst/>
            <a:gdLst/>
            <a:ahLst/>
            <a:cxnLst/>
            <a:rect l="l" t="t" r="r" b="b"/>
            <a:pathLst>
              <a:path h="3375450">
                <a:moveTo>
                  <a:pt x="0" y="0"/>
                </a:moveTo>
                <a:lnTo>
                  <a:pt x="0" y="3375450"/>
                </a:lnTo>
              </a:path>
            </a:pathLst>
          </a:custGeom>
          <a:ln w="11341">
            <a:solidFill>
              <a:srgbClr val="000000"/>
            </a:solidFill>
          </a:ln>
        </p:spPr>
        <p:txBody>
          <a:bodyPr wrap="square" lIns="0" tIns="0" rIns="0" bIns="0" rtlCol="0">
            <a:noAutofit/>
          </a:bodyPr>
          <a:lstStyle/>
          <a:p>
            <a:endParaRPr/>
          </a:p>
        </p:txBody>
      </p:sp>
      <p:sp>
        <p:nvSpPr>
          <p:cNvPr id="34" name="object 69"/>
          <p:cNvSpPr/>
          <p:nvPr/>
        </p:nvSpPr>
        <p:spPr>
          <a:xfrm>
            <a:off x="7920399" y="2098970"/>
            <a:ext cx="0" cy="3388200"/>
          </a:xfrm>
          <a:custGeom>
            <a:avLst/>
            <a:gdLst/>
            <a:ahLst/>
            <a:cxnLst/>
            <a:rect l="l" t="t" r="r" b="b"/>
            <a:pathLst>
              <a:path h="3388200">
                <a:moveTo>
                  <a:pt x="0" y="0"/>
                </a:moveTo>
                <a:lnTo>
                  <a:pt x="0" y="3388200"/>
                </a:lnTo>
              </a:path>
            </a:pathLst>
          </a:custGeom>
          <a:ln w="12611">
            <a:solidFill>
              <a:srgbClr val="000000"/>
            </a:solidFill>
          </a:ln>
        </p:spPr>
        <p:txBody>
          <a:bodyPr wrap="square" lIns="0" tIns="0" rIns="0" bIns="0" rtlCol="0">
            <a:noAutofit/>
          </a:bodyPr>
          <a:lstStyle/>
          <a:p>
            <a:endParaRPr/>
          </a:p>
        </p:txBody>
      </p:sp>
      <p:sp>
        <p:nvSpPr>
          <p:cNvPr id="35" name="object 70"/>
          <p:cNvSpPr/>
          <p:nvPr/>
        </p:nvSpPr>
        <p:spPr>
          <a:xfrm>
            <a:off x="187065" y="5480802"/>
            <a:ext cx="8869064" cy="0"/>
          </a:xfrm>
          <a:custGeom>
            <a:avLst/>
            <a:gdLst/>
            <a:ahLst/>
            <a:cxnLst/>
            <a:rect l="l" t="t" r="r" b="b"/>
            <a:pathLst>
              <a:path w="8869064">
                <a:moveTo>
                  <a:pt x="0" y="0"/>
                </a:moveTo>
                <a:lnTo>
                  <a:pt x="8869064" y="0"/>
                </a:lnTo>
              </a:path>
            </a:pathLst>
          </a:custGeom>
          <a:ln w="12737">
            <a:solidFill>
              <a:srgbClr val="000000"/>
            </a:solidFill>
          </a:ln>
        </p:spPr>
        <p:txBody>
          <a:bodyPr wrap="square" lIns="0" tIns="0" rIns="0" bIns="0" rtlCol="0">
            <a:noAutofit/>
          </a:bodyPr>
          <a:lstStyle/>
          <a:p>
            <a:endParaRPr/>
          </a:p>
        </p:txBody>
      </p:sp>
      <p:sp>
        <p:nvSpPr>
          <p:cNvPr id="36" name="object 71"/>
          <p:cNvSpPr/>
          <p:nvPr/>
        </p:nvSpPr>
        <p:spPr>
          <a:xfrm>
            <a:off x="181394" y="5480802"/>
            <a:ext cx="8880329" cy="0"/>
          </a:xfrm>
          <a:custGeom>
            <a:avLst/>
            <a:gdLst/>
            <a:ahLst/>
            <a:cxnLst/>
            <a:rect l="l" t="t" r="r" b="b"/>
            <a:pathLst>
              <a:path w="8880329">
                <a:moveTo>
                  <a:pt x="0" y="0"/>
                </a:moveTo>
                <a:lnTo>
                  <a:pt x="8880329" y="0"/>
                </a:lnTo>
              </a:path>
            </a:pathLst>
          </a:custGeom>
          <a:ln w="14007">
            <a:solidFill>
              <a:srgbClr val="000000"/>
            </a:solidFill>
          </a:ln>
        </p:spPr>
        <p:txBody>
          <a:bodyPr wrap="square" lIns="0" tIns="0" rIns="0" bIns="0" rtlCol="0">
            <a:noAutofit/>
          </a:bodyPr>
          <a:lstStyle/>
          <a:p>
            <a:endParaRPr/>
          </a:p>
        </p:txBody>
      </p:sp>
      <p:sp>
        <p:nvSpPr>
          <p:cNvPr id="37" name="object 72"/>
          <p:cNvSpPr/>
          <p:nvPr/>
        </p:nvSpPr>
        <p:spPr>
          <a:xfrm>
            <a:off x="9056129" y="2092614"/>
            <a:ext cx="0" cy="3388188"/>
          </a:xfrm>
          <a:custGeom>
            <a:avLst/>
            <a:gdLst/>
            <a:ahLst/>
            <a:cxnLst/>
            <a:rect l="l" t="t" r="r" b="b"/>
            <a:pathLst>
              <a:path h="3388188">
                <a:moveTo>
                  <a:pt x="0" y="0"/>
                </a:moveTo>
                <a:lnTo>
                  <a:pt x="0" y="3388188"/>
                </a:lnTo>
              </a:path>
            </a:pathLst>
          </a:custGeom>
          <a:ln w="11341">
            <a:solidFill>
              <a:srgbClr val="000000"/>
            </a:solidFill>
          </a:ln>
        </p:spPr>
        <p:txBody>
          <a:bodyPr wrap="square" lIns="0" tIns="0" rIns="0" bIns="0" rtlCol="0">
            <a:noAutofit/>
          </a:bodyPr>
          <a:lstStyle/>
          <a:p>
            <a:endParaRPr/>
          </a:p>
        </p:txBody>
      </p:sp>
      <p:sp>
        <p:nvSpPr>
          <p:cNvPr id="38" name="object 73"/>
          <p:cNvSpPr/>
          <p:nvPr/>
        </p:nvSpPr>
        <p:spPr>
          <a:xfrm>
            <a:off x="9056053" y="2086233"/>
            <a:ext cx="0" cy="3400938"/>
          </a:xfrm>
          <a:custGeom>
            <a:avLst/>
            <a:gdLst/>
            <a:ahLst/>
            <a:cxnLst/>
            <a:rect l="l" t="t" r="r" b="b"/>
            <a:pathLst>
              <a:path h="3400938">
                <a:moveTo>
                  <a:pt x="0" y="0"/>
                </a:moveTo>
                <a:lnTo>
                  <a:pt x="0" y="3400938"/>
                </a:lnTo>
              </a:path>
            </a:pathLst>
          </a:custGeom>
          <a:ln w="12611">
            <a:solidFill>
              <a:srgbClr val="000000"/>
            </a:solidFill>
          </a:ln>
        </p:spPr>
        <p:txBody>
          <a:bodyPr wrap="square" lIns="0" tIns="0" rIns="0" bIns="0" rtlCol="0">
            <a:noAutofit/>
          </a:bodyPr>
          <a:lstStyle/>
          <a:p>
            <a:endParaRPr/>
          </a:p>
        </p:txBody>
      </p:sp>
      <p:sp>
        <p:nvSpPr>
          <p:cNvPr id="39" name="object 37"/>
          <p:cNvSpPr txBox="1"/>
          <p:nvPr/>
        </p:nvSpPr>
        <p:spPr>
          <a:xfrm>
            <a:off x="176041" y="2092883"/>
            <a:ext cx="3133694" cy="319444"/>
          </a:xfrm>
          <a:prstGeom prst="rect">
            <a:avLst/>
          </a:prstGeom>
        </p:spPr>
        <p:txBody>
          <a:bodyPr wrap="square" lIns="0" tIns="0" rIns="0" bIns="0" rtlCol="0">
            <a:noAutofit/>
          </a:bodyPr>
          <a:lstStyle/>
          <a:p>
            <a:pPr marL="561838">
              <a:lnSpc>
                <a:spcPct val="101725"/>
              </a:lnSpc>
              <a:spcBef>
                <a:spcPts val="150"/>
              </a:spcBef>
            </a:pPr>
            <a:r>
              <a:rPr sz="1900" b="1" spc="35" dirty="0" err="1" smtClean="0">
                <a:solidFill>
                  <a:srgbClr val="FFFF00"/>
                </a:solidFill>
                <a:latin typeface="Calibri"/>
                <a:cs typeface="Calibri"/>
              </a:rPr>
              <a:t>A</a:t>
            </a:r>
            <a:r>
              <a:rPr sz="1900" b="1" spc="0" dirty="0" err="1" smtClean="0">
                <a:solidFill>
                  <a:srgbClr val="FFFF00"/>
                </a:solidFill>
                <a:latin typeface="Calibri"/>
                <a:cs typeface="Calibri"/>
              </a:rPr>
              <a:t>c</a:t>
            </a:r>
            <a:r>
              <a:rPr sz="1900" b="1" spc="31" dirty="0" err="1" smtClean="0">
                <a:solidFill>
                  <a:srgbClr val="FFFF00"/>
                </a:solidFill>
                <a:latin typeface="Calibri"/>
                <a:cs typeface="Calibri"/>
              </a:rPr>
              <a:t>t</a:t>
            </a:r>
            <a:r>
              <a:rPr sz="1900" b="1" spc="22" dirty="0" err="1" smtClean="0">
                <a:solidFill>
                  <a:srgbClr val="FFFF00"/>
                </a:solidFill>
                <a:latin typeface="Calibri"/>
                <a:cs typeface="Calibri"/>
              </a:rPr>
              <a:t>i</a:t>
            </a:r>
            <a:r>
              <a:rPr sz="1900" b="1" spc="0" dirty="0" err="1" smtClean="0">
                <a:solidFill>
                  <a:srgbClr val="FFFF00"/>
                </a:solidFill>
                <a:latin typeface="Calibri"/>
                <a:cs typeface="Calibri"/>
              </a:rPr>
              <a:t>v</a:t>
            </a:r>
            <a:r>
              <a:rPr sz="1900" b="1" spc="22" dirty="0" err="1" smtClean="0">
                <a:solidFill>
                  <a:srgbClr val="FFFF00"/>
                </a:solidFill>
                <a:latin typeface="Calibri"/>
                <a:cs typeface="Calibri"/>
              </a:rPr>
              <a:t>i</a:t>
            </a:r>
            <a:r>
              <a:rPr sz="1900" b="1" spc="-17" dirty="0" err="1" smtClean="0">
                <a:solidFill>
                  <a:srgbClr val="FFFF00"/>
                </a:solidFill>
                <a:latin typeface="Calibri"/>
                <a:cs typeface="Calibri"/>
              </a:rPr>
              <a:t>d</a:t>
            </a:r>
            <a:r>
              <a:rPr sz="1900" b="1" spc="-31" dirty="0" err="1" smtClean="0">
                <a:solidFill>
                  <a:srgbClr val="FFFF00"/>
                </a:solidFill>
                <a:latin typeface="Calibri"/>
                <a:cs typeface="Calibri"/>
              </a:rPr>
              <a:t>a</a:t>
            </a:r>
            <a:r>
              <a:rPr sz="1900" b="1" spc="0" dirty="0" err="1" smtClean="0">
                <a:solidFill>
                  <a:srgbClr val="FFFF00"/>
                </a:solidFill>
                <a:latin typeface="Calibri"/>
                <a:cs typeface="Calibri"/>
              </a:rPr>
              <a:t>d</a:t>
            </a:r>
            <a:endParaRPr sz="1900" dirty="0">
              <a:latin typeface="Calibri"/>
              <a:cs typeface="Calibri"/>
            </a:endParaRPr>
          </a:p>
        </p:txBody>
      </p:sp>
      <p:sp>
        <p:nvSpPr>
          <p:cNvPr id="40" name="object 36"/>
          <p:cNvSpPr txBox="1"/>
          <p:nvPr/>
        </p:nvSpPr>
        <p:spPr>
          <a:xfrm>
            <a:off x="3309735" y="2092883"/>
            <a:ext cx="2180576" cy="319444"/>
          </a:xfrm>
          <a:prstGeom prst="rect">
            <a:avLst/>
          </a:prstGeom>
        </p:spPr>
        <p:txBody>
          <a:bodyPr wrap="square" lIns="0" tIns="0" rIns="0" bIns="0" rtlCol="0">
            <a:noAutofit/>
          </a:bodyPr>
          <a:lstStyle/>
          <a:p>
            <a:pPr marL="676024">
              <a:lnSpc>
                <a:spcPct val="101725"/>
              </a:lnSpc>
              <a:spcBef>
                <a:spcPts val="150"/>
              </a:spcBef>
            </a:pPr>
            <a:r>
              <a:rPr sz="1900" b="1" spc="-9" dirty="0" smtClean="0">
                <a:solidFill>
                  <a:srgbClr val="FFFF00"/>
                </a:solidFill>
                <a:latin typeface="Calibri"/>
                <a:cs typeface="Calibri"/>
              </a:rPr>
              <a:t>I</a:t>
            </a:r>
            <a:r>
              <a:rPr sz="1900" b="1" spc="-19" dirty="0" smtClean="0">
                <a:solidFill>
                  <a:srgbClr val="FFFF00"/>
                </a:solidFill>
                <a:latin typeface="Calibri"/>
                <a:cs typeface="Calibri"/>
              </a:rPr>
              <a:t>nd</a:t>
            </a:r>
            <a:r>
              <a:rPr sz="1900" b="1" spc="25" dirty="0" smtClean="0">
                <a:solidFill>
                  <a:srgbClr val="FFFF00"/>
                </a:solidFill>
                <a:latin typeface="Calibri"/>
                <a:cs typeface="Calibri"/>
              </a:rPr>
              <a:t>i</a:t>
            </a:r>
            <a:r>
              <a:rPr sz="1900" b="1" spc="0" dirty="0" smtClean="0">
                <a:solidFill>
                  <a:srgbClr val="FFFF00"/>
                </a:solidFill>
                <a:latin typeface="Calibri"/>
                <a:cs typeface="Calibri"/>
              </a:rPr>
              <a:t>c</a:t>
            </a:r>
            <a:r>
              <a:rPr sz="1900" b="1" spc="-34" dirty="0" smtClean="0">
                <a:solidFill>
                  <a:srgbClr val="FFFF00"/>
                </a:solidFill>
                <a:latin typeface="Calibri"/>
                <a:cs typeface="Calibri"/>
              </a:rPr>
              <a:t>a</a:t>
            </a:r>
            <a:r>
              <a:rPr sz="1900" b="1" spc="-19" dirty="0" smtClean="0">
                <a:solidFill>
                  <a:srgbClr val="FFFF00"/>
                </a:solidFill>
                <a:latin typeface="Calibri"/>
                <a:cs typeface="Calibri"/>
              </a:rPr>
              <a:t>d</a:t>
            </a:r>
            <a:r>
              <a:rPr sz="1900" b="1" spc="-25" dirty="0" smtClean="0">
                <a:solidFill>
                  <a:srgbClr val="FFFF00"/>
                </a:solidFill>
                <a:latin typeface="Calibri"/>
                <a:cs typeface="Calibri"/>
              </a:rPr>
              <a:t>o</a:t>
            </a:r>
            <a:r>
              <a:rPr sz="1900" b="1" spc="0" dirty="0" smtClean="0">
                <a:solidFill>
                  <a:srgbClr val="FFFF00"/>
                </a:solidFill>
                <a:latin typeface="Calibri"/>
                <a:cs typeface="Calibri"/>
              </a:rPr>
              <a:t>r</a:t>
            </a:r>
            <a:endParaRPr sz="1900">
              <a:latin typeface="Calibri"/>
              <a:cs typeface="Calibri"/>
            </a:endParaRPr>
          </a:p>
        </p:txBody>
      </p:sp>
      <p:sp>
        <p:nvSpPr>
          <p:cNvPr id="41" name="object 35"/>
          <p:cNvSpPr txBox="1"/>
          <p:nvPr/>
        </p:nvSpPr>
        <p:spPr>
          <a:xfrm>
            <a:off x="5490311" y="2092883"/>
            <a:ext cx="1215043" cy="319444"/>
          </a:xfrm>
          <a:prstGeom prst="rect">
            <a:avLst/>
          </a:prstGeom>
        </p:spPr>
        <p:txBody>
          <a:bodyPr wrap="square" lIns="0" tIns="0" rIns="0" bIns="0" rtlCol="0">
            <a:noAutofit/>
          </a:bodyPr>
          <a:lstStyle/>
          <a:p>
            <a:pPr marL="153109">
              <a:lnSpc>
                <a:spcPct val="101725"/>
              </a:lnSpc>
              <a:spcBef>
                <a:spcPts val="150"/>
              </a:spcBef>
            </a:pPr>
            <a:r>
              <a:rPr sz="1900" b="1" spc="19" dirty="0" smtClean="0">
                <a:solidFill>
                  <a:srgbClr val="FFFF00"/>
                </a:solidFill>
                <a:latin typeface="Calibri"/>
                <a:cs typeface="Calibri"/>
              </a:rPr>
              <a:t>R</a:t>
            </a:r>
            <a:r>
              <a:rPr sz="1900" b="1" spc="34" dirty="0" smtClean="0">
                <a:solidFill>
                  <a:srgbClr val="FFFF00"/>
                </a:solidFill>
                <a:latin typeface="Calibri"/>
                <a:cs typeface="Calibri"/>
              </a:rPr>
              <a:t>es</a:t>
            </a:r>
            <a:r>
              <a:rPr sz="1900" b="1" spc="-19" dirty="0" smtClean="0">
                <a:solidFill>
                  <a:srgbClr val="FFFF00"/>
                </a:solidFill>
                <a:latin typeface="Calibri"/>
                <a:cs typeface="Calibri"/>
              </a:rPr>
              <a:t>u</a:t>
            </a:r>
            <a:r>
              <a:rPr sz="1900" b="1" spc="25" dirty="0" smtClean="0">
                <a:solidFill>
                  <a:srgbClr val="FFFF00"/>
                </a:solidFill>
                <a:latin typeface="Calibri"/>
                <a:cs typeface="Calibri"/>
              </a:rPr>
              <a:t>l</a:t>
            </a:r>
            <a:r>
              <a:rPr sz="1900" b="1" spc="34" dirty="0" smtClean="0">
                <a:solidFill>
                  <a:srgbClr val="FFFF00"/>
                </a:solidFill>
                <a:latin typeface="Calibri"/>
                <a:cs typeface="Calibri"/>
              </a:rPr>
              <a:t>t</a:t>
            </a:r>
            <a:r>
              <a:rPr sz="1900" b="1" spc="-34" dirty="0" smtClean="0">
                <a:solidFill>
                  <a:srgbClr val="FFFF00"/>
                </a:solidFill>
                <a:latin typeface="Calibri"/>
                <a:cs typeface="Calibri"/>
              </a:rPr>
              <a:t>a</a:t>
            </a:r>
            <a:r>
              <a:rPr sz="1900" b="1" spc="-19" dirty="0" smtClean="0">
                <a:solidFill>
                  <a:srgbClr val="FFFF00"/>
                </a:solidFill>
                <a:latin typeface="Calibri"/>
                <a:cs typeface="Calibri"/>
              </a:rPr>
              <a:t>d</a:t>
            </a:r>
            <a:r>
              <a:rPr sz="1900" b="1" spc="0" dirty="0" smtClean="0">
                <a:solidFill>
                  <a:srgbClr val="FFFF00"/>
                </a:solidFill>
                <a:latin typeface="Calibri"/>
                <a:cs typeface="Calibri"/>
              </a:rPr>
              <a:t>o</a:t>
            </a:r>
            <a:endParaRPr sz="1900">
              <a:latin typeface="Calibri"/>
              <a:cs typeface="Calibri"/>
            </a:endParaRPr>
          </a:p>
        </p:txBody>
      </p:sp>
      <p:sp>
        <p:nvSpPr>
          <p:cNvPr id="42" name="object 34"/>
          <p:cNvSpPr txBox="1"/>
          <p:nvPr/>
        </p:nvSpPr>
        <p:spPr>
          <a:xfrm>
            <a:off x="6705355" y="2092883"/>
            <a:ext cx="1215043" cy="319444"/>
          </a:xfrm>
          <a:prstGeom prst="rect">
            <a:avLst/>
          </a:prstGeom>
        </p:spPr>
        <p:txBody>
          <a:bodyPr wrap="square" lIns="0" tIns="0" rIns="0" bIns="0" rtlCol="0">
            <a:noAutofit/>
          </a:bodyPr>
          <a:lstStyle/>
          <a:p>
            <a:pPr marL="369049">
              <a:lnSpc>
                <a:spcPct val="101725"/>
              </a:lnSpc>
              <a:spcBef>
                <a:spcPts val="150"/>
              </a:spcBef>
            </a:pPr>
            <a:r>
              <a:rPr sz="1900" b="1" spc="29" dirty="0" smtClean="0">
                <a:solidFill>
                  <a:srgbClr val="FFFF00"/>
                </a:solidFill>
                <a:latin typeface="Calibri"/>
                <a:cs typeface="Calibri"/>
              </a:rPr>
              <a:t>M</a:t>
            </a:r>
            <a:r>
              <a:rPr sz="1900" b="1" spc="34" dirty="0" smtClean="0">
                <a:solidFill>
                  <a:srgbClr val="FFFF00"/>
                </a:solidFill>
                <a:latin typeface="Calibri"/>
                <a:cs typeface="Calibri"/>
              </a:rPr>
              <a:t>et</a:t>
            </a:r>
            <a:r>
              <a:rPr sz="1900" b="1" spc="0" dirty="0" smtClean="0">
                <a:solidFill>
                  <a:srgbClr val="FFFF00"/>
                </a:solidFill>
                <a:latin typeface="Calibri"/>
                <a:cs typeface="Calibri"/>
              </a:rPr>
              <a:t>a</a:t>
            </a:r>
            <a:endParaRPr sz="1900">
              <a:latin typeface="Calibri"/>
              <a:cs typeface="Calibri"/>
            </a:endParaRPr>
          </a:p>
        </p:txBody>
      </p:sp>
      <p:sp>
        <p:nvSpPr>
          <p:cNvPr id="43" name="object 33"/>
          <p:cNvSpPr txBox="1"/>
          <p:nvPr/>
        </p:nvSpPr>
        <p:spPr>
          <a:xfrm>
            <a:off x="7920399" y="2092883"/>
            <a:ext cx="1135336" cy="319444"/>
          </a:xfrm>
          <a:prstGeom prst="rect">
            <a:avLst/>
          </a:prstGeom>
        </p:spPr>
        <p:txBody>
          <a:bodyPr wrap="square" lIns="0" tIns="0" rIns="0" bIns="0" rtlCol="0">
            <a:noAutofit/>
          </a:bodyPr>
          <a:lstStyle/>
          <a:p>
            <a:pPr marL="107743">
              <a:lnSpc>
                <a:spcPct val="101725"/>
              </a:lnSpc>
              <a:spcBef>
                <a:spcPts val="150"/>
              </a:spcBef>
            </a:pPr>
            <a:r>
              <a:rPr b="1" dirty="0" smtClean="0">
                <a:solidFill>
                  <a:srgbClr val="FFFF00"/>
                </a:solidFill>
                <a:latin typeface="Calibri"/>
                <a:cs typeface="Calibri"/>
              </a:rPr>
              <a:t>D</a:t>
            </a:r>
            <a:r>
              <a:rPr b="1" spc="25" dirty="0" smtClean="0">
                <a:solidFill>
                  <a:srgbClr val="FFFF00"/>
                </a:solidFill>
                <a:latin typeface="Calibri"/>
                <a:cs typeface="Calibri"/>
              </a:rPr>
              <a:t>i</a:t>
            </a:r>
            <a:r>
              <a:rPr b="1" spc="0" dirty="0" smtClean="0">
                <a:solidFill>
                  <a:srgbClr val="FFFF00"/>
                </a:solidFill>
                <a:latin typeface="Calibri"/>
                <a:cs typeface="Calibri"/>
              </a:rPr>
              <a:t>f</a:t>
            </a:r>
            <a:r>
              <a:rPr b="1" spc="29" dirty="0" smtClean="0">
                <a:solidFill>
                  <a:srgbClr val="FFFF00"/>
                </a:solidFill>
                <a:latin typeface="Calibri"/>
                <a:cs typeface="Calibri"/>
              </a:rPr>
              <a:t>e</a:t>
            </a:r>
            <a:r>
              <a:rPr b="1" spc="19" dirty="0" smtClean="0">
                <a:solidFill>
                  <a:srgbClr val="FFFF00"/>
                </a:solidFill>
                <a:latin typeface="Calibri"/>
                <a:cs typeface="Calibri"/>
              </a:rPr>
              <a:t>r</a:t>
            </a:r>
            <a:r>
              <a:rPr b="1" spc="34" dirty="0" smtClean="0">
                <a:solidFill>
                  <a:srgbClr val="FFFF00"/>
                </a:solidFill>
                <a:latin typeface="Calibri"/>
                <a:cs typeface="Calibri"/>
              </a:rPr>
              <a:t>e</a:t>
            </a:r>
            <a:r>
              <a:rPr b="1" spc="-19" dirty="0" smtClean="0">
                <a:solidFill>
                  <a:srgbClr val="FFFF00"/>
                </a:solidFill>
                <a:latin typeface="Calibri"/>
                <a:cs typeface="Calibri"/>
              </a:rPr>
              <a:t>n</a:t>
            </a:r>
            <a:r>
              <a:rPr b="1" spc="0" dirty="0" smtClean="0">
                <a:solidFill>
                  <a:srgbClr val="FFFF00"/>
                </a:solidFill>
                <a:latin typeface="Calibri"/>
                <a:cs typeface="Calibri"/>
              </a:rPr>
              <a:t>c</a:t>
            </a:r>
            <a:r>
              <a:rPr b="1" spc="29" dirty="0" smtClean="0">
                <a:solidFill>
                  <a:srgbClr val="FFFF00"/>
                </a:solidFill>
                <a:latin typeface="Calibri"/>
                <a:cs typeface="Calibri"/>
              </a:rPr>
              <a:t>i</a:t>
            </a:r>
            <a:r>
              <a:rPr b="1" spc="0" dirty="0" smtClean="0">
                <a:solidFill>
                  <a:srgbClr val="FFFF00"/>
                </a:solidFill>
                <a:latin typeface="Calibri"/>
                <a:cs typeface="Calibri"/>
              </a:rPr>
              <a:t>a</a:t>
            </a:r>
            <a:endParaRPr dirty="0">
              <a:latin typeface="Calibri"/>
              <a:cs typeface="Calibri"/>
            </a:endParaRPr>
          </a:p>
        </p:txBody>
      </p:sp>
      <p:sp>
        <p:nvSpPr>
          <p:cNvPr id="44" name="object 32"/>
          <p:cNvSpPr txBox="1"/>
          <p:nvPr/>
        </p:nvSpPr>
        <p:spPr>
          <a:xfrm>
            <a:off x="176041" y="2412328"/>
            <a:ext cx="3133694" cy="511202"/>
          </a:xfrm>
          <a:prstGeom prst="rect">
            <a:avLst/>
          </a:prstGeom>
        </p:spPr>
        <p:txBody>
          <a:bodyPr wrap="square" lIns="0" tIns="0" rIns="0" bIns="0" rtlCol="0">
            <a:noAutofit/>
          </a:bodyPr>
          <a:lstStyle/>
          <a:p>
            <a:pPr marL="28036">
              <a:lnSpc>
                <a:spcPct val="101725"/>
              </a:lnSpc>
              <a:spcBef>
                <a:spcPts val="130"/>
              </a:spcBef>
            </a:pPr>
            <a:r>
              <a:rPr sz="1500" spc="-48" dirty="0" smtClean="0">
                <a:latin typeface="Calibri"/>
                <a:cs typeface="Calibri"/>
              </a:rPr>
              <a:t>1</a:t>
            </a:r>
            <a:r>
              <a:rPr sz="1500" spc="0" dirty="0" smtClean="0">
                <a:latin typeface="Calibri"/>
                <a:cs typeface="Calibri"/>
              </a:rPr>
              <a:t>.</a:t>
            </a:r>
            <a:r>
              <a:rPr sz="1500" spc="16" dirty="0" smtClean="0">
                <a:latin typeface="Calibri"/>
                <a:cs typeface="Calibri"/>
              </a:rPr>
              <a:t> </a:t>
            </a:r>
            <a:r>
              <a:rPr sz="1500" spc="13" dirty="0" smtClean="0">
                <a:latin typeface="Calibri"/>
                <a:cs typeface="Calibri"/>
              </a:rPr>
              <a:t>I</a:t>
            </a:r>
            <a:r>
              <a:rPr sz="1500" spc="4" dirty="0" smtClean="0">
                <a:latin typeface="Calibri"/>
                <a:cs typeface="Calibri"/>
              </a:rPr>
              <a:t>n</a:t>
            </a:r>
            <a:r>
              <a:rPr sz="1500" spc="-4" dirty="0" smtClean="0">
                <a:latin typeface="Calibri"/>
                <a:cs typeface="Calibri"/>
              </a:rPr>
              <a:t>t</a:t>
            </a:r>
            <a:r>
              <a:rPr sz="1500" spc="39" dirty="0" smtClean="0">
                <a:latin typeface="Calibri"/>
                <a:cs typeface="Calibri"/>
              </a:rPr>
              <a:t>e</a:t>
            </a:r>
            <a:r>
              <a:rPr sz="1500" spc="-8" dirty="0" smtClean="0">
                <a:latin typeface="Calibri"/>
                <a:cs typeface="Calibri"/>
              </a:rPr>
              <a:t>g</a:t>
            </a:r>
            <a:r>
              <a:rPr sz="1500" spc="-17" dirty="0" smtClean="0">
                <a:latin typeface="Calibri"/>
                <a:cs typeface="Calibri"/>
              </a:rPr>
              <a:t>ra</a:t>
            </a:r>
            <a:r>
              <a:rPr sz="1500" spc="0" dirty="0" smtClean="0">
                <a:latin typeface="Calibri"/>
                <a:cs typeface="Calibri"/>
              </a:rPr>
              <a:t>r </a:t>
            </a:r>
            <a:r>
              <a:rPr sz="1500" spc="17" dirty="0" smtClean="0">
                <a:latin typeface="Calibri"/>
                <a:cs typeface="Calibri"/>
              </a:rPr>
              <a:t>P</a:t>
            </a:r>
            <a:r>
              <a:rPr sz="1500" spc="-17" dirty="0" smtClean="0">
                <a:latin typeface="Calibri"/>
                <a:cs typeface="Calibri"/>
              </a:rPr>
              <a:t>a</a:t>
            </a:r>
            <a:r>
              <a:rPr sz="1500" spc="4" dirty="0" smtClean="0">
                <a:latin typeface="Calibri"/>
                <a:cs typeface="Calibri"/>
              </a:rPr>
              <a:t>d</a:t>
            </a:r>
            <a:r>
              <a:rPr sz="1500" spc="-17" dirty="0" smtClean="0">
                <a:latin typeface="Calibri"/>
                <a:cs typeface="Calibri"/>
              </a:rPr>
              <a:t>r</a:t>
            </a:r>
            <a:r>
              <a:rPr sz="1500" spc="4" dirty="0" smtClean="0">
                <a:latin typeface="Calibri"/>
                <a:cs typeface="Calibri"/>
              </a:rPr>
              <a:t>ó</a:t>
            </a:r>
            <a:r>
              <a:rPr sz="1500" spc="0" dirty="0" smtClean="0">
                <a:latin typeface="Calibri"/>
                <a:cs typeface="Calibri"/>
              </a:rPr>
              <a:t>n</a:t>
            </a:r>
            <a:r>
              <a:rPr sz="1500" spc="18" dirty="0" smtClean="0">
                <a:latin typeface="Calibri"/>
                <a:cs typeface="Calibri"/>
              </a:rPr>
              <a:t> </a:t>
            </a:r>
            <a:r>
              <a:rPr sz="1500" spc="4" dirty="0" smtClean="0">
                <a:latin typeface="Calibri"/>
                <a:cs typeface="Calibri"/>
              </a:rPr>
              <a:t>d</a:t>
            </a:r>
            <a:r>
              <a:rPr sz="1500" spc="0" dirty="0" smtClean="0">
                <a:latin typeface="Calibri"/>
                <a:cs typeface="Calibri"/>
              </a:rPr>
              <a:t>e</a:t>
            </a:r>
            <a:r>
              <a:rPr sz="1500" spc="26" dirty="0" smtClean="0">
                <a:latin typeface="Calibri"/>
                <a:cs typeface="Calibri"/>
              </a:rPr>
              <a:t> </a:t>
            </a:r>
            <a:r>
              <a:rPr sz="1500" spc="-14" dirty="0" smtClean="0">
                <a:latin typeface="Calibri"/>
                <a:cs typeface="Calibri"/>
              </a:rPr>
              <a:t>B</a:t>
            </a:r>
            <a:r>
              <a:rPr sz="1500" spc="44" dirty="0" smtClean="0">
                <a:latin typeface="Calibri"/>
                <a:cs typeface="Calibri"/>
              </a:rPr>
              <a:t>e</a:t>
            </a:r>
            <a:r>
              <a:rPr sz="1500" spc="4" dirty="0" smtClean="0">
                <a:latin typeface="Calibri"/>
                <a:cs typeface="Calibri"/>
              </a:rPr>
              <a:t>n</a:t>
            </a:r>
            <a:r>
              <a:rPr sz="1500" spc="44" dirty="0" smtClean="0">
                <a:latin typeface="Calibri"/>
                <a:cs typeface="Calibri"/>
              </a:rPr>
              <a:t>e</a:t>
            </a:r>
            <a:r>
              <a:rPr sz="1500" spc="34" dirty="0" smtClean="0">
                <a:latin typeface="Calibri"/>
                <a:cs typeface="Calibri"/>
              </a:rPr>
              <a:t>f</a:t>
            </a:r>
            <a:r>
              <a:rPr sz="1500" spc="44" dirty="0" smtClean="0">
                <a:latin typeface="Calibri"/>
                <a:cs typeface="Calibri"/>
              </a:rPr>
              <a:t>i</a:t>
            </a:r>
            <a:r>
              <a:rPr sz="1500" spc="-34" dirty="0" smtClean="0">
                <a:latin typeface="Calibri"/>
                <a:cs typeface="Calibri"/>
              </a:rPr>
              <a:t>c</a:t>
            </a:r>
            <a:r>
              <a:rPr sz="1500" spc="44" dirty="0" smtClean="0">
                <a:latin typeface="Calibri"/>
                <a:cs typeface="Calibri"/>
              </a:rPr>
              <a:t>i</a:t>
            </a:r>
            <a:r>
              <a:rPr sz="1500" spc="-19" dirty="0" smtClean="0">
                <a:latin typeface="Calibri"/>
                <a:cs typeface="Calibri"/>
              </a:rPr>
              <a:t>ar</a:t>
            </a:r>
            <a:r>
              <a:rPr sz="1500" spc="44" dirty="0" smtClean="0">
                <a:latin typeface="Calibri"/>
                <a:cs typeface="Calibri"/>
              </a:rPr>
              <a:t>i</a:t>
            </a:r>
            <a:r>
              <a:rPr sz="1500" spc="4" dirty="0" smtClean="0">
                <a:latin typeface="Calibri"/>
                <a:cs typeface="Calibri"/>
              </a:rPr>
              <a:t>o</a:t>
            </a:r>
            <a:r>
              <a:rPr sz="1500" spc="0" dirty="0" smtClean="0">
                <a:latin typeface="Calibri"/>
                <a:cs typeface="Calibri"/>
              </a:rPr>
              <a:t>s</a:t>
            </a:r>
            <a:endParaRPr sz="1500" dirty="0">
              <a:latin typeface="Calibri"/>
              <a:cs typeface="Calibri"/>
            </a:endParaRPr>
          </a:p>
        </p:txBody>
      </p:sp>
      <p:sp>
        <p:nvSpPr>
          <p:cNvPr id="45" name="object 31"/>
          <p:cNvSpPr txBox="1"/>
          <p:nvPr/>
        </p:nvSpPr>
        <p:spPr>
          <a:xfrm>
            <a:off x="3309735" y="2412328"/>
            <a:ext cx="2180576" cy="511202"/>
          </a:xfrm>
          <a:prstGeom prst="rect">
            <a:avLst/>
          </a:prstGeom>
        </p:spPr>
        <p:txBody>
          <a:bodyPr wrap="square" lIns="0" tIns="0" rIns="0" bIns="0" rtlCol="0">
            <a:noAutofit/>
          </a:bodyPr>
          <a:lstStyle/>
          <a:p>
            <a:pPr marL="505449" marR="377778" indent="-102072">
              <a:lnSpc>
                <a:spcPts val="1831"/>
              </a:lnSpc>
              <a:spcBef>
                <a:spcPts val="130"/>
              </a:spcBef>
            </a:pPr>
            <a:r>
              <a:rPr sz="1200" spc="31" dirty="0" smtClean="0">
                <a:latin typeface="Calibri"/>
                <a:cs typeface="Calibri"/>
              </a:rPr>
              <a:t>((</a:t>
            </a:r>
            <a:r>
              <a:rPr sz="1200" spc="0" dirty="0" smtClean="0">
                <a:latin typeface="Calibri"/>
                <a:cs typeface="Calibri"/>
              </a:rPr>
              <a:t>#</a:t>
            </a:r>
            <a:r>
              <a:rPr sz="1200" spc="-69" dirty="0" smtClean="0">
                <a:latin typeface="Calibri"/>
                <a:cs typeface="Calibri"/>
              </a:rPr>
              <a:t> </a:t>
            </a:r>
            <a:r>
              <a:rPr sz="1200" spc="-31" dirty="0" smtClean="0">
                <a:latin typeface="Calibri"/>
                <a:cs typeface="Calibri"/>
              </a:rPr>
              <a:t>H</a:t>
            </a:r>
            <a:r>
              <a:rPr sz="1200" spc="-17" dirty="0" smtClean="0">
                <a:latin typeface="Calibri"/>
                <a:cs typeface="Calibri"/>
              </a:rPr>
              <a:t>a</a:t>
            </a:r>
            <a:r>
              <a:rPr sz="1200" spc="4" dirty="0" smtClean="0">
                <a:latin typeface="Calibri"/>
                <a:cs typeface="Calibri"/>
              </a:rPr>
              <a:t>b</a:t>
            </a:r>
            <a:r>
              <a:rPr sz="1200" spc="39" dirty="0" smtClean="0">
                <a:latin typeface="Calibri"/>
                <a:cs typeface="Calibri"/>
              </a:rPr>
              <a:t>i</a:t>
            </a:r>
            <a:r>
              <a:rPr sz="1200" spc="-4" dirty="0" smtClean="0">
                <a:latin typeface="Calibri"/>
                <a:cs typeface="Calibri"/>
              </a:rPr>
              <a:t>t</a:t>
            </a:r>
            <a:r>
              <a:rPr sz="1200" spc="-17" dirty="0" smtClean="0">
                <a:latin typeface="Calibri"/>
                <a:cs typeface="Calibri"/>
              </a:rPr>
              <a:t>a</a:t>
            </a:r>
            <a:r>
              <a:rPr sz="1200" spc="4" dirty="0" smtClean="0">
                <a:latin typeface="Calibri"/>
                <a:cs typeface="Calibri"/>
              </a:rPr>
              <a:t>n</a:t>
            </a:r>
            <a:r>
              <a:rPr sz="1200" spc="-4" dirty="0" smtClean="0">
                <a:latin typeface="Calibri"/>
                <a:cs typeface="Calibri"/>
              </a:rPr>
              <a:t>t</a:t>
            </a:r>
            <a:r>
              <a:rPr sz="1200" spc="39" dirty="0" smtClean="0">
                <a:latin typeface="Calibri"/>
                <a:cs typeface="Calibri"/>
              </a:rPr>
              <a:t>e</a:t>
            </a:r>
            <a:r>
              <a:rPr sz="1200" spc="0" dirty="0" smtClean="0">
                <a:latin typeface="Calibri"/>
                <a:cs typeface="Calibri"/>
              </a:rPr>
              <a:t>s</a:t>
            </a:r>
            <a:r>
              <a:rPr sz="1200" spc="-25" dirty="0" smtClean="0">
                <a:latin typeface="Calibri"/>
                <a:cs typeface="Calibri"/>
              </a:rPr>
              <a:t> </a:t>
            </a:r>
            <a:r>
              <a:rPr sz="1200" spc="39" dirty="0" smtClean="0">
                <a:latin typeface="Calibri"/>
                <a:cs typeface="Calibri"/>
              </a:rPr>
              <a:t>e</a:t>
            </a:r>
            <a:r>
              <a:rPr sz="1200" spc="0" dirty="0" smtClean="0">
                <a:latin typeface="Calibri"/>
                <a:cs typeface="Calibri"/>
              </a:rPr>
              <a:t>n</a:t>
            </a:r>
            <a:r>
              <a:rPr sz="1200" spc="-22" dirty="0" smtClean="0">
                <a:latin typeface="Calibri"/>
                <a:cs typeface="Calibri"/>
              </a:rPr>
              <a:t> </a:t>
            </a:r>
            <a:r>
              <a:rPr sz="1200" spc="44" dirty="0" smtClean="0">
                <a:latin typeface="Calibri"/>
                <a:cs typeface="Calibri"/>
              </a:rPr>
              <a:t>e</a:t>
            </a:r>
            <a:r>
              <a:rPr sz="1200" spc="0" dirty="0" smtClean="0">
                <a:latin typeface="Calibri"/>
                <a:cs typeface="Calibri"/>
              </a:rPr>
              <a:t>l </a:t>
            </a:r>
            <a:endParaRPr sz="1200" dirty="0">
              <a:latin typeface="Calibri"/>
              <a:cs typeface="Calibri"/>
            </a:endParaRPr>
          </a:p>
          <a:p>
            <a:pPr marL="505449" marR="377778">
              <a:lnSpc>
                <a:spcPts val="1831"/>
              </a:lnSpc>
              <a:spcBef>
                <a:spcPts val="181"/>
              </a:spcBef>
            </a:pPr>
            <a:r>
              <a:rPr sz="1200" spc="4" dirty="0" smtClean="0">
                <a:latin typeface="Calibri"/>
                <a:cs typeface="Calibri"/>
              </a:rPr>
              <a:t>p</a:t>
            </a:r>
            <a:r>
              <a:rPr sz="1200" spc="-19" dirty="0" smtClean="0">
                <a:latin typeface="Calibri"/>
                <a:cs typeface="Calibri"/>
              </a:rPr>
              <a:t>a</a:t>
            </a:r>
            <a:r>
              <a:rPr sz="1200" spc="4" dirty="0" smtClean="0">
                <a:latin typeface="Calibri"/>
                <a:cs typeface="Calibri"/>
              </a:rPr>
              <a:t>d</a:t>
            </a:r>
            <a:r>
              <a:rPr sz="1200" spc="-19" dirty="0" smtClean="0">
                <a:latin typeface="Calibri"/>
                <a:cs typeface="Calibri"/>
              </a:rPr>
              <a:t>r</a:t>
            </a:r>
            <a:r>
              <a:rPr sz="1200" spc="4" dirty="0" smtClean="0">
                <a:latin typeface="Calibri"/>
                <a:cs typeface="Calibri"/>
              </a:rPr>
              <a:t>ón</a:t>
            </a:r>
            <a:r>
              <a:rPr sz="1200" spc="34" dirty="0" smtClean="0">
                <a:latin typeface="Calibri"/>
                <a:cs typeface="Calibri"/>
              </a:rPr>
              <a:t>)</a:t>
            </a:r>
            <a:r>
              <a:rPr sz="1200" spc="14" dirty="0" smtClean="0">
                <a:latin typeface="Calibri"/>
                <a:cs typeface="Calibri"/>
              </a:rPr>
              <a:t>/</a:t>
            </a:r>
            <a:r>
              <a:rPr sz="1200" spc="34" dirty="0" smtClean="0">
                <a:latin typeface="Calibri"/>
                <a:cs typeface="Calibri"/>
              </a:rPr>
              <a:t>(</a:t>
            </a:r>
            <a:r>
              <a:rPr sz="1200" spc="19" dirty="0" smtClean="0">
                <a:latin typeface="Calibri"/>
                <a:cs typeface="Calibri"/>
              </a:rPr>
              <a:t>P</a:t>
            </a:r>
            <a:r>
              <a:rPr sz="1200" spc="-19" dirty="0" smtClean="0">
                <a:latin typeface="Calibri"/>
                <a:cs typeface="Calibri"/>
              </a:rPr>
              <a:t>a</a:t>
            </a:r>
            <a:r>
              <a:rPr sz="1200" spc="4" dirty="0" smtClean="0">
                <a:latin typeface="Calibri"/>
                <a:cs typeface="Calibri"/>
              </a:rPr>
              <a:t>d</a:t>
            </a:r>
            <a:r>
              <a:rPr sz="1200" spc="-19" dirty="0" smtClean="0">
                <a:latin typeface="Calibri"/>
                <a:cs typeface="Calibri"/>
              </a:rPr>
              <a:t>r</a:t>
            </a:r>
            <a:r>
              <a:rPr sz="1200" spc="4" dirty="0" smtClean="0">
                <a:latin typeface="Calibri"/>
                <a:cs typeface="Calibri"/>
              </a:rPr>
              <a:t>o</a:t>
            </a:r>
            <a:r>
              <a:rPr sz="1200" spc="0" dirty="0" smtClean="0">
                <a:latin typeface="Calibri"/>
                <a:cs typeface="Calibri"/>
              </a:rPr>
              <a:t>n</a:t>
            </a:r>
            <a:endParaRPr sz="1200" dirty="0">
              <a:latin typeface="Calibri"/>
              <a:cs typeface="Calibri"/>
            </a:endParaRPr>
          </a:p>
        </p:txBody>
      </p:sp>
      <p:sp>
        <p:nvSpPr>
          <p:cNvPr id="46" name="object 30"/>
          <p:cNvSpPr txBox="1"/>
          <p:nvPr/>
        </p:nvSpPr>
        <p:spPr>
          <a:xfrm>
            <a:off x="5490311" y="2412328"/>
            <a:ext cx="1215043" cy="511202"/>
          </a:xfrm>
          <a:prstGeom prst="rect">
            <a:avLst/>
          </a:prstGeom>
        </p:spPr>
        <p:txBody>
          <a:bodyPr wrap="square" lIns="0" tIns="0" rIns="0" bIns="0" rtlCol="0">
            <a:noAutofit/>
          </a:bodyPr>
          <a:lstStyle/>
          <a:p>
            <a:pPr>
              <a:lnSpc>
                <a:spcPts val="1000"/>
              </a:lnSpc>
              <a:spcBef>
                <a:spcPts val="38"/>
              </a:spcBef>
            </a:pPr>
            <a:endParaRPr sz="1000"/>
          </a:p>
          <a:p>
            <a:pPr marL="403073">
              <a:lnSpc>
                <a:spcPct val="101725"/>
              </a:lnSpc>
            </a:pPr>
            <a:r>
              <a:rPr sz="1500" spc="-54" dirty="0" smtClean="0">
                <a:latin typeface="Calibri"/>
                <a:cs typeface="Calibri"/>
              </a:rPr>
              <a:t>96</a:t>
            </a:r>
            <a:r>
              <a:rPr sz="1500" spc="14" dirty="0" smtClean="0">
                <a:latin typeface="Calibri"/>
                <a:cs typeface="Calibri"/>
              </a:rPr>
              <a:t>.</a:t>
            </a:r>
            <a:r>
              <a:rPr sz="1500" spc="-54" dirty="0" smtClean="0">
                <a:latin typeface="Calibri"/>
                <a:cs typeface="Calibri"/>
              </a:rPr>
              <a:t>7</a:t>
            </a:r>
            <a:r>
              <a:rPr sz="1500" spc="0" dirty="0" smtClean="0">
                <a:latin typeface="Calibri"/>
                <a:cs typeface="Calibri"/>
              </a:rPr>
              <a:t>%</a:t>
            </a:r>
            <a:endParaRPr sz="1500">
              <a:latin typeface="Calibri"/>
              <a:cs typeface="Calibri"/>
            </a:endParaRPr>
          </a:p>
        </p:txBody>
      </p:sp>
      <p:sp>
        <p:nvSpPr>
          <p:cNvPr id="47" name="object 29"/>
          <p:cNvSpPr txBox="1"/>
          <p:nvPr/>
        </p:nvSpPr>
        <p:spPr>
          <a:xfrm>
            <a:off x="6705355" y="2412328"/>
            <a:ext cx="1215043" cy="511202"/>
          </a:xfrm>
          <a:prstGeom prst="rect">
            <a:avLst/>
          </a:prstGeom>
        </p:spPr>
        <p:txBody>
          <a:bodyPr wrap="square" lIns="0" tIns="0" rIns="0" bIns="0" rtlCol="0">
            <a:noAutofit/>
          </a:bodyPr>
          <a:lstStyle/>
          <a:p>
            <a:pPr>
              <a:lnSpc>
                <a:spcPts val="1000"/>
              </a:lnSpc>
              <a:spcBef>
                <a:spcPts val="38"/>
              </a:spcBef>
            </a:pPr>
            <a:endParaRPr sz="1000"/>
          </a:p>
          <a:p>
            <a:pPr marL="357708">
              <a:lnSpc>
                <a:spcPct val="101725"/>
              </a:lnSpc>
            </a:pPr>
            <a:r>
              <a:rPr sz="1500" spc="-54" dirty="0" smtClean="0">
                <a:latin typeface="Calibri"/>
                <a:cs typeface="Calibri"/>
              </a:rPr>
              <a:t>100</a:t>
            </a:r>
            <a:r>
              <a:rPr sz="1500" spc="14" dirty="0" smtClean="0">
                <a:latin typeface="Calibri"/>
                <a:cs typeface="Calibri"/>
              </a:rPr>
              <a:t>.</a:t>
            </a:r>
            <a:r>
              <a:rPr sz="1500" spc="-54" dirty="0" smtClean="0">
                <a:latin typeface="Calibri"/>
                <a:cs typeface="Calibri"/>
              </a:rPr>
              <a:t>0</a:t>
            </a:r>
            <a:r>
              <a:rPr sz="1500" spc="0" dirty="0" smtClean="0">
                <a:latin typeface="Calibri"/>
                <a:cs typeface="Calibri"/>
              </a:rPr>
              <a:t>%</a:t>
            </a:r>
            <a:endParaRPr sz="1500">
              <a:latin typeface="Calibri"/>
              <a:cs typeface="Calibri"/>
            </a:endParaRPr>
          </a:p>
        </p:txBody>
      </p:sp>
      <p:sp>
        <p:nvSpPr>
          <p:cNvPr id="48" name="object 28"/>
          <p:cNvSpPr txBox="1"/>
          <p:nvPr/>
        </p:nvSpPr>
        <p:spPr>
          <a:xfrm>
            <a:off x="7920399" y="2412328"/>
            <a:ext cx="1135336" cy="511202"/>
          </a:xfrm>
          <a:prstGeom prst="rect">
            <a:avLst/>
          </a:prstGeom>
        </p:spPr>
        <p:txBody>
          <a:bodyPr wrap="square" lIns="0" tIns="0" rIns="0" bIns="0" rtlCol="0">
            <a:noAutofit/>
          </a:bodyPr>
          <a:lstStyle/>
          <a:p>
            <a:pPr>
              <a:lnSpc>
                <a:spcPts val="1000"/>
              </a:lnSpc>
              <a:spcBef>
                <a:spcPts val="38"/>
              </a:spcBef>
            </a:pPr>
            <a:endParaRPr sz="1000"/>
          </a:p>
          <a:p>
            <a:pPr marL="367205" marR="367928" algn="ctr">
              <a:lnSpc>
                <a:spcPct val="101725"/>
              </a:lnSpc>
            </a:pPr>
            <a:r>
              <a:rPr sz="1500" b="1" spc="-54" dirty="0" smtClean="0">
                <a:latin typeface="Calibri"/>
                <a:cs typeface="Calibri"/>
              </a:rPr>
              <a:t>3</a:t>
            </a:r>
            <a:r>
              <a:rPr sz="1500" b="1" spc="0" dirty="0" smtClean="0">
                <a:latin typeface="Calibri"/>
                <a:cs typeface="Calibri"/>
              </a:rPr>
              <a:t>.</a:t>
            </a:r>
            <a:r>
              <a:rPr sz="1500" b="1" spc="-59" dirty="0" smtClean="0">
                <a:latin typeface="Calibri"/>
                <a:cs typeface="Calibri"/>
              </a:rPr>
              <a:t>3</a:t>
            </a:r>
            <a:r>
              <a:rPr sz="1500" b="1" spc="0" dirty="0" smtClean="0">
                <a:latin typeface="Calibri"/>
                <a:cs typeface="Calibri"/>
              </a:rPr>
              <a:t>%</a:t>
            </a:r>
            <a:endParaRPr sz="1500">
              <a:latin typeface="Calibri"/>
              <a:cs typeface="Calibri"/>
            </a:endParaRPr>
          </a:p>
        </p:txBody>
      </p:sp>
      <p:sp>
        <p:nvSpPr>
          <p:cNvPr id="49" name="object 27"/>
          <p:cNvSpPr txBox="1"/>
          <p:nvPr/>
        </p:nvSpPr>
        <p:spPr>
          <a:xfrm>
            <a:off x="176041" y="2923530"/>
            <a:ext cx="3133694" cy="511541"/>
          </a:xfrm>
          <a:prstGeom prst="rect">
            <a:avLst/>
          </a:prstGeom>
        </p:spPr>
        <p:txBody>
          <a:bodyPr wrap="square" lIns="0" tIns="0" rIns="0" bIns="0" rtlCol="0">
            <a:noAutofit/>
          </a:bodyPr>
          <a:lstStyle/>
          <a:p>
            <a:pPr marL="28036">
              <a:lnSpc>
                <a:spcPct val="101725"/>
              </a:lnSpc>
              <a:spcBef>
                <a:spcPts val="130"/>
              </a:spcBef>
            </a:pPr>
            <a:r>
              <a:rPr sz="1500" spc="-48" dirty="0" smtClean="0">
                <a:latin typeface="Calibri"/>
                <a:cs typeface="Calibri"/>
              </a:rPr>
              <a:t>2</a:t>
            </a:r>
            <a:r>
              <a:rPr sz="1500" spc="0" dirty="0" smtClean="0">
                <a:latin typeface="Calibri"/>
                <a:cs typeface="Calibri"/>
              </a:rPr>
              <a:t>.</a:t>
            </a:r>
            <a:r>
              <a:rPr sz="1500" spc="16" dirty="0" smtClean="0">
                <a:latin typeface="Calibri"/>
                <a:cs typeface="Calibri"/>
              </a:rPr>
              <a:t> </a:t>
            </a:r>
            <a:r>
              <a:rPr sz="1500" spc="13" dirty="0" smtClean="0">
                <a:latin typeface="Calibri"/>
                <a:cs typeface="Calibri"/>
              </a:rPr>
              <a:t>I</a:t>
            </a:r>
            <a:r>
              <a:rPr sz="1500" spc="0" dirty="0" smtClean="0">
                <a:latin typeface="Calibri"/>
                <a:cs typeface="Calibri"/>
              </a:rPr>
              <a:t>mp</a:t>
            </a:r>
            <a:r>
              <a:rPr sz="1500" spc="-17" dirty="0" smtClean="0">
                <a:latin typeface="Calibri"/>
                <a:cs typeface="Calibri"/>
              </a:rPr>
              <a:t>ar</a:t>
            </a:r>
            <a:r>
              <a:rPr sz="1500" spc="-4" dirty="0" smtClean="0">
                <a:latin typeface="Calibri"/>
                <a:cs typeface="Calibri"/>
              </a:rPr>
              <a:t>t</a:t>
            </a:r>
            <a:r>
              <a:rPr sz="1500" spc="39" dirty="0" smtClean="0">
                <a:latin typeface="Calibri"/>
                <a:cs typeface="Calibri"/>
              </a:rPr>
              <a:t>i</a:t>
            </a:r>
            <a:r>
              <a:rPr sz="1500" spc="0" dirty="0" smtClean="0">
                <a:latin typeface="Calibri"/>
                <a:cs typeface="Calibri"/>
              </a:rPr>
              <a:t>r C</a:t>
            </a:r>
            <a:r>
              <a:rPr sz="1500" spc="-19" dirty="0" smtClean="0">
                <a:latin typeface="Calibri"/>
                <a:cs typeface="Calibri"/>
              </a:rPr>
              <a:t>a</a:t>
            </a:r>
            <a:r>
              <a:rPr sz="1500" spc="4" dirty="0" smtClean="0">
                <a:latin typeface="Calibri"/>
                <a:cs typeface="Calibri"/>
              </a:rPr>
              <a:t>p</a:t>
            </a:r>
            <a:r>
              <a:rPr sz="1500" spc="-19" dirty="0" smtClean="0">
                <a:latin typeface="Calibri"/>
                <a:cs typeface="Calibri"/>
              </a:rPr>
              <a:t>a</a:t>
            </a:r>
            <a:r>
              <a:rPr sz="1500" spc="-34" dirty="0" smtClean="0">
                <a:latin typeface="Calibri"/>
                <a:cs typeface="Calibri"/>
              </a:rPr>
              <a:t>c</a:t>
            </a:r>
            <a:r>
              <a:rPr sz="1500" spc="44" dirty="0" smtClean="0">
                <a:latin typeface="Calibri"/>
                <a:cs typeface="Calibri"/>
              </a:rPr>
              <a:t>i</a:t>
            </a:r>
            <a:r>
              <a:rPr sz="1500" spc="-4" dirty="0" smtClean="0">
                <a:latin typeface="Calibri"/>
                <a:cs typeface="Calibri"/>
              </a:rPr>
              <a:t>t</a:t>
            </a:r>
            <a:r>
              <a:rPr sz="1500" spc="-19" dirty="0" smtClean="0">
                <a:latin typeface="Calibri"/>
                <a:cs typeface="Calibri"/>
              </a:rPr>
              <a:t>a</a:t>
            </a:r>
            <a:r>
              <a:rPr sz="1500" spc="-34" dirty="0" smtClean="0">
                <a:latin typeface="Calibri"/>
                <a:cs typeface="Calibri"/>
              </a:rPr>
              <a:t>c</a:t>
            </a:r>
            <a:r>
              <a:rPr sz="1500" spc="44" dirty="0" smtClean="0">
                <a:latin typeface="Calibri"/>
                <a:cs typeface="Calibri"/>
              </a:rPr>
              <a:t>i</a:t>
            </a:r>
            <a:r>
              <a:rPr sz="1500" spc="4" dirty="0" smtClean="0">
                <a:latin typeface="Calibri"/>
                <a:cs typeface="Calibri"/>
              </a:rPr>
              <a:t>ó</a:t>
            </a:r>
            <a:r>
              <a:rPr sz="1500" spc="0" dirty="0" smtClean="0">
                <a:latin typeface="Calibri"/>
                <a:cs typeface="Calibri"/>
              </a:rPr>
              <a:t>n</a:t>
            </a:r>
            <a:endParaRPr sz="1500" dirty="0">
              <a:latin typeface="Calibri"/>
              <a:cs typeface="Calibri"/>
            </a:endParaRPr>
          </a:p>
        </p:txBody>
      </p:sp>
      <p:sp>
        <p:nvSpPr>
          <p:cNvPr id="50" name="object 26"/>
          <p:cNvSpPr txBox="1"/>
          <p:nvPr/>
        </p:nvSpPr>
        <p:spPr>
          <a:xfrm>
            <a:off x="3309735" y="2923530"/>
            <a:ext cx="2180576" cy="511541"/>
          </a:xfrm>
          <a:prstGeom prst="rect">
            <a:avLst/>
          </a:prstGeom>
        </p:spPr>
        <p:txBody>
          <a:bodyPr wrap="square" lIns="0" tIns="0" rIns="0" bIns="0" rtlCol="0">
            <a:noAutofit/>
          </a:bodyPr>
          <a:lstStyle/>
          <a:p>
            <a:pPr marL="414717" marR="374922" indent="11341">
              <a:lnSpc>
                <a:spcPts val="1831"/>
              </a:lnSpc>
              <a:spcBef>
                <a:spcPts val="130"/>
              </a:spcBef>
            </a:pPr>
            <a:r>
              <a:rPr sz="1200" spc="31" dirty="0" smtClean="0">
                <a:latin typeface="Calibri"/>
                <a:cs typeface="Calibri"/>
              </a:rPr>
              <a:t>((</a:t>
            </a:r>
            <a:r>
              <a:rPr sz="1200" spc="0" dirty="0" smtClean="0">
                <a:latin typeface="Calibri"/>
                <a:cs typeface="Calibri"/>
              </a:rPr>
              <a:t>#</a:t>
            </a:r>
            <a:r>
              <a:rPr sz="1200" spc="-69" dirty="0" smtClean="0">
                <a:latin typeface="Calibri"/>
                <a:cs typeface="Calibri"/>
              </a:rPr>
              <a:t> </a:t>
            </a:r>
            <a:r>
              <a:rPr sz="1200" spc="0" dirty="0" smtClean="0">
                <a:latin typeface="Calibri"/>
                <a:cs typeface="Calibri"/>
              </a:rPr>
              <a:t>C</a:t>
            </a:r>
            <a:r>
              <a:rPr sz="1200" spc="-19" dirty="0" smtClean="0">
                <a:latin typeface="Calibri"/>
                <a:cs typeface="Calibri"/>
              </a:rPr>
              <a:t>a</a:t>
            </a:r>
            <a:r>
              <a:rPr sz="1200" spc="4" dirty="0" smtClean="0">
                <a:latin typeface="Calibri"/>
                <a:cs typeface="Calibri"/>
              </a:rPr>
              <a:t>p</a:t>
            </a:r>
            <a:r>
              <a:rPr sz="1200" spc="-19" dirty="0" smtClean="0">
                <a:latin typeface="Calibri"/>
                <a:cs typeface="Calibri"/>
              </a:rPr>
              <a:t>a</a:t>
            </a:r>
            <a:r>
              <a:rPr sz="1200" spc="-34" dirty="0" smtClean="0">
                <a:latin typeface="Calibri"/>
                <a:cs typeface="Calibri"/>
              </a:rPr>
              <a:t>c</a:t>
            </a:r>
            <a:r>
              <a:rPr sz="1200" spc="44" dirty="0" smtClean="0">
                <a:latin typeface="Calibri"/>
                <a:cs typeface="Calibri"/>
              </a:rPr>
              <a:t>i</a:t>
            </a:r>
            <a:r>
              <a:rPr sz="1200" spc="-4" dirty="0" smtClean="0">
                <a:latin typeface="Calibri"/>
                <a:cs typeface="Calibri"/>
              </a:rPr>
              <a:t>t</a:t>
            </a:r>
            <a:r>
              <a:rPr sz="1200" spc="-19" dirty="0" smtClean="0">
                <a:latin typeface="Calibri"/>
                <a:cs typeface="Calibri"/>
              </a:rPr>
              <a:t>a</a:t>
            </a:r>
            <a:r>
              <a:rPr sz="1200" spc="4" dirty="0" smtClean="0">
                <a:latin typeface="Calibri"/>
                <a:cs typeface="Calibri"/>
              </a:rPr>
              <a:t>do</a:t>
            </a:r>
            <a:r>
              <a:rPr sz="1200" spc="9" dirty="0" smtClean="0">
                <a:latin typeface="Calibri"/>
                <a:cs typeface="Calibri"/>
              </a:rPr>
              <a:t>s</a:t>
            </a:r>
            <a:r>
              <a:rPr sz="1200" spc="34" dirty="0" smtClean="0">
                <a:latin typeface="Calibri"/>
                <a:cs typeface="Calibri"/>
              </a:rPr>
              <a:t>)</a:t>
            </a:r>
            <a:r>
              <a:rPr sz="1200" spc="14" dirty="0" smtClean="0">
                <a:latin typeface="Calibri"/>
                <a:cs typeface="Calibri"/>
              </a:rPr>
              <a:t>/</a:t>
            </a:r>
            <a:r>
              <a:rPr sz="1200" spc="34" dirty="0" smtClean="0">
                <a:latin typeface="Calibri"/>
                <a:cs typeface="Calibri"/>
              </a:rPr>
              <a:t>(</a:t>
            </a:r>
            <a:r>
              <a:rPr sz="1200" spc="0" dirty="0" smtClean="0">
                <a:latin typeface="Calibri"/>
                <a:cs typeface="Calibri"/>
              </a:rPr>
              <a:t># </a:t>
            </a:r>
            <a:endParaRPr sz="1200" dirty="0">
              <a:latin typeface="Calibri"/>
              <a:cs typeface="Calibri"/>
            </a:endParaRPr>
          </a:p>
          <a:p>
            <a:pPr marL="414717" marR="374922">
              <a:lnSpc>
                <a:spcPts val="1831"/>
              </a:lnSpc>
              <a:spcBef>
                <a:spcPts val="181"/>
              </a:spcBef>
            </a:pPr>
            <a:r>
              <a:rPr sz="1200" spc="19" dirty="0" smtClean="0">
                <a:latin typeface="Calibri"/>
                <a:cs typeface="Calibri"/>
              </a:rPr>
              <a:t>P</a:t>
            </a:r>
            <a:r>
              <a:rPr sz="1200" spc="-19" dirty="0" smtClean="0">
                <a:latin typeface="Calibri"/>
                <a:cs typeface="Calibri"/>
              </a:rPr>
              <a:t>r</a:t>
            </a:r>
            <a:r>
              <a:rPr sz="1200" spc="4" dirty="0" smtClean="0">
                <a:latin typeface="Calibri"/>
                <a:cs typeface="Calibri"/>
              </a:rPr>
              <a:t>o</a:t>
            </a:r>
            <a:r>
              <a:rPr sz="1200" spc="-9" dirty="0" smtClean="0">
                <a:latin typeface="Calibri"/>
                <a:cs typeface="Calibri"/>
              </a:rPr>
              <a:t>g</a:t>
            </a:r>
            <a:r>
              <a:rPr sz="1200" spc="-19" dirty="0" smtClean="0">
                <a:latin typeface="Calibri"/>
                <a:cs typeface="Calibri"/>
              </a:rPr>
              <a:t>ra</a:t>
            </a:r>
            <a:r>
              <a:rPr sz="1200" spc="0" dirty="0" smtClean="0">
                <a:latin typeface="Calibri"/>
                <a:cs typeface="Calibri"/>
              </a:rPr>
              <a:t>m</a:t>
            </a:r>
            <a:r>
              <a:rPr sz="1200" spc="-25" dirty="0" smtClean="0">
                <a:latin typeface="Calibri"/>
                <a:cs typeface="Calibri"/>
              </a:rPr>
              <a:t>a</a:t>
            </a:r>
            <a:r>
              <a:rPr sz="1200" spc="4" dirty="0" smtClean="0">
                <a:latin typeface="Calibri"/>
                <a:cs typeface="Calibri"/>
              </a:rPr>
              <a:t>do</a:t>
            </a:r>
            <a:r>
              <a:rPr sz="1200" spc="9" dirty="0" smtClean="0">
                <a:latin typeface="Calibri"/>
                <a:cs typeface="Calibri"/>
              </a:rPr>
              <a:t>s</a:t>
            </a:r>
            <a:r>
              <a:rPr sz="1200" spc="34" dirty="0" smtClean="0">
                <a:latin typeface="Calibri"/>
                <a:cs typeface="Calibri"/>
              </a:rPr>
              <a:t>))</a:t>
            </a:r>
            <a:r>
              <a:rPr sz="1200" spc="-44" dirty="0" smtClean="0">
                <a:latin typeface="Calibri"/>
                <a:cs typeface="Calibri"/>
              </a:rPr>
              <a:t>×</a:t>
            </a:r>
            <a:r>
              <a:rPr sz="1200" spc="-54" dirty="0" smtClean="0">
                <a:latin typeface="Calibri"/>
                <a:cs typeface="Calibri"/>
              </a:rPr>
              <a:t>10</a:t>
            </a:r>
            <a:r>
              <a:rPr sz="1200" spc="0" dirty="0" smtClean="0">
                <a:latin typeface="Calibri"/>
                <a:cs typeface="Calibri"/>
              </a:rPr>
              <a:t>0</a:t>
            </a:r>
            <a:endParaRPr sz="1200" dirty="0">
              <a:latin typeface="Calibri"/>
              <a:cs typeface="Calibri"/>
            </a:endParaRPr>
          </a:p>
        </p:txBody>
      </p:sp>
      <p:sp>
        <p:nvSpPr>
          <p:cNvPr id="51" name="object 25"/>
          <p:cNvSpPr txBox="1"/>
          <p:nvPr/>
        </p:nvSpPr>
        <p:spPr>
          <a:xfrm>
            <a:off x="5490311" y="2923530"/>
            <a:ext cx="1215043" cy="511541"/>
          </a:xfrm>
          <a:prstGeom prst="rect">
            <a:avLst/>
          </a:prstGeom>
        </p:spPr>
        <p:txBody>
          <a:bodyPr wrap="square" lIns="0" tIns="0" rIns="0" bIns="0" rtlCol="0">
            <a:noAutofit/>
          </a:bodyPr>
          <a:lstStyle/>
          <a:p>
            <a:pPr>
              <a:lnSpc>
                <a:spcPts val="1000"/>
              </a:lnSpc>
              <a:spcBef>
                <a:spcPts val="38"/>
              </a:spcBef>
            </a:pPr>
            <a:endParaRPr sz="1000"/>
          </a:p>
          <a:p>
            <a:pPr marL="403073">
              <a:lnSpc>
                <a:spcPct val="101725"/>
              </a:lnSpc>
            </a:pPr>
            <a:r>
              <a:rPr sz="1500" spc="-54" dirty="0" smtClean="0">
                <a:latin typeface="Calibri"/>
                <a:cs typeface="Calibri"/>
              </a:rPr>
              <a:t>80</a:t>
            </a:r>
            <a:r>
              <a:rPr sz="1500" spc="14" dirty="0" smtClean="0">
                <a:latin typeface="Calibri"/>
                <a:cs typeface="Calibri"/>
              </a:rPr>
              <a:t>.</a:t>
            </a:r>
            <a:r>
              <a:rPr sz="1500" spc="-54" dirty="0" smtClean="0">
                <a:latin typeface="Calibri"/>
                <a:cs typeface="Calibri"/>
              </a:rPr>
              <a:t>0</a:t>
            </a:r>
            <a:r>
              <a:rPr sz="1500" spc="0" dirty="0" smtClean="0">
                <a:latin typeface="Calibri"/>
                <a:cs typeface="Calibri"/>
              </a:rPr>
              <a:t>%</a:t>
            </a:r>
            <a:endParaRPr sz="1500">
              <a:latin typeface="Calibri"/>
              <a:cs typeface="Calibri"/>
            </a:endParaRPr>
          </a:p>
        </p:txBody>
      </p:sp>
      <p:sp>
        <p:nvSpPr>
          <p:cNvPr id="52" name="object 24"/>
          <p:cNvSpPr txBox="1"/>
          <p:nvPr/>
        </p:nvSpPr>
        <p:spPr>
          <a:xfrm>
            <a:off x="6705355" y="2923530"/>
            <a:ext cx="1215043" cy="511541"/>
          </a:xfrm>
          <a:prstGeom prst="rect">
            <a:avLst/>
          </a:prstGeom>
        </p:spPr>
        <p:txBody>
          <a:bodyPr wrap="square" lIns="0" tIns="0" rIns="0" bIns="0" rtlCol="0">
            <a:noAutofit/>
          </a:bodyPr>
          <a:lstStyle/>
          <a:p>
            <a:pPr>
              <a:lnSpc>
                <a:spcPts val="1000"/>
              </a:lnSpc>
              <a:spcBef>
                <a:spcPts val="38"/>
              </a:spcBef>
            </a:pPr>
            <a:endParaRPr sz="1000"/>
          </a:p>
          <a:p>
            <a:pPr marL="357708">
              <a:lnSpc>
                <a:spcPct val="101725"/>
              </a:lnSpc>
            </a:pPr>
            <a:r>
              <a:rPr sz="1500" spc="-54" dirty="0" smtClean="0">
                <a:latin typeface="Calibri"/>
                <a:cs typeface="Calibri"/>
              </a:rPr>
              <a:t>100</a:t>
            </a:r>
            <a:r>
              <a:rPr sz="1500" spc="14" dirty="0" smtClean="0">
                <a:latin typeface="Calibri"/>
                <a:cs typeface="Calibri"/>
              </a:rPr>
              <a:t>.</a:t>
            </a:r>
            <a:r>
              <a:rPr sz="1500" spc="-54" dirty="0" smtClean="0">
                <a:latin typeface="Calibri"/>
                <a:cs typeface="Calibri"/>
              </a:rPr>
              <a:t>0</a:t>
            </a:r>
            <a:r>
              <a:rPr sz="1500" spc="0" dirty="0" smtClean="0">
                <a:latin typeface="Calibri"/>
                <a:cs typeface="Calibri"/>
              </a:rPr>
              <a:t>%</a:t>
            </a:r>
            <a:endParaRPr sz="1500">
              <a:latin typeface="Calibri"/>
              <a:cs typeface="Calibri"/>
            </a:endParaRPr>
          </a:p>
        </p:txBody>
      </p:sp>
      <p:sp>
        <p:nvSpPr>
          <p:cNvPr id="53" name="object 23"/>
          <p:cNvSpPr txBox="1"/>
          <p:nvPr/>
        </p:nvSpPr>
        <p:spPr>
          <a:xfrm>
            <a:off x="7920399" y="2923530"/>
            <a:ext cx="1135336" cy="511541"/>
          </a:xfrm>
          <a:prstGeom prst="rect">
            <a:avLst/>
          </a:prstGeom>
        </p:spPr>
        <p:txBody>
          <a:bodyPr wrap="square" lIns="0" tIns="0" rIns="0" bIns="0" rtlCol="0">
            <a:noAutofit/>
          </a:bodyPr>
          <a:lstStyle/>
          <a:p>
            <a:pPr>
              <a:lnSpc>
                <a:spcPts val="1000"/>
              </a:lnSpc>
              <a:spcBef>
                <a:spcPts val="38"/>
              </a:spcBef>
            </a:pPr>
            <a:endParaRPr sz="1000"/>
          </a:p>
          <a:p>
            <a:pPr marL="357557">
              <a:lnSpc>
                <a:spcPct val="101725"/>
              </a:lnSpc>
            </a:pPr>
            <a:r>
              <a:rPr sz="1500" b="1" spc="-54" dirty="0" smtClean="0">
                <a:solidFill>
                  <a:srgbClr val="FFFFFF"/>
                </a:solidFill>
                <a:latin typeface="Calibri"/>
                <a:cs typeface="Calibri"/>
              </a:rPr>
              <a:t>20</a:t>
            </a:r>
            <a:r>
              <a:rPr sz="1500" b="1" spc="0" dirty="0" smtClean="0">
                <a:solidFill>
                  <a:srgbClr val="FFFFFF"/>
                </a:solidFill>
                <a:latin typeface="Calibri"/>
                <a:cs typeface="Calibri"/>
              </a:rPr>
              <a:t>.</a:t>
            </a:r>
            <a:r>
              <a:rPr sz="1500" b="1" spc="-59" dirty="0" smtClean="0">
                <a:solidFill>
                  <a:srgbClr val="FFFFFF"/>
                </a:solidFill>
                <a:latin typeface="Calibri"/>
                <a:cs typeface="Calibri"/>
              </a:rPr>
              <a:t>0</a:t>
            </a:r>
            <a:r>
              <a:rPr sz="1500" b="1" spc="0" dirty="0" smtClean="0">
                <a:solidFill>
                  <a:srgbClr val="FFFFFF"/>
                </a:solidFill>
                <a:latin typeface="Calibri"/>
                <a:cs typeface="Calibri"/>
              </a:rPr>
              <a:t>%</a:t>
            </a:r>
            <a:endParaRPr sz="1500">
              <a:latin typeface="Calibri"/>
              <a:cs typeface="Calibri"/>
            </a:endParaRPr>
          </a:p>
        </p:txBody>
      </p:sp>
      <p:sp>
        <p:nvSpPr>
          <p:cNvPr id="54" name="object 22"/>
          <p:cNvSpPr txBox="1"/>
          <p:nvPr/>
        </p:nvSpPr>
        <p:spPr>
          <a:xfrm>
            <a:off x="176041" y="3435072"/>
            <a:ext cx="3133694" cy="511482"/>
          </a:xfrm>
          <a:prstGeom prst="rect">
            <a:avLst/>
          </a:prstGeom>
        </p:spPr>
        <p:txBody>
          <a:bodyPr wrap="square" lIns="0" tIns="0" rIns="0" bIns="0" rtlCol="0">
            <a:noAutofit/>
          </a:bodyPr>
          <a:lstStyle/>
          <a:p>
            <a:pPr marL="28036">
              <a:lnSpc>
                <a:spcPct val="101725"/>
              </a:lnSpc>
              <a:spcBef>
                <a:spcPts val="130"/>
              </a:spcBef>
            </a:pPr>
            <a:r>
              <a:rPr sz="1500" spc="-48" dirty="0" smtClean="0">
                <a:latin typeface="Calibri"/>
                <a:cs typeface="Calibri"/>
              </a:rPr>
              <a:t>3</a:t>
            </a:r>
            <a:r>
              <a:rPr sz="1500" spc="0" dirty="0" smtClean="0">
                <a:latin typeface="Calibri"/>
                <a:cs typeface="Calibri"/>
              </a:rPr>
              <a:t>.</a:t>
            </a:r>
            <a:r>
              <a:rPr sz="1500" spc="16" dirty="0" smtClean="0">
                <a:latin typeface="Calibri"/>
                <a:cs typeface="Calibri"/>
              </a:rPr>
              <a:t> </a:t>
            </a:r>
            <a:r>
              <a:rPr sz="1500" spc="-26" dirty="0" smtClean="0">
                <a:latin typeface="Calibri"/>
                <a:cs typeface="Calibri"/>
              </a:rPr>
              <a:t>L</a:t>
            </a:r>
            <a:r>
              <a:rPr sz="1500" spc="39" dirty="0" smtClean="0">
                <a:latin typeface="Calibri"/>
                <a:cs typeface="Calibri"/>
              </a:rPr>
              <a:t>i</a:t>
            </a:r>
            <a:r>
              <a:rPr sz="1500" spc="-30" dirty="0" smtClean="0">
                <a:latin typeface="Calibri"/>
                <a:cs typeface="Calibri"/>
              </a:rPr>
              <a:t>c</a:t>
            </a:r>
            <a:r>
              <a:rPr sz="1500" spc="39" dirty="0" smtClean="0">
                <a:latin typeface="Calibri"/>
                <a:cs typeface="Calibri"/>
              </a:rPr>
              <a:t>i</a:t>
            </a:r>
            <a:r>
              <a:rPr sz="1500" spc="-4" dirty="0" smtClean="0">
                <a:latin typeface="Calibri"/>
                <a:cs typeface="Calibri"/>
              </a:rPr>
              <a:t>t</a:t>
            </a:r>
            <a:r>
              <a:rPr sz="1500" spc="-17" dirty="0" smtClean="0">
                <a:latin typeface="Calibri"/>
                <a:cs typeface="Calibri"/>
              </a:rPr>
              <a:t>a</a:t>
            </a:r>
            <a:r>
              <a:rPr sz="1500" spc="-30" dirty="0" smtClean="0">
                <a:latin typeface="Calibri"/>
                <a:cs typeface="Calibri"/>
              </a:rPr>
              <a:t>c</a:t>
            </a:r>
            <a:r>
              <a:rPr sz="1500" spc="39" dirty="0" smtClean="0">
                <a:latin typeface="Calibri"/>
                <a:cs typeface="Calibri"/>
              </a:rPr>
              <a:t>i</a:t>
            </a:r>
            <a:r>
              <a:rPr sz="1500" spc="4" dirty="0" smtClean="0">
                <a:latin typeface="Calibri"/>
                <a:cs typeface="Calibri"/>
              </a:rPr>
              <a:t>ó</a:t>
            </a:r>
            <a:r>
              <a:rPr sz="1500" spc="0" dirty="0" smtClean="0">
                <a:latin typeface="Calibri"/>
                <a:cs typeface="Calibri"/>
              </a:rPr>
              <a:t>n</a:t>
            </a:r>
            <a:r>
              <a:rPr sz="1500" spc="34" dirty="0" smtClean="0">
                <a:latin typeface="Calibri"/>
                <a:cs typeface="Calibri"/>
              </a:rPr>
              <a:t> </a:t>
            </a:r>
            <a:r>
              <a:rPr sz="1500" spc="4" dirty="0" smtClean="0">
                <a:latin typeface="Calibri"/>
                <a:cs typeface="Calibri"/>
              </a:rPr>
              <a:t>p</a:t>
            </a:r>
            <a:r>
              <a:rPr sz="1500" spc="-17" dirty="0" smtClean="0">
                <a:latin typeface="Calibri"/>
                <a:cs typeface="Calibri"/>
              </a:rPr>
              <a:t>ar</a:t>
            </a:r>
            <a:r>
              <a:rPr sz="1500" spc="0" dirty="0" smtClean="0">
                <a:latin typeface="Calibri"/>
                <a:cs typeface="Calibri"/>
              </a:rPr>
              <a:t>a</a:t>
            </a:r>
            <a:r>
              <a:rPr sz="1500" spc="-25" dirty="0" smtClean="0">
                <a:latin typeface="Calibri"/>
                <a:cs typeface="Calibri"/>
              </a:rPr>
              <a:t> </a:t>
            </a:r>
            <a:r>
              <a:rPr sz="1500" spc="-19" dirty="0" smtClean="0">
                <a:latin typeface="Calibri"/>
                <a:cs typeface="Calibri"/>
              </a:rPr>
              <a:t>a</a:t>
            </a:r>
            <a:r>
              <a:rPr sz="1500" spc="4" dirty="0" smtClean="0">
                <a:latin typeface="Calibri"/>
                <a:cs typeface="Calibri"/>
              </a:rPr>
              <a:t>dqu</a:t>
            </a:r>
            <a:r>
              <a:rPr sz="1500" spc="44" dirty="0" smtClean="0">
                <a:latin typeface="Calibri"/>
                <a:cs typeface="Calibri"/>
              </a:rPr>
              <a:t>i</a:t>
            </a:r>
            <a:r>
              <a:rPr sz="1500" spc="9" dirty="0" smtClean="0">
                <a:latin typeface="Calibri"/>
                <a:cs typeface="Calibri"/>
              </a:rPr>
              <a:t>s</a:t>
            </a:r>
            <a:r>
              <a:rPr sz="1500" spc="44" dirty="0" smtClean="0">
                <a:latin typeface="Calibri"/>
                <a:cs typeface="Calibri"/>
              </a:rPr>
              <a:t>i</a:t>
            </a:r>
            <a:r>
              <a:rPr sz="1500" spc="-34" dirty="0" smtClean="0">
                <a:latin typeface="Calibri"/>
                <a:cs typeface="Calibri"/>
              </a:rPr>
              <a:t>c</a:t>
            </a:r>
            <a:r>
              <a:rPr sz="1500" spc="44" dirty="0" smtClean="0">
                <a:latin typeface="Calibri"/>
                <a:cs typeface="Calibri"/>
              </a:rPr>
              <a:t>i</a:t>
            </a:r>
            <a:r>
              <a:rPr sz="1500" spc="4" dirty="0" smtClean="0">
                <a:latin typeface="Calibri"/>
                <a:cs typeface="Calibri"/>
              </a:rPr>
              <a:t>ó</a:t>
            </a:r>
            <a:r>
              <a:rPr sz="1500" spc="0" dirty="0" smtClean="0">
                <a:latin typeface="Calibri"/>
                <a:cs typeface="Calibri"/>
              </a:rPr>
              <a:t>n</a:t>
            </a:r>
            <a:endParaRPr sz="1500" dirty="0">
              <a:latin typeface="Calibri"/>
              <a:cs typeface="Calibri"/>
            </a:endParaRPr>
          </a:p>
          <a:p>
            <a:pPr marL="28036">
              <a:lnSpc>
                <a:spcPct val="101725"/>
              </a:lnSpc>
              <a:spcBef>
                <a:spcPts val="180"/>
              </a:spcBef>
            </a:pPr>
            <a:r>
              <a:rPr sz="1500" spc="-29" dirty="0" smtClean="0">
                <a:latin typeface="Calibri"/>
                <a:cs typeface="Calibri"/>
              </a:rPr>
              <a:t>L</a:t>
            </a:r>
            <a:r>
              <a:rPr sz="1500" spc="-19" dirty="0" smtClean="0">
                <a:latin typeface="Calibri"/>
                <a:cs typeface="Calibri"/>
              </a:rPr>
              <a:t>a</a:t>
            </a:r>
            <a:r>
              <a:rPr sz="1500" spc="0" dirty="0" smtClean="0">
                <a:latin typeface="Calibri"/>
                <a:cs typeface="Calibri"/>
              </a:rPr>
              <a:t>m</a:t>
            </a:r>
            <a:r>
              <a:rPr sz="1500" spc="44" dirty="0" smtClean="0">
                <a:latin typeface="Calibri"/>
                <a:cs typeface="Calibri"/>
              </a:rPr>
              <a:t>i</a:t>
            </a:r>
            <a:r>
              <a:rPr sz="1500" spc="4" dirty="0" smtClean="0">
                <a:latin typeface="Calibri"/>
                <a:cs typeface="Calibri"/>
              </a:rPr>
              <a:t>n</a:t>
            </a:r>
            <a:r>
              <a:rPr sz="1500" spc="-19" dirty="0" smtClean="0">
                <a:latin typeface="Calibri"/>
                <a:cs typeface="Calibri"/>
              </a:rPr>
              <a:t>a</a:t>
            </a:r>
            <a:r>
              <a:rPr sz="1500" spc="0" dirty="0" smtClean="0">
                <a:latin typeface="Calibri"/>
                <a:cs typeface="Calibri"/>
              </a:rPr>
              <a:t>s</a:t>
            </a:r>
            <a:endParaRPr sz="1500" dirty="0">
              <a:latin typeface="Calibri"/>
              <a:cs typeface="Calibri"/>
            </a:endParaRPr>
          </a:p>
        </p:txBody>
      </p:sp>
      <p:sp>
        <p:nvSpPr>
          <p:cNvPr id="55" name="object 21"/>
          <p:cNvSpPr txBox="1"/>
          <p:nvPr/>
        </p:nvSpPr>
        <p:spPr>
          <a:xfrm>
            <a:off x="3309735" y="3435072"/>
            <a:ext cx="2180576" cy="511482"/>
          </a:xfrm>
          <a:prstGeom prst="rect">
            <a:avLst/>
          </a:prstGeom>
        </p:spPr>
        <p:txBody>
          <a:bodyPr wrap="square" lIns="0" tIns="0" rIns="0" bIns="0" rtlCol="0">
            <a:noAutofit/>
          </a:bodyPr>
          <a:lstStyle/>
          <a:p>
            <a:pPr marL="414717" marR="386029" indent="22682">
              <a:lnSpc>
                <a:spcPts val="1831"/>
              </a:lnSpc>
              <a:spcBef>
                <a:spcPts val="130"/>
              </a:spcBef>
            </a:pPr>
            <a:r>
              <a:rPr sz="1200" spc="31" dirty="0" smtClean="0">
                <a:latin typeface="Calibri"/>
                <a:cs typeface="Calibri"/>
              </a:rPr>
              <a:t>((</a:t>
            </a:r>
            <a:r>
              <a:rPr sz="1200" spc="0" dirty="0" smtClean="0">
                <a:latin typeface="Calibri"/>
                <a:cs typeface="Calibri"/>
              </a:rPr>
              <a:t>#</a:t>
            </a:r>
            <a:r>
              <a:rPr sz="1200" spc="-69" dirty="0" smtClean="0">
                <a:latin typeface="Calibri"/>
                <a:cs typeface="Calibri"/>
              </a:rPr>
              <a:t> </a:t>
            </a:r>
            <a:r>
              <a:rPr sz="1200" spc="-29" dirty="0" smtClean="0">
                <a:latin typeface="Calibri"/>
                <a:cs typeface="Calibri"/>
              </a:rPr>
              <a:t>L</a:t>
            </a:r>
            <a:r>
              <a:rPr sz="1200" spc="44" dirty="0" smtClean="0">
                <a:latin typeface="Calibri"/>
                <a:cs typeface="Calibri"/>
              </a:rPr>
              <a:t>i</a:t>
            </a:r>
            <a:r>
              <a:rPr sz="1200" spc="-34" dirty="0" smtClean="0">
                <a:latin typeface="Calibri"/>
                <a:cs typeface="Calibri"/>
              </a:rPr>
              <a:t>c</a:t>
            </a:r>
            <a:r>
              <a:rPr sz="1200" spc="44" dirty="0" smtClean="0">
                <a:latin typeface="Calibri"/>
                <a:cs typeface="Calibri"/>
              </a:rPr>
              <a:t>i</a:t>
            </a:r>
            <a:r>
              <a:rPr sz="1200" spc="-4" dirty="0" smtClean="0">
                <a:latin typeface="Calibri"/>
                <a:cs typeface="Calibri"/>
              </a:rPr>
              <a:t>t</a:t>
            </a:r>
            <a:r>
              <a:rPr sz="1200" spc="-19" dirty="0" smtClean="0">
                <a:latin typeface="Calibri"/>
                <a:cs typeface="Calibri"/>
              </a:rPr>
              <a:t>a</a:t>
            </a:r>
            <a:r>
              <a:rPr sz="1200" spc="-34" dirty="0" smtClean="0">
                <a:latin typeface="Calibri"/>
                <a:cs typeface="Calibri"/>
              </a:rPr>
              <a:t>c</a:t>
            </a:r>
            <a:r>
              <a:rPr sz="1200" spc="44" dirty="0" smtClean="0">
                <a:latin typeface="Calibri"/>
                <a:cs typeface="Calibri"/>
              </a:rPr>
              <a:t>i</a:t>
            </a:r>
            <a:r>
              <a:rPr sz="1200" spc="4" dirty="0" smtClean="0">
                <a:latin typeface="Calibri"/>
                <a:cs typeface="Calibri"/>
              </a:rPr>
              <a:t>ón</a:t>
            </a:r>
            <a:r>
              <a:rPr sz="1200" spc="44" dirty="0" smtClean="0">
                <a:latin typeface="Calibri"/>
                <a:cs typeface="Calibri"/>
              </a:rPr>
              <a:t>e</a:t>
            </a:r>
            <a:r>
              <a:rPr sz="1200" spc="9" dirty="0" smtClean="0">
                <a:latin typeface="Calibri"/>
                <a:cs typeface="Calibri"/>
              </a:rPr>
              <a:t>s</a:t>
            </a:r>
            <a:r>
              <a:rPr sz="1200" spc="34" dirty="0" smtClean="0">
                <a:latin typeface="Calibri"/>
                <a:cs typeface="Calibri"/>
              </a:rPr>
              <a:t>)</a:t>
            </a:r>
            <a:r>
              <a:rPr sz="1200" spc="14" dirty="0" smtClean="0">
                <a:latin typeface="Calibri"/>
                <a:cs typeface="Calibri"/>
              </a:rPr>
              <a:t>/</a:t>
            </a:r>
            <a:r>
              <a:rPr sz="1200" spc="34" dirty="0" smtClean="0">
                <a:latin typeface="Calibri"/>
                <a:cs typeface="Calibri"/>
              </a:rPr>
              <a:t>(</a:t>
            </a:r>
            <a:r>
              <a:rPr sz="1200" spc="0" dirty="0" smtClean="0">
                <a:latin typeface="Calibri"/>
                <a:cs typeface="Calibri"/>
              </a:rPr>
              <a:t># </a:t>
            </a:r>
            <a:endParaRPr sz="1200" dirty="0">
              <a:latin typeface="Calibri"/>
              <a:cs typeface="Calibri"/>
            </a:endParaRPr>
          </a:p>
          <a:p>
            <a:pPr marL="414717" marR="386029">
              <a:lnSpc>
                <a:spcPts val="1831"/>
              </a:lnSpc>
              <a:spcBef>
                <a:spcPts val="181"/>
              </a:spcBef>
            </a:pPr>
            <a:r>
              <a:rPr sz="1200" spc="19" dirty="0" smtClean="0">
                <a:latin typeface="Calibri"/>
                <a:cs typeface="Calibri"/>
              </a:rPr>
              <a:t>P</a:t>
            </a:r>
            <a:r>
              <a:rPr sz="1200" spc="-19" dirty="0" smtClean="0">
                <a:latin typeface="Calibri"/>
                <a:cs typeface="Calibri"/>
              </a:rPr>
              <a:t>r</a:t>
            </a:r>
            <a:r>
              <a:rPr sz="1200" spc="4" dirty="0" smtClean="0">
                <a:latin typeface="Calibri"/>
                <a:cs typeface="Calibri"/>
              </a:rPr>
              <a:t>o</a:t>
            </a:r>
            <a:r>
              <a:rPr sz="1200" spc="-9" dirty="0" smtClean="0">
                <a:latin typeface="Calibri"/>
                <a:cs typeface="Calibri"/>
              </a:rPr>
              <a:t>g</a:t>
            </a:r>
            <a:r>
              <a:rPr sz="1200" spc="-19" dirty="0" smtClean="0">
                <a:latin typeface="Calibri"/>
                <a:cs typeface="Calibri"/>
              </a:rPr>
              <a:t>ra</a:t>
            </a:r>
            <a:r>
              <a:rPr sz="1200" spc="0" dirty="0" smtClean="0">
                <a:latin typeface="Calibri"/>
                <a:cs typeface="Calibri"/>
              </a:rPr>
              <a:t>m</a:t>
            </a:r>
            <a:r>
              <a:rPr sz="1200" spc="-25" dirty="0" smtClean="0">
                <a:latin typeface="Calibri"/>
                <a:cs typeface="Calibri"/>
              </a:rPr>
              <a:t>a</a:t>
            </a:r>
            <a:r>
              <a:rPr sz="1200" spc="4" dirty="0" smtClean="0">
                <a:latin typeface="Calibri"/>
                <a:cs typeface="Calibri"/>
              </a:rPr>
              <a:t>d</a:t>
            </a:r>
            <a:r>
              <a:rPr sz="1200" spc="-19" dirty="0" smtClean="0">
                <a:latin typeface="Calibri"/>
                <a:cs typeface="Calibri"/>
              </a:rPr>
              <a:t>a</a:t>
            </a:r>
            <a:r>
              <a:rPr sz="1200" spc="9" dirty="0" smtClean="0">
                <a:latin typeface="Calibri"/>
                <a:cs typeface="Calibri"/>
              </a:rPr>
              <a:t>s</a:t>
            </a:r>
            <a:r>
              <a:rPr sz="1200" spc="34" dirty="0" smtClean="0">
                <a:latin typeface="Calibri"/>
                <a:cs typeface="Calibri"/>
              </a:rPr>
              <a:t>))</a:t>
            </a:r>
            <a:r>
              <a:rPr sz="1200" spc="-44" dirty="0" smtClean="0">
                <a:latin typeface="Calibri"/>
                <a:cs typeface="Calibri"/>
              </a:rPr>
              <a:t>×</a:t>
            </a:r>
            <a:r>
              <a:rPr sz="1200" spc="-54" dirty="0" smtClean="0">
                <a:latin typeface="Calibri"/>
                <a:cs typeface="Calibri"/>
              </a:rPr>
              <a:t>10</a:t>
            </a:r>
            <a:r>
              <a:rPr sz="1200" spc="0" dirty="0" smtClean="0">
                <a:latin typeface="Calibri"/>
                <a:cs typeface="Calibri"/>
              </a:rPr>
              <a:t>0</a:t>
            </a:r>
            <a:endParaRPr sz="1200" dirty="0">
              <a:latin typeface="Calibri"/>
              <a:cs typeface="Calibri"/>
            </a:endParaRPr>
          </a:p>
        </p:txBody>
      </p:sp>
      <p:sp>
        <p:nvSpPr>
          <p:cNvPr id="56" name="object 20"/>
          <p:cNvSpPr txBox="1"/>
          <p:nvPr/>
        </p:nvSpPr>
        <p:spPr>
          <a:xfrm>
            <a:off x="5490311" y="3435072"/>
            <a:ext cx="1215043" cy="511482"/>
          </a:xfrm>
          <a:prstGeom prst="rect">
            <a:avLst/>
          </a:prstGeom>
        </p:spPr>
        <p:txBody>
          <a:bodyPr wrap="square" lIns="0" tIns="0" rIns="0" bIns="0" rtlCol="0">
            <a:noAutofit/>
          </a:bodyPr>
          <a:lstStyle/>
          <a:p>
            <a:pPr>
              <a:lnSpc>
                <a:spcPts val="1000"/>
              </a:lnSpc>
              <a:spcBef>
                <a:spcPts val="39"/>
              </a:spcBef>
            </a:pPr>
            <a:endParaRPr sz="1000"/>
          </a:p>
          <a:p>
            <a:pPr marL="357708">
              <a:lnSpc>
                <a:spcPct val="101725"/>
              </a:lnSpc>
            </a:pPr>
            <a:r>
              <a:rPr sz="1500" spc="-54" dirty="0" smtClean="0">
                <a:latin typeface="Calibri"/>
                <a:cs typeface="Calibri"/>
              </a:rPr>
              <a:t>111</a:t>
            </a:r>
            <a:r>
              <a:rPr sz="1500" spc="14" dirty="0" smtClean="0">
                <a:latin typeface="Calibri"/>
                <a:cs typeface="Calibri"/>
              </a:rPr>
              <a:t>.</a:t>
            </a:r>
            <a:r>
              <a:rPr sz="1500" spc="-54" dirty="0" smtClean="0">
                <a:latin typeface="Calibri"/>
                <a:cs typeface="Calibri"/>
              </a:rPr>
              <a:t>1</a:t>
            </a:r>
            <a:r>
              <a:rPr sz="1500" spc="0" dirty="0" smtClean="0">
                <a:latin typeface="Calibri"/>
                <a:cs typeface="Calibri"/>
              </a:rPr>
              <a:t>%</a:t>
            </a:r>
            <a:endParaRPr sz="1500">
              <a:latin typeface="Calibri"/>
              <a:cs typeface="Calibri"/>
            </a:endParaRPr>
          </a:p>
        </p:txBody>
      </p:sp>
      <p:sp>
        <p:nvSpPr>
          <p:cNvPr id="57" name="object 19"/>
          <p:cNvSpPr txBox="1"/>
          <p:nvPr/>
        </p:nvSpPr>
        <p:spPr>
          <a:xfrm>
            <a:off x="6705355" y="3435072"/>
            <a:ext cx="1215043" cy="511482"/>
          </a:xfrm>
          <a:prstGeom prst="rect">
            <a:avLst/>
          </a:prstGeom>
        </p:spPr>
        <p:txBody>
          <a:bodyPr wrap="square" lIns="0" tIns="0" rIns="0" bIns="0" rtlCol="0">
            <a:noAutofit/>
          </a:bodyPr>
          <a:lstStyle/>
          <a:p>
            <a:pPr>
              <a:lnSpc>
                <a:spcPts val="1000"/>
              </a:lnSpc>
              <a:spcBef>
                <a:spcPts val="39"/>
              </a:spcBef>
            </a:pPr>
            <a:endParaRPr sz="1000"/>
          </a:p>
          <a:p>
            <a:pPr marL="357708">
              <a:lnSpc>
                <a:spcPct val="101725"/>
              </a:lnSpc>
            </a:pPr>
            <a:r>
              <a:rPr sz="1500" spc="-54" dirty="0" smtClean="0">
                <a:latin typeface="Calibri"/>
                <a:cs typeface="Calibri"/>
              </a:rPr>
              <a:t>100</a:t>
            </a:r>
            <a:r>
              <a:rPr sz="1500" spc="14" dirty="0" smtClean="0">
                <a:latin typeface="Calibri"/>
                <a:cs typeface="Calibri"/>
              </a:rPr>
              <a:t>.</a:t>
            </a:r>
            <a:r>
              <a:rPr sz="1500" spc="-54" dirty="0" smtClean="0">
                <a:latin typeface="Calibri"/>
                <a:cs typeface="Calibri"/>
              </a:rPr>
              <a:t>0</a:t>
            </a:r>
            <a:r>
              <a:rPr sz="1500" spc="0" dirty="0" smtClean="0">
                <a:latin typeface="Calibri"/>
                <a:cs typeface="Calibri"/>
              </a:rPr>
              <a:t>%</a:t>
            </a:r>
            <a:endParaRPr sz="1500">
              <a:latin typeface="Calibri"/>
              <a:cs typeface="Calibri"/>
            </a:endParaRPr>
          </a:p>
        </p:txBody>
      </p:sp>
      <p:sp>
        <p:nvSpPr>
          <p:cNvPr id="58" name="object 18"/>
          <p:cNvSpPr txBox="1"/>
          <p:nvPr/>
        </p:nvSpPr>
        <p:spPr>
          <a:xfrm>
            <a:off x="7920399" y="3435072"/>
            <a:ext cx="1135336" cy="511482"/>
          </a:xfrm>
          <a:prstGeom prst="rect">
            <a:avLst/>
          </a:prstGeom>
        </p:spPr>
        <p:txBody>
          <a:bodyPr wrap="square" lIns="0" tIns="0" rIns="0" bIns="0" rtlCol="0">
            <a:noAutofit/>
          </a:bodyPr>
          <a:lstStyle/>
          <a:p>
            <a:pPr>
              <a:lnSpc>
                <a:spcPts val="1000"/>
              </a:lnSpc>
              <a:spcBef>
                <a:spcPts val="39"/>
              </a:spcBef>
            </a:pPr>
            <a:endParaRPr sz="1000"/>
          </a:p>
          <a:p>
            <a:pPr marL="334874">
              <a:lnSpc>
                <a:spcPct val="101725"/>
              </a:lnSpc>
            </a:pPr>
            <a:r>
              <a:rPr sz="1500" b="1" spc="34" dirty="0" smtClean="0">
                <a:solidFill>
                  <a:srgbClr val="FFFFFF"/>
                </a:solidFill>
                <a:latin typeface="Calibri"/>
                <a:cs typeface="Calibri"/>
              </a:rPr>
              <a:t>-</a:t>
            </a:r>
            <a:r>
              <a:rPr sz="1500" b="1" spc="-54" dirty="0" smtClean="0">
                <a:solidFill>
                  <a:srgbClr val="FFFFFF"/>
                </a:solidFill>
                <a:latin typeface="Calibri"/>
                <a:cs typeface="Calibri"/>
              </a:rPr>
              <a:t>11</a:t>
            </a:r>
            <a:r>
              <a:rPr sz="1500" b="1" spc="0" dirty="0" smtClean="0">
                <a:solidFill>
                  <a:srgbClr val="FFFFFF"/>
                </a:solidFill>
                <a:latin typeface="Calibri"/>
                <a:cs typeface="Calibri"/>
              </a:rPr>
              <a:t>.</a:t>
            </a:r>
            <a:r>
              <a:rPr sz="1500" b="1" spc="-59" dirty="0" smtClean="0">
                <a:solidFill>
                  <a:srgbClr val="FFFFFF"/>
                </a:solidFill>
                <a:latin typeface="Calibri"/>
                <a:cs typeface="Calibri"/>
              </a:rPr>
              <a:t>1</a:t>
            </a:r>
            <a:r>
              <a:rPr sz="1500" b="1" spc="0" dirty="0" smtClean="0">
                <a:solidFill>
                  <a:srgbClr val="FFFFFF"/>
                </a:solidFill>
                <a:latin typeface="Calibri"/>
                <a:cs typeface="Calibri"/>
              </a:rPr>
              <a:t>%</a:t>
            </a:r>
            <a:endParaRPr sz="1500">
              <a:latin typeface="Calibri"/>
              <a:cs typeface="Calibri"/>
            </a:endParaRPr>
          </a:p>
        </p:txBody>
      </p:sp>
      <p:sp>
        <p:nvSpPr>
          <p:cNvPr id="59" name="object 17"/>
          <p:cNvSpPr txBox="1"/>
          <p:nvPr/>
        </p:nvSpPr>
        <p:spPr>
          <a:xfrm>
            <a:off x="176041" y="3946554"/>
            <a:ext cx="3133694" cy="511414"/>
          </a:xfrm>
          <a:prstGeom prst="rect">
            <a:avLst/>
          </a:prstGeom>
        </p:spPr>
        <p:txBody>
          <a:bodyPr wrap="square" lIns="0" tIns="0" rIns="0" bIns="0" rtlCol="0">
            <a:noAutofit/>
          </a:bodyPr>
          <a:lstStyle/>
          <a:p>
            <a:pPr marL="28036">
              <a:lnSpc>
                <a:spcPct val="101725"/>
              </a:lnSpc>
              <a:spcBef>
                <a:spcPts val="130"/>
              </a:spcBef>
            </a:pPr>
            <a:r>
              <a:rPr lang="es-MX" sz="1500" spc="-48" dirty="0" smtClean="0">
                <a:latin typeface="Calibri"/>
                <a:cs typeface="Calibri"/>
              </a:rPr>
              <a:t>3.1</a:t>
            </a:r>
            <a:r>
              <a:rPr sz="1500" spc="0" dirty="0" smtClean="0">
                <a:latin typeface="Calibri"/>
                <a:cs typeface="Calibri"/>
              </a:rPr>
              <a:t>.</a:t>
            </a:r>
            <a:r>
              <a:rPr sz="1500" spc="16" dirty="0" smtClean="0">
                <a:latin typeface="Calibri"/>
                <a:cs typeface="Calibri"/>
              </a:rPr>
              <a:t> </a:t>
            </a:r>
            <a:r>
              <a:rPr sz="1500" spc="-26" dirty="0" smtClean="0">
                <a:latin typeface="Calibri"/>
                <a:cs typeface="Calibri"/>
              </a:rPr>
              <a:t>E</a:t>
            </a:r>
            <a:r>
              <a:rPr sz="1500" spc="4" dirty="0" smtClean="0">
                <a:latin typeface="Calibri"/>
                <a:cs typeface="Calibri"/>
              </a:rPr>
              <a:t>n</a:t>
            </a:r>
            <a:r>
              <a:rPr sz="1500" spc="-4" dirty="0" smtClean="0">
                <a:latin typeface="Calibri"/>
                <a:cs typeface="Calibri"/>
              </a:rPr>
              <a:t>t</a:t>
            </a:r>
            <a:r>
              <a:rPr sz="1500" spc="-17" dirty="0" smtClean="0">
                <a:latin typeface="Calibri"/>
                <a:cs typeface="Calibri"/>
              </a:rPr>
              <a:t>r</a:t>
            </a:r>
            <a:r>
              <a:rPr sz="1500" spc="39" dirty="0" smtClean="0">
                <a:latin typeface="Calibri"/>
                <a:cs typeface="Calibri"/>
              </a:rPr>
              <a:t>e</a:t>
            </a:r>
            <a:r>
              <a:rPr sz="1500" spc="-8" dirty="0" smtClean="0">
                <a:latin typeface="Calibri"/>
                <a:cs typeface="Calibri"/>
              </a:rPr>
              <a:t>g</a:t>
            </a:r>
            <a:r>
              <a:rPr sz="1500" spc="0" dirty="0" smtClean="0">
                <a:latin typeface="Calibri"/>
                <a:cs typeface="Calibri"/>
              </a:rPr>
              <a:t>a</a:t>
            </a:r>
            <a:r>
              <a:rPr sz="1500" spc="-3" dirty="0" smtClean="0">
                <a:latin typeface="Calibri"/>
                <a:cs typeface="Calibri"/>
              </a:rPr>
              <a:t> </a:t>
            </a:r>
            <a:r>
              <a:rPr sz="1500" spc="17" dirty="0" smtClean="0">
                <a:latin typeface="Calibri"/>
                <a:cs typeface="Calibri"/>
              </a:rPr>
              <a:t>P</a:t>
            </a:r>
            <a:r>
              <a:rPr sz="1500" spc="-17" dirty="0" smtClean="0">
                <a:latin typeface="Calibri"/>
                <a:cs typeface="Calibri"/>
              </a:rPr>
              <a:t>a</a:t>
            </a:r>
            <a:r>
              <a:rPr sz="1500" spc="4" dirty="0" smtClean="0">
                <a:latin typeface="Calibri"/>
                <a:cs typeface="Calibri"/>
              </a:rPr>
              <a:t>qu</a:t>
            </a:r>
            <a:r>
              <a:rPr sz="1500" spc="39" dirty="0" smtClean="0">
                <a:latin typeface="Calibri"/>
                <a:cs typeface="Calibri"/>
              </a:rPr>
              <a:t>e</a:t>
            </a:r>
            <a:r>
              <a:rPr sz="1500" spc="-4" dirty="0" smtClean="0">
                <a:latin typeface="Calibri"/>
                <a:cs typeface="Calibri"/>
              </a:rPr>
              <a:t>t</a:t>
            </a:r>
            <a:r>
              <a:rPr sz="1500" spc="39" dirty="0" smtClean="0">
                <a:latin typeface="Calibri"/>
                <a:cs typeface="Calibri"/>
              </a:rPr>
              <a:t>e</a:t>
            </a:r>
            <a:r>
              <a:rPr sz="1500" spc="0" dirty="0" smtClean="0">
                <a:latin typeface="Calibri"/>
                <a:cs typeface="Calibri"/>
              </a:rPr>
              <a:t>s</a:t>
            </a:r>
            <a:r>
              <a:rPr sz="1500" spc="43" dirty="0" smtClean="0">
                <a:latin typeface="Calibri"/>
                <a:cs typeface="Calibri"/>
              </a:rPr>
              <a:t> </a:t>
            </a:r>
            <a:r>
              <a:rPr sz="1500" spc="4" dirty="0" smtClean="0">
                <a:latin typeface="Calibri"/>
                <a:cs typeface="Calibri"/>
              </a:rPr>
              <a:t>d</a:t>
            </a:r>
            <a:r>
              <a:rPr sz="1500" spc="0" dirty="0" smtClean="0">
                <a:latin typeface="Calibri"/>
                <a:cs typeface="Calibri"/>
              </a:rPr>
              <a:t>e</a:t>
            </a:r>
            <a:r>
              <a:rPr sz="1500" spc="26" dirty="0" smtClean="0">
                <a:latin typeface="Calibri"/>
                <a:cs typeface="Calibri"/>
              </a:rPr>
              <a:t> </a:t>
            </a:r>
            <a:r>
              <a:rPr sz="1500" spc="-29" dirty="0" smtClean="0">
                <a:latin typeface="Calibri"/>
                <a:cs typeface="Calibri"/>
              </a:rPr>
              <a:t>L</a:t>
            </a:r>
            <a:r>
              <a:rPr sz="1500" spc="-19" dirty="0" smtClean="0">
                <a:latin typeface="Calibri"/>
                <a:cs typeface="Calibri"/>
              </a:rPr>
              <a:t>á</a:t>
            </a:r>
            <a:r>
              <a:rPr sz="1500" spc="0" dirty="0" smtClean="0">
                <a:latin typeface="Calibri"/>
                <a:cs typeface="Calibri"/>
              </a:rPr>
              <a:t>m</a:t>
            </a:r>
            <a:r>
              <a:rPr sz="1500" spc="44" dirty="0" smtClean="0">
                <a:latin typeface="Calibri"/>
                <a:cs typeface="Calibri"/>
              </a:rPr>
              <a:t>i</a:t>
            </a:r>
            <a:r>
              <a:rPr sz="1500" spc="4" dirty="0" smtClean="0">
                <a:latin typeface="Calibri"/>
                <a:cs typeface="Calibri"/>
              </a:rPr>
              <a:t>n</a:t>
            </a:r>
            <a:r>
              <a:rPr sz="1500" spc="-19" dirty="0" smtClean="0">
                <a:latin typeface="Calibri"/>
                <a:cs typeface="Calibri"/>
              </a:rPr>
              <a:t>a</a:t>
            </a:r>
            <a:r>
              <a:rPr sz="1500" spc="0" dirty="0" smtClean="0">
                <a:latin typeface="Calibri"/>
                <a:cs typeface="Calibri"/>
              </a:rPr>
              <a:t>s</a:t>
            </a:r>
            <a:endParaRPr sz="1500" dirty="0">
              <a:latin typeface="Calibri"/>
              <a:cs typeface="Calibri"/>
            </a:endParaRPr>
          </a:p>
        </p:txBody>
      </p:sp>
      <p:sp>
        <p:nvSpPr>
          <p:cNvPr id="60" name="object 16"/>
          <p:cNvSpPr txBox="1"/>
          <p:nvPr/>
        </p:nvSpPr>
        <p:spPr>
          <a:xfrm>
            <a:off x="3309735" y="3946554"/>
            <a:ext cx="2180576" cy="511414"/>
          </a:xfrm>
          <a:prstGeom prst="rect">
            <a:avLst/>
          </a:prstGeom>
        </p:spPr>
        <p:txBody>
          <a:bodyPr wrap="square" lIns="0" tIns="0" rIns="0" bIns="0" rtlCol="0">
            <a:noAutofit/>
          </a:bodyPr>
          <a:lstStyle/>
          <a:p>
            <a:pPr marL="414717" marR="242134" indent="-136550">
              <a:lnSpc>
                <a:spcPts val="1831"/>
              </a:lnSpc>
              <a:spcBef>
                <a:spcPts val="130"/>
              </a:spcBef>
            </a:pPr>
            <a:r>
              <a:rPr sz="1200" spc="31" dirty="0" smtClean="0">
                <a:latin typeface="Calibri"/>
                <a:cs typeface="Calibri"/>
              </a:rPr>
              <a:t>((</a:t>
            </a:r>
            <a:r>
              <a:rPr sz="1200" spc="0" dirty="0" smtClean="0">
                <a:latin typeface="Calibri"/>
                <a:cs typeface="Calibri"/>
              </a:rPr>
              <a:t>#</a:t>
            </a:r>
            <a:r>
              <a:rPr sz="1200" spc="-69" dirty="0" smtClean="0">
                <a:latin typeface="Calibri"/>
                <a:cs typeface="Calibri"/>
              </a:rPr>
              <a:t> </a:t>
            </a:r>
            <a:r>
              <a:rPr sz="1200" spc="17" dirty="0" smtClean="0">
                <a:latin typeface="Calibri"/>
                <a:cs typeface="Calibri"/>
              </a:rPr>
              <a:t>P</a:t>
            </a:r>
            <a:r>
              <a:rPr sz="1200" spc="-17" dirty="0" smtClean="0">
                <a:latin typeface="Calibri"/>
                <a:cs typeface="Calibri"/>
              </a:rPr>
              <a:t>a</a:t>
            </a:r>
            <a:r>
              <a:rPr sz="1200" spc="4" dirty="0" smtClean="0">
                <a:latin typeface="Calibri"/>
                <a:cs typeface="Calibri"/>
              </a:rPr>
              <a:t>q</a:t>
            </a:r>
            <a:r>
              <a:rPr sz="1200" spc="0" dirty="0" smtClean="0">
                <a:latin typeface="Calibri"/>
                <a:cs typeface="Calibri"/>
              </a:rPr>
              <a:t>.</a:t>
            </a:r>
            <a:r>
              <a:rPr sz="1200" spc="-17" dirty="0" smtClean="0">
                <a:latin typeface="Calibri"/>
                <a:cs typeface="Calibri"/>
              </a:rPr>
              <a:t> </a:t>
            </a:r>
            <a:r>
              <a:rPr sz="1200" spc="44" dirty="0" smtClean="0">
                <a:latin typeface="Calibri"/>
                <a:cs typeface="Calibri"/>
              </a:rPr>
              <a:t>e</a:t>
            </a:r>
            <a:r>
              <a:rPr sz="1200" spc="4" dirty="0" smtClean="0">
                <a:latin typeface="Calibri"/>
                <a:cs typeface="Calibri"/>
              </a:rPr>
              <a:t>n</a:t>
            </a:r>
            <a:r>
              <a:rPr sz="1200" spc="-4" dirty="0" smtClean="0">
                <a:latin typeface="Calibri"/>
                <a:cs typeface="Calibri"/>
              </a:rPr>
              <a:t>t</a:t>
            </a:r>
            <a:r>
              <a:rPr sz="1200" spc="-19" dirty="0" smtClean="0">
                <a:latin typeface="Calibri"/>
                <a:cs typeface="Calibri"/>
              </a:rPr>
              <a:t>r</a:t>
            </a:r>
            <a:r>
              <a:rPr sz="1200" spc="44" dirty="0" smtClean="0">
                <a:latin typeface="Calibri"/>
                <a:cs typeface="Calibri"/>
              </a:rPr>
              <a:t>e</a:t>
            </a:r>
            <a:r>
              <a:rPr sz="1200" spc="-9" dirty="0" smtClean="0">
                <a:latin typeface="Calibri"/>
                <a:cs typeface="Calibri"/>
              </a:rPr>
              <a:t>g</a:t>
            </a:r>
            <a:r>
              <a:rPr sz="1200" spc="-19" dirty="0" smtClean="0">
                <a:latin typeface="Calibri"/>
                <a:cs typeface="Calibri"/>
              </a:rPr>
              <a:t>a</a:t>
            </a:r>
            <a:r>
              <a:rPr sz="1200" spc="4" dirty="0" smtClean="0">
                <a:latin typeface="Calibri"/>
                <a:cs typeface="Calibri"/>
              </a:rPr>
              <a:t>do</a:t>
            </a:r>
            <a:r>
              <a:rPr sz="1200" spc="9" dirty="0" smtClean="0">
                <a:latin typeface="Calibri"/>
                <a:cs typeface="Calibri"/>
              </a:rPr>
              <a:t>s</a:t>
            </a:r>
            <a:r>
              <a:rPr sz="1200" spc="34" dirty="0" smtClean="0">
                <a:latin typeface="Calibri"/>
                <a:cs typeface="Calibri"/>
              </a:rPr>
              <a:t>)</a:t>
            </a:r>
            <a:r>
              <a:rPr sz="1200" spc="14" dirty="0" smtClean="0">
                <a:latin typeface="Calibri"/>
                <a:cs typeface="Calibri"/>
              </a:rPr>
              <a:t>/</a:t>
            </a:r>
            <a:r>
              <a:rPr sz="1200" spc="34" dirty="0" smtClean="0">
                <a:latin typeface="Calibri"/>
                <a:cs typeface="Calibri"/>
              </a:rPr>
              <a:t>(</a:t>
            </a:r>
            <a:r>
              <a:rPr sz="1200" spc="0" dirty="0" smtClean="0">
                <a:latin typeface="Calibri"/>
                <a:cs typeface="Calibri"/>
              </a:rPr>
              <a:t># </a:t>
            </a:r>
            <a:endParaRPr sz="1200" dirty="0">
              <a:latin typeface="Calibri"/>
              <a:cs typeface="Calibri"/>
            </a:endParaRPr>
          </a:p>
          <a:p>
            <a:pPr marL="414717" marR="242134">
              <a:lnSpc>
                <a:spcPts val="1831"/>
              </a:lnSpc>
              <a:spcBef>
                <a:spcPts val="184"/>
              </a:spcBef>
            </a:pPr>
            <a:r>
              <a:rPr sz="1200" spc="19" dirty="0" smtClean="0">
                <a:latin typeface="Calibri"/>
                <a:cs typeface="Calibri"/>
              </a:rPr>
              <a:t>P</a:t>
            </a:r>
            <a:r>
              <a:rPr sz="1200" spc="-19" dirty="0" smtClean="0">
                <a:latin typeface="Calibri"/>
                <a:cs typeface="Calibri"/>
              </a:rPr>
              <a:t>r</a:t>
            </a:r>
            <a:r>
              <a:rPr sz="1200" spc="4" dirty="0" smtClean="0">
                <a:latin typeface="Calibri"/>
                <a:cs typeface="Calibri"/>
              </a:rPr>
              <a:t>o</a:t>
            </a:r>
            <a:r>
              <a:rPr sz="1200" spc="-9" dirty="0" smtClean="0">
                <a:latin typeface="Calibri"/>
                <a:cs typeface="Calibri"/>
              </a:rPr>
              <a:t>g</a:t>
            </a:r>
            <a:r>
              <a:rPr sz="1200" spc="-19" dirty="0" smtClean="0">
                <a:latin typeface="Calibri"/>
                <a:cs typeface="Calibri"/>
              </a:rPr>
              <a:t>ra</a:t>
            </a:r>
            <a:r>
              <a:rPr sz="1200" spc="0" dirty="0" smtClean="0">
                <a:latin typeface="Calibri"/>
                <a:cs typeface="Calibri"/>
              </a:rPr>
              <a:t>m</a:t>
            </a:r>
            <a:r>
              <a:rPr sz="1200" spc="-25" dirty="0" smtClean="0">
                <a:latin typeface="Calibri"/>
                <a:cs typeface="Calibri"/>
              </a:rPr>
              <a:t>a</a:t>
            </a:r>
            <a:r>
              <a:rPr sz="1200" spc="4" dirty="0" smtClean="0">
                <a:latin typeface="Calibri"/>
                <a:cs typeface="Calibri"/>
              </a:rPr>
              <a:t>do</a:t>
            </a:r>
            <a:r>
              <a:rPr sz="1200" spc="9" dirty="0" smtClean="0">
                <a:latin typeface="Calibri"/>
                <a:cs typeface="Calibri"/>
              </a:rPr>
              <a:t>s</a:t>
            </a:r>
            <a:r>
              <a:rPr sz="1200" spc="34" dirty="0" smtClean="0">
                <a:latin typeface="Calibri"/>
                <a:cs typeface="Calibri"/>
              </a:rPr>
              <a:t>))</a:t>
            </a:r>
            <a:r>
              <a:rPr sz="1200" spc="-44" dirty="0" smtClean="0">
                <a:latin typeface="Calibri"/>
                <a:cs typeface="Calibri"/>
              </a:rPr>
              <a:t>×</a:t>
            </a:r>
            <a:r>
              <a:rPr sz="1200" spc="-54" dirty="0" smtClean="0">
                <a:latin typeface="Calibri"/>
                <a:cs typeface="Calibri"/>
              </a:rPr>
              <a:t>10</a:t>
            </a:r>
            <a:r>
              <a:rPr sz="1200" spc="0" dirty="0" smtClean="0">
                <a:latin typeface="Calibri"/>
                <a:cs typeface="Calibri"/>
              </a:rPr>
              <a:t>0</a:t>
            </a:r>
            <a:endParaRPr sz="1200" dirty="0">
              <a:latin typeface="Calibri"/>
              <a:cs typeface="Calibri"/>
            </a:endParaRPr>
          </a:p>
        </p:txBody>
      </p:sp>
      <p:sp>
        <p:nvSpPr>
          <p:cNvPr id="61" name="object 15"/>
          <p:cNvSpPr txBox="1"/>
          <p:nvPr/>
        </p:nvSpPr>
        <p:spPr>
          <a:xfrm>
            <a:off x="5490311" y="3946554"/>
            <a:ext cx="1215043" cy="511414"/>
          </a:xfrm>
          <a:prstGeom prst="rect">
            <a:avLst/>
          </a:prstGeom>
        </p:spPr>
        <p:txBody>
          <a:bodyPr wrap="square" lIns="0" tIns="0" rIns="0" bIns="0" rtlCol="0">
            <a:noAutofit/>
          </a:bodyPr>
          <a:lstStyle/>
          <a:p>
            <a:pPr>
              <a:lnSpc>
                <a:spcPts val="1000"/>
              </a:lnSpc>
              <a:spcBef>
                <a:spcPts val="37"/>
              </a:spcBef>
            </a:pPr>
            <a:endParaRPr sz="1000"/>
          </a:p>
          <a:p>
            <a:pPr marL="403073">
              <a:lnSpc>
                <a:spcPct val="101725"/>
              </a:lnSpc>
            </a:pPr>
            <a:r>
              <a:rPr sz="1500" spc="-54" dirty="0" smtClean="0">
                <a:latin typeface="Calibri"/>
                <a:cs typeface="Calibri"/>
              </a:rPr>
              <a:t>96</a:t>
            </a:r>
            <a:r>
              <a:rPr sz="1500" spc="14" dirty="0" smtClean="0">
                <a:latin typeface="Calibri"/>
                <a:cs typeface="Calibri"/>
              </a:rPr>
              <a:t>.</a:t>
            </a:r>
            <a:r>
              <a:rPr sz="1500" spc="-54" dirty="0" smtClean="0">
                <a:latin typeface="Calibri"/>
                <a:cs typeface="Calibri"/>
              </a:rPr>
              <a:t>7</a:t>
            </a:r>
            <a:r>
              <a:rPr sz="1500" spc="0" dirty="0" smtClean="0">
                <a:latin typeface="Calibri"/>
                <a:cs typeface="Calibri"/>
              </a:rPr>
              <a:t>%</a:t>
            </a:r>
            <a:endParaRPr sz="1500">
              <a:latin typeface="Calibri"/>
              <a:cs typeface="Calibri"/>
            </a:endParaRPr>
          </a:p>
        </p:txBody>
      </p:sp>
      <p:sp>
        <p:nvSpPr>
          <p:cNvPr id="62" name="object 14"/>
          <p:cNvSpPr txBox="1"/>
          <p:nvPr/>
        </p:nvSpPr>
        <p:spPr>
          <a:xfrm>
            <a:off x="6705355" y="3946554"/>
            <a:ext cx="1215043" cy="511414"/>
          </a:xfrm>
          <a:prstGeom prst="rect">
            <a:avLst/>
          </a:prstGeom>
        </p:spPr>
        <p:txBody>
          <a:bodyPr wrap="square" lIns="0" tIns="0" rIns="0" bIns="0" rtlCol="0">
            <a:noAutofit/>
          </a:bodyPr>
          <a:lstStyle/>
          <a:p>
            <a:pPr>
              <a:lnSpc>
                <a:spcPts val="1000"/>
              </a:lnSpc>
              <a:spcBef>
                <a:spcPts val="37"/>
              </a:spcBef>
            </a:pPr>
            <a:endParaRPr sz="1000"/>
          </a:p>
          <a:p>
            <a:pPr marL="357708">
              <a:lnSpc>
                <a:spcPct val="101725"/>
              </a:lnSpc>
            </a:pPr>
            <a:r>
              <a:rPr sz="1500" spc="-54" dirty="0" smtClean="0">
                <a:latin typeface="Calibri"/>
                <a:cs typeface="Calibri"/>
              </a:rPr>
              <a:t>100</a:t>
            </a:r>
            <a:r>
              <a:rPr sz="1500" spc="14" dirty="0" smtClean="0">
                <a:latin typeface="Calibri"/>
                <a:cs typeface="Calibri"/>
              </a:rPr>
              <a:t>.</a:t>
            </a:r>
            <a:r>
              <a:rPr sz="1500" spc="-54" dirty="0" smtClean="0">
                <a:latin typeface="Calibri"/>
                <a:cs typeface="Calibri"/>
              </a:rPr>
              <a:t>0</a:t>
            </a:r>
            <a:r>
              <a:rPr sz="1500" spc="0" dirty="0" smtClean="0">
                <a:latin typeface="Calibri"/>
                <a:cs typeface="Calibri"/>
              </a:rPr>
              <a:t>%</a:t>
            </a:r>
            <a:endParaRPr sz="1500">
              <a:latin typeface="Calibri"/>
              <a:cs typeface="Calibri"/>
            </a:endParaRPr>
          </a:p>
        </p:txBody>
      </p:sp>
      <p:sp>
        <p:nvSpPr>
          <p:cNvPr id="63" name="object 13"/>
          <p:cNvSpPr txBox="1"/>
          <p:nvPr/>
        </p:nvSpPr>
        <p:spPr>
          <a:xfrm>
            <a:off x="7920399" y="3946554"/>
            <a:ext cx="1135336" cy="511414"/>
          </a:xfrm>
          <a:prstGeom prst="rect">
            <a:avLst/>
          </a:prstGeom>
        </p:spPr>
        <p:txBody>
          <a:bodyPr wrap="square" lIns="0" tIns="0" rIns="0" bIns="0" rtlCol="0">
            <a:noAutofit/>
          </a:bodyPr>
          <a:lstStyle/>
          <a:p>
            <a:pPr>
              <a:lnSpc>
                <a:spcPts val="1000"/>
              </a:lnSpc>
              <a:spcBef>
                <a:spcPts val="37"/>
              </a:spcBef>
            </a:pPr>
            <a:endParaRPr sz="1000"/>
          </a:p>
          <a:p>
            <a:pPr marL="367199" marR="367921" algn="ctr">
              <a:lnSpc>
                <a:spcPct val="101725"/>
              </a:lnSpc>
            </a:pPr>
            <a:r>
              <a:rPr sz="1500" b="1" spc="-54" dirty="0" smtClean="0">
                <a:latin typeface="Calibri"/>
                <a:cs typeface="Calibri"/>
              </a:rPr>
              <a:t>3</a:t>
            </a:r>
            <a:r>
              <a:rPr sz="1500" b="1" spc="0" dirty="0" smtClean="0">
                <a:latin typeface="Calibri"/>
                <a:cs typeface="Calibri"/>
              </a:rPr>
              <a:t>.</a:t>
            </a:r>
            <a:r>
              <a:rPr sz="1500" b="1" spc="-59" dirty="0" smtClean="0">
                <a:latin typeface="Calibri"/>
                <a:cs typeface="Calibri"/>
              </a:rPr>
              <a:t>3</a:t>
            </a:r>
            <a:r>
              <a:rPr sz="1500" b="1" spc="0" dirty="0" smtClean="0">
                <a:latin typeface="Calibri"/>
                <a:cs typeface="Calibri"/>
              </a:rPr>
              <a:t>%</a:t>
            </a:r>
            <a:endParaRPr sz="1500">
              <a:latin typeface="Calibri"/>
              <a:cs typeface="Calibri"/>
            </a:endParaRPr>
          </a:p>
        </p:txBody>
      </p:sp>
      <p:sp>
        <p:nvSpPr>
          <p:cNvPr id="64" name="object 12"/>
          <p:cNvSpPr txBox="1"/>
          <p:nvPr/>
        </p:nvSpPr>
        <p:spPr>
          <a:xfrm>
            <a:off x="176041" y="4457969"/>
            <a:ext cx="3133694" cy="511626"/>
          </a:xfrm>
          <a:prstGeom prst="rect">
            <a:avLst/>
          </a:prstGeom>
        </p:spPr>
        <p:txBody>
          <a:bodyPr wrap="square" lIns="0" tIns="0" rIns="0" bIns="0" rtlCol="0">
            <a:noAutofit/>
          </a:bodyPr>
          <a:lstStyle/>
          <a:p>
            <a:pPr marL="28036">
              <a:lnSpc>
                <a:spcPct val="101725"/>
              </a:lnSpc>
              <a:spcBef>
                <a:spcPts val="130"/>
              </a:spcBef>
            </a:pPr>
            <a:r>
              <a:rPr lang="es-MX" sz="1500" spc="-48" dirty="0" smtClean="0">
                <a:latin typeface="Calibri"/>
                <a:cs typeface="Calibri"/>
              </a:rPr>
              <a:t>3.2</a:t>
            </a:r>
            <a:r>
              <a:rPr sz="1500" spc="0" dirty="0" smtClean="0">
                <a:latin typeface="Calibri"/>
                <a:cs typeface="Calibri"/>
              </a:rPr>
              <a:t>.</a:t>
            </a:r>
            <a:r>
              <a:rPr sz="1500" spc="16" dirty="0" smtClean="0">
                <a:latin typeface="Calibri"/>
                <a:cs typeface="Calibri"/>
              </a:rPr>
              <a:t> </a:t>
            </a:r>
            <a:r>
              <a:rPr sz="1500" spc="13" dirty="0" smtClean="0">
                <a:latin typeface="Calibri"/>
                <a:cs typeface="Calibri"/>
              </a:rPr>
              <a:t>I</a:t>
            </a:r>
            <a:r>
              <a:rPr sz="1500" spc="4" dirty="0" smtClean="0">
                <a:latin typeface="Calibri"/>
                <a:cs typeface="Calibri"/>
              </a:rPr>
              <a:t>n</a:t>
            </a:r>
            <a:r>
              <a:rPr sz="1500" spc="8" dirty="0" smtClean="0">
                <a:latin typeface="Calibri"/>
                <a:cs typeface="Calibri"/>
              </a:rPr>
              <a:t>s</a:t>
            </a:r>
            <a:r>
              <a:rPr sz="1500" spc="-4" dirty="0" smtClean="0">
                <a:latin typeface="Calibri"/>
                <a:cs typeface="Calibri"/>
              </a:rPr>
              <a:t>t</a:t>
            </a:r>
            <a:r>
              <a:rPr sz="1500" spc="-17" dirty="0" smtClean="0">
                <a:latin typeface="Calibri"/>
                <a:cs typeface="Calibri"/>
              </a:rPr>
              <a:t>a</a:t>
            </a:r>
            <a:r>
              <a:rPr sz="1500" spc="39" dirty="0" smtClean="0">
                <a:latin typeface="Calibri"/>
                <a:cs typeface="Calibri"/>
              </a:rPr>
              <a:t>l</a:t>
            </a:r>
            <a:r>
              <a:rPr sz="1500" spc="-17" dirty="0" smtClean="0">
                <a:latin typeface="Calibri"/>
                <a:cs typeface="Calibri"/>
              </a:rPr>
              <a:t>a</a:t>
            </a:r>
            <a:r>
              <a:rPr sz="1500" spc="-30" dirty="0" smtClean="0">
                <a:latin typeface="Calibri"/>
                <a:cs typeface="Calibri"/>
              </a:rPr>
              <a:t>c</a:t>
            </a:r>
            <a:r>
              <a:rPr sz="1500" spc="39" dirty="0" smtClean="0">
                <a:latin typeface="Calibri"/>
                <a:cs typeface="Calibri"/>
              </a:rPr>
              <a:t>i</a:t>
            </a:r>
            <a:r>
              <a:rPr sz="1500" spc="4" dirty="0" smtClean="0">
                <a:latin typeface="Calibri"/>
                <a:cs typeface="Calibri"/>
              </a:rPr>
              <a:t>ó</a:t>
            </a:r>
            <a:r>
              <a:rPr sz="1500" spc="0" dirty="0" smtClean="0">
                <a:latin typeface="Calibri"/>
                <a:cs typeface="Calibri"/>
              </a:rPr>
              <a:t>n</a:t>
            </a:r>
            <a:r>
              <a:rPr sz="1500" spc="50" dirty="0" smtClean="0">
                <a:latin typeface="Calibri"/>
                <a:cs typeface="Calibri"/>
              </a:rPr>
              <a:t> </a:t>
            </a:r>
            <a:r>
              <a:rPr sz="1500" spc="4" dirty="0" smtClean="0">
                <a:latin typeface="Calibri"/>
                <a:cs typeface="Calibri"/>
              </a:rPr>
              <a:t>d</a:t>
            </a:r>
            <a:r>
              <a:rPr sz="1500" spc="0" dirty="0" smtClean="0">
                <a:latin typeface="Calibri"/>
                <a:cs typeface="Calibri"/>
              </a:rPr>
              <a:t>e</a:t>
            </a:r>
            <a:r>
              <a:rPr sz="1500" spc="26" dirty="0" smtClean="0">
                <a:latin typeface="Calibri"/>
                <a:cs typeface="Calibri"/>
              </a:rPr>
              <a:t> </a:t>
            </a:r>
            <a:r>
              <a:rPr sz="1500" spc="39" dirty="0" smtClean="0">
                <a:latin typeface="Calibri"/>
                <a:cs typeface="Calibri"/>
              </a:rPr>
              <a:t>l</a:t>
            </a:r>
            <a:r>
              <a:rPr sz="1500" spc="0" dirty="0" smtClean="0">
                <a:latin typeface="Calibri"/>
                <a:cs typeface="Calibri"/>
              </a:rPr>
              <a:t>a</a:t>
            </a:r>
            <a:r>
              <a:rPr sz="1500" spc="-33" dirty="0" smtClean="0">
                <a:latin typeface="Calibri"/>
                <a:cs typeface="Calibri"/>
              </a:rPr>
              <a:t> </a:t>
            </a:r>
            <a:r>
              <a:rPr sz="1500" spc="-29" dirty="0" smtClean="0">
                <a:latin typeface="Calibri"/>
                <a:cs typeface="Calibri"/>
              </a:rPr>
              <a:t>L</a:t>
            </a:r>
            <a:r>
              <a:rPr sz="1500" spc="-19" dirty="0" smtClean="0">
                <a:latin typeface="Calibri"/>
                <a:cs typeface="Calibri"/>
              </a:rPr>
              <a:t>á</a:t>
            </a:r>
            <a:r>
              <a:rPr sz="1500" spc="0" dirty="0" smtClean="0">
                <a:latin typeface="Calibri"/>
                <a:cs typeface="Calibri"/>
              </a:rPr>
              <a:t>m</a:t>
            </a:r>
            <a:r>
              <a:rPr sz="1500" spc="44" dirty="0" smtClean="0">
                <a:latin typeface="Calibri"/>
                <a:cs typeface="Calibri"/>
              </a:rPr>
              <a:t>i</a:t>
            </a:r>
            <a:r>
              <a:rPr sz="1500" spc="4" dirty="0" smtClean="0">
                <a:latin typeface="Calibri"/>
                <a:cs typeface="Calibri"/>
              </a:rPr>
              <a:t>n</a:t>
            </a:r>
            <a:r>
              <a:rPr sz="1500" spc="0" dirty="0" smtClean="0">
                <a:latin typeface="Calibri"/>
                <a:cs typeface="Calibri"/>
              </a:rPr>
              <a:t>a</a:t>
            </a:r>
            <a:endParaRPr sz="1500" dirty="0">
              <a:latin typeface="Calibri"/>
              <a:cs typeface="Calibri"/>
            </a:endParaRPr>
          </a:p>
        </p:txBody>
      </p:sp>
      <p:sp>
        <p:nvSpPr>
          <p:cNvPr id="65" name="object 11"/>
          <p:cNvSpPr txBox="1"/>
          <p:nvPr/>
        </p:nvSpPr>
        <p:spPr>
          <a:xfrm>
            <a:off x="3309735" y="4457969"/>
            <a:ext cx="2180576" cy="511626"/>
          </a:xfrm>
          <a:prstGeom prst="rect">
            <a:avLst/>
          </a:prstGeom>
        </p:spPr>
        <p:txBody>
          <a:bodyPr wrap="square" lIns="0" tIns="0" rIns="0" bIns="0" rtlCol="0">
            <a:noAutofit/>
          </a:bodyPr>
          <a:lstStyle/>
          <a:p>
            <a:pPr marL="414717" marR="298157" indent="-90731">
              <a:lnSpc>
                <a:spcPts val="1831"/>
              </a:lnSpc>
              <a:spcBef>
                <a:spcPts val="130"/>
              </a:spcBef>
            </a:pPr>
            <a:r>
              <a:rPr sz="1200" spc="30" dirty="0" smtClean="0">
                <a:latin typeface="Calibri"/>
                <a:cs typeface="Calibri"/>
              </a:rPr>
              <a:t>((</a:t>
            </a:r>
            <a:r>
              <a:rPr sz="1200" spc="-39" dirty="0" smtClean="0">
                <a:latin typeface="Calibri"/>
                <a:cs typeface="Calibri"/>
              </a:rPr>
              <a:t>#</a:t>
            </a:r>
            <a:r>
              <a:rPr sz="1200" spc="-26" dirty="0" smtClean="0">
                <a:latin typeface="Calibri"/>
                <a:cs typeface="Calibri"/>
              </a:rPr>
              <a:t>L</a:t>
            </a:r>
            <a:r>
              <a:rPr sz="1200" spc="-17" dirty="0" smtClean="0">
                <a:latin typeface="Calibri"/>
                <a:cs typeface="Calibri"/>
              </a:rPr>
              <a:t>á</a:t>
            </a:r>
            <a:r>
              <a:rPr sz="1200" spc="0" dirty="0" smtClean="0">
                <a:latin typeface="Calibri"/>
                <a:cs typeface="Calibri"/>
              </a:rPr>
              <a:t>m.</a:t>
            </a:r>
            <a:r>
              <a:rPr sz="1200" spc="23" dirty="0" smtClean="0">
                <a:latin typeface="Calibri"/>
                <a:cs typeface="Calibri"/>
              </a:rPr>
              <a:t> </a:t>
            </a:r>
            <a:r>
              <a:rPr sz="1200" spc="14" dirty="0" smtClean="0">
                <a:latin typeface="Calibri"/>
                <a:cs typeface="Calibri"/>
              </a:rPr>
              <a:t>I</a:t>
            </a:r>
            <a:r>
              <a:rPr sz="1200" spc="4" dirty="0" smtClean="0">
                <a:latin typeface="Calibri"/>
                <a:cs typeface="Calibri"/>
              </a:rPr>
              <a:t>n</a:t>
            </a:r>
            <a:r>
              <a:rPr sz="1200" spc="9" dirty="0" smtClean="0">
                <a:latin typeface="Calibri"/>
                <a:cs typeface="Calibri"/>
              </a:rPr>
              <a:t>s</a:t>
            </a:r>
            <a:r>
              <a:rPr sz="1200" spc="-4" dirty="0" smtClean="0">
                <a:latin typeface="Calibri"/>
                <a:cs typeface="Calibri"/>
              </a:rPr>
              <a:t>t</a:t>
            </a:r>
            <a:r>
              <a:rPr sz="1200" spc="-19" dirty="0" smtClean="0">
                <a:latin typeface="Calibri"/>
                <a:cs typeface="Calibri"/>
              </a:rPr>
              <a:t>a</a:t>
            </a:r>
            <a:r>
              <a:rPr sz="1200" spc="44" dirty="0" smtClean="0">
                <a:latin typeface="Calibri"/>
                <a:cs typeface="Calibri"/>
              </a:rPr>
              <a:t>l</a:t>
            </a:r>
            <a:r>
              <a:rPr sz="1200" spc="-19" dirty="0" smtClean="0">
                <a:latin typeface="Calibri"/>
                <a:cs typeface="Calibri"/>
              </a:rPr>
              <a:t>a</a:t>
            </a:r>
            <a:r>
              <a:rPr sz="1200" spc="4" dirty="0" smtClean="0">
                <a:latin typeface="Calibri"/>
                <a:cs typeface="Calibri"/>
              </a:rPr>
              <a:t>d</a:t>
            </a:r>
            <a:r>
              <a:rPr sz="1200" spc="-19" dirty="0" smtClean="0">
                <a:latin typeface="Calibri"/>
                <a:cs typeface="Calibri"/>
              </a:rPr>
              <a:t>a</a:t>
            </a:r>
            <a:r>
              <a:rPr sz="1200" spc="9" dirty="0" smtClean="0">
                <a:latin typeface="Calibri"/>
                <a:cs typeface="Calibri"/>
              </a:rPr>
              <a:t>s</a:t>
            </a:r>
            <a:r>
              <a:rPr sz="1200" spc="34" dirty="0" smtClean="0">
                <a:latin typeface="Calibri"/>
                <a:cs typeface="Calibri"/>
              </a:rPr>
              <a:t>)</a:t>
            </a:r>
            <a:r>
              <a:rPr sz="1200" spc="14" dirty="0" smtClean="0">
                <a:latin typeface="Calibri"/>
                <a:cs typeface="Calibri"/>
              </a:rPr>
              <a:t>/</a:t>
            </a:r>
            <a:r>
              <a:rPr sz="1200" spc="34" dirty="0" smtClean="0">
                <a:latin typeface="Calibri"/>
                <a:cs typeface="Calibri"/>
              </a:rPr>
              <a:t>(</a:t>
            </a:r>
            <a:r>
              <a:rPr sz="1200" spc="0" dirty="0" smtClean="0">
                <a:latin typeface="Calibri"/>
                <a:cs typeface="Calibri"/>
              </a:rPr>
              <a:t># </a:t>
            </a:r>
            <a:endParaRPr sz="1200" dirty="0">
              <a:latin typeface="Calibri"/>
              <a:cs typeface="Calibri"/>
            </a:endParaRPr>
          </a:p>
          <a:p>
            <a:pPr marL="414717" marR="298157">
              <a:lnSpc>
                <a:spcPts val="1831"/>
              </a:lnSpc>
              <a:spcBef>
                <a:spcPts val="181"/>
              </a:spcBef>
            </a:pPr>
            <a:r>
              <a:rPr sz="1200" spc="19" dirty="0" smtClean="0">
                <a:latin typeface="Calibri"/>
                <a:cs typeface="Calibri"/>
              </a:rPr>
              <a:t>P</a:t>
            </a:r>
            <a:r>
              <a:rPr sz="1200" spc="-19" dirty="0" smtClean="0">
                <a:latin typeface="Calibri"/>
                <a:cs typeface="Calibri"/>
              </a:rPr>
              <a:t>r</a:t>
            </a:r>
            <a:r>
              <a:rPr sz="1200" spc="4" dirty="0" smtClean="0">
                <a:latin typeface="Calibri"/>
                <a:cs typeface="Calibri"/>
              </a:rPr>
              <a:t>o</a:t>
            </a:r>
            <a:r>
              <a:rPr sz="1200" spc="-9" dirty="0" smtClean="0">
                <a:latin typeface="Calibri"/>
                <a:cs typeface="Calibri"/>
              </a:rPr>
              <a:t>g</a:t>
            </a:r>
            <a:r>
              <a:rPr sz="1200" spc="-19" dirty="0" smtClean="0">
                <a:latin typeface="Calibri"/>
                <a:cs typeface="Calibri"/>
              </a:rPr>
              <a:t>ra</a:t>
            </a:r>
            <a:r>
              <a:rPr sz="1200" spc="0" dirty="0" smtClean="0">
                <a:latin typeface="Calibri"/>
                <a:cs typeface="Calibri"/>
              </a:rPr>
              <a:t>m</a:t>
            </a:r>
            <a:r>
              <a:rPr sz="1200" spc="-25" dirty="0" smtClean="0">
                <a:latin typeface="Calibri"/>
                <a:cs typeface="Calibri"/>
              </a:rPr>
              <a:t>a</a:t>
            </a:r>
            <a:r>
              <a:rPr sz="1200" spc="4" dirty="0" smtClean="0">
                <a:latin typeface="Calibri"/>
                <a:cs typeface="Calibri"/>
              </a:rPr>
              <a:t>d</a:t>
            </a:r>
            <a:r>
              <a:rPr sz="1200" spc="-19" dirty="0" smtClean="0">
                <a:latin typeface="Calibri"/>
                <a:cs typeface="Calibri"/>
              </a:rPr>
              <a:t>a</a:t>
            </a:r>
            <a:r>
              <a:rPr sz="1200" spc="9" dirty="0" smtClean="0">
                <a:latin typeface="Calibri"/>
                <a:cs typeface="Calibri"/>
              </a:rPr>
              <a:t>s</a:t>
            </a:r>
            <a:r>
              <a:rPr sz="1200" spc="34" dirty="0" smtClean="0">
                <a:latin typeface="Calibri"/>
                <a:cs typeface="Calibri"/>
              </a:rPr>
              <a:t>))</a:t>
            </a:r>
            <a:r>
              <a:rPr sz="1200" spc="-44" dirty="0" smtClean="0">
                <a:latin typeface="Calibri"/>
                <a:cs typeface="Calibri"/>
              </a:rPr>
              <a:t>×</a:t>
            </a:r>
            <a:r>
              <a:rPr sz="1200" spc="-54" dirty="0" smtClean="0">
                <a:latin typeface="Calibri"/>
                <a:cs typeface="Calibri"/>
              </a:rPr>
              <a:t>10</a:t>
            </a:r>
            <a:r>
              <a:rPr sz="1200" spc="0" dirty="0" smtClean="0">
                <a:latin typeface="Calibri"/>
                <a:cs typeface="Calibri"/>
              </a:rPr>
              <a:t>0</a:t>
            </a:r>
            <a:endParaRPr sz="1200" dirty="0">
              <a:latin typeface="Calibri"/>
              <a:cs typeface="Calibri"/>
            </a:endParaRPr>
          </a:p>
        </p:txBody>
      </p:sp>
      <p:sp>
        <p:nvSpPr>
          <p:cNvPr id="66" name="object 10"/>
          <p:cNvSpPr txBox="1"/>
          <p:nvPr/>
        </p:nvSpPr>
        <p:spPr>
          <a:xfrm>
            <a:off x="5490311" y="4457969"/>
            <a:ext cx="1215043" cy="511626"/>
          </a:xfrm>
          <a:prstGeom prst="rect">
            <a:avLst/>
          </a:prstGeom>
        </p:spPr>
        <p:txBody>
          <a:bodyPr wrap="square" lIns="0" tIns="0" rIns="0" bIns="0" rtlCol="0">
            <a:noAutofit/>
          </a:bodyPr>
          <a:lstStyle/>
          <a:p>
            <a:pPr>
              <a:lnSpc>
                <a:spcPts val="1000"/>
              </a:lnSpc>
              <a:spcBef>
                <a:spcPts val="39"/>
              </a:spcBef>
            </a:pPr>
            <a:endParaRPr sz="1000"/>
          </a:p>
          <a:p>
            <a:pPr marL="403073">
              <a:lnSpc>
                <a:spcPct val="101725"/>
              </a:lnSpc>
            </a:pPr>
            <a:r>
              <a:rPr sz="1500" spc="-54" dirty="0" smtClean="0">
                <a:latin typeface="Calibri"/>
                <a:cs typeface="Calibri"/>
              </a:rPr>
              <a:t>96</a:t>
            </a:r>
            <a:r>
              <a:rPr sz="1500" spc="14" dirty="0" smtClean="0">
                <a:latin typeface="Calibri"/>
                <a:cs typeface="Calibri"/>
              </a:rPr>
              <a:t>.</a:t>
            </a:r>
            <a:r>
              <a:rPr sz="1500" spc="-54" dirty="0" smtClean="0">
                <a:latin typeface="Calibri"/>
                <a:cs typeface="Calibri"/>
              </a:rPr>
              <a:t>7</a:t>
            </a:r>
            <a:r>
              <a:rPr sz="1500" spc="0" dirty="0" smtClean="0">
                <a:latin typeface="Calibri"/>
                <a:cs typeface="Calibri"/>
              </a:rPr>
              <a:t>%</a:t>
            </a:r>
            <a:endParaRPr sz="1500">
              <a:latin typeface="Calibri"/>
              <a:cs typeface="Calibri"/>
            </a:endParaRPr>
          </a:p>
        </p:txBody>
      </p:sp>
      <p:sp>
        <p:nvSpPr>
          <p:cNvPr id="67" name="object 9"/>
          <p:cNvSpPr txBox="1"/>
          <p:nvPr/>
        </p:nvSpPr>
        <p:spPr>
          <a:xfrm>
            <a:off x="6705355" y="4457969"/>
            <a:ext cx="1215043" cy="511626"/>
          </a:xfrm>
          <a:prstGeom prst="rect">
            <a:avLst/>
          </a:prstGeom>
        </p:spPr>
        <p:txBody>
          <a:bodyPr wrap="square" lIns="0" tIns="0" rIns="0" bIns="0" rtlCol="0">
            <a:noAutofit/>
          </a:bodyPr>
          <a:lstStyle/>
          <a:p>
            <a:pPr>
              <a:lnSpc>
                <a:spcPts val="1000"/>
              </a:lnSpc>
              <a:spcBef>
                <a:spcPts val="39"/>
              </a:spcBef>
            </a:pPr>
            <a:endParaRPr sz="1000"/>
          </a:p>
          <a:p>
            <a:pPr marL="357708">
              <a:lnSpc>
                <a:spcPct val="101725"/>
              </a:lnSpc>
            </a:pPr>
            <a:r>
              <a:rPr sz="1500" spc="-54" dirty="0" smtClean="0">
                <a:latin typeface="Calibri"/>
                <a:cs typeface="Calibri"/>
              </a:rPr>
              <a:t>100</a:t>
            </a:r>
            <a:r>
              <a:rPr sz="1500" spc="14" dirty="0" smtClean="0">
                <a:latin typeface="Calibri"/>
                <a:cs typeface="Calibri"/>
              </a:rPr>
              <a:t>.</a:t>
            </a:r>
            <a:r>
              <a:rPr sz="1500" spc="-54" dirty="0" smtClean="0">
                <a:latin typeface="Calibri"/>
                <a:cs typeface="Calibri"/>
              </a:rPr>
              <a:t>0</a:t>
            </a:r>
            <a:r>
              <a:rPr sz="1500" spc="0" dirty="0" smtClean="0">
                <a:latin typeface="Calibri"/>
                <a:cs typeface="Calibri"/>
              </a:rPr>
              <a:t>%</a:t>
            </a:r>
            <a:endParaRPr sz="1500">
              <a:latin typeface="Calibri"/>
              <a:cs typeface="Calibri"/>
            </a:endParaRPr>
          </a:p>
        </p:txBody>
      </p:sp>
      <p:sp>
        <p:nvSpPr>
          <p:cNvPr id="68" name="object 8"/>
          <p:cNvSpPr txBox="1"/>
          <p:nvPr/>
        </p:nvSpPr>
        <p:spPr>
          <a:xfrm>
            <a:off x="7920399" y="4457969"/>
            <a:ext cx="1135336" cy="511626"/>
          </a:xfrm>
          <a:prstGeom prst="rect">
            <a:avLst/>
          </a:prstGeom>
        </p:spPr>
        <p:txBody>
          <a:bodyPr wrap="square" lIns="0" tIns="0" rIns="0" bIns="0" rtlCol="0">
            <a:noAutofit/>
          </a:bodyPr>
          <a:lstStyle/>
          <a:p>
            <a:pPr>
              <a:lnSpc>
                <a:spcPts val="1000"/>
              </a:lnSpc>
              <a:spcBef>
                <a:spcPts val="39"/>
              </a:spcBef>
            </a:pPr>
            <a:endParaRPr sz="1000"/>
          </a:p>
          <a:p>
            <a:pPr marL="367199" marR="367921" algn="ctr">
              <a:lnSpc>
                <a:spcPct val="101725"/>
              </a:lnSpc>
            </a:pPr>
            <a:r>
              <a:rPr sz="1500" b="1" spc="-54" dirty="0" smtClean="0">
                <a:latin typeface="Calibri"/>
                <a:cs typeface="Calibri"/>
              </a:rPr>
              <a:t>3</a:t>
            </a:r>
            <a:r>
              <a:rPr sz="1500" b="1" spc="0" dirty="0" smtClean="0">
                <a:latin typeface="Calibri"/>
                <a:cs typeface="Calibri"/>
              </a:rPr>
              <a:t>.</a:t>
            </a:r>
            <a:r>
              <a:rPr sz="1500" b="1" spc="-59" dirty="0" smtClean="0">
                <a:latin typeface="Calibri"/>
                <a:cs typeface="Calibri"/>
              </a:rPr>
              <a:t>3</a:t>
            </a:r>
            <a:r>
              <a:rPr sz="1500" b="1" spc="0" dirty="0" smtClean="0">
                <a:latin typeface="Calibri"/>
                <a:cs typeface="Calibri"/>
              </a:rPr>
              <a:t>%</a:t>
            </a:r>
            <a:endParaRPr sz="1500">
              <a:latin typeface="Calibri"/>
              <a:cs typeface="Calibri"/>
            </a:endParaRPr>
          </a:p>
        </p:txBody>
      </p:sp>
      <p:sp>
        <p:nvSpPr>
          <p:cNvPr id="69" name="object 7"/>
          <p:cNvSpPr txBox="1"/>
          <p:nvPr/>
        </p:nvSpPr>
        <p:spPr>
          <a:xfrm>
            <a:off x="176041" y="4969595"/>
            <a:ext cx="3133694" cy="510889"/>
          </a:xfrm>
          <a:prstGeom prst="rect">
            <a:avLst/>
          </a:prstGeom>
        </p:spPr>
        <p:txBody>
          <a:bodyPr wrap="square" lIns="0" tIns="0" rIns="0" bIns="0" rtlCol="0">
            <a:noAutofit/>
          </a:bodyPr>
          <a:lstStyle/>
          <a:p>
            <a:pPr marL="28036">
              <a:lnSpc>
                <a:spcPct val="101725"/>
              </a:lnSpc>
              <a:spcBef>
                <a:spcPts val="130"/>
              </a:spcBef>
            </a:pPr>
            <a:r>
              <a:rPr lang="es-MX" sz="1500" spc="-48" dirty="0" smtClean="0">
                <a:latin typeface="Calibri"/>
                <a:cs typeface="Calibri"/>
              </a:rPr>
              <a:t>3.3</a:t>
            </a:r>
            <a:r>
              <a:rPr sz="1500" spc="0" dirty="0" smtClean="0">
                <a:latin typeface="Calibri"/>
                <a:cs typeface="Calibri"/>
              </a:rPr>
              <a:t>.</a:t>
            </a:r>
            <a:r>
              <a:rPr sz="1500" spc="16" dirty="0" smtClean="0">
                <a:latin typeface="Calibri"/>
                <a:cs typeface="Calibri"/>
              </a:rPr>
              <a:t> </a:t>
            </a:r>
            <a:r>
              <a:rPr sz="1500" spc="4" dirty="0" smtClean="0">
                <a:latin typeface="Calibri"/>
                <a:cs typeface="Calibri"/>
              </a:rPr>
              <a:t>Sup</a:t>
            </a:r>
            <a:r>
              <a:rPr sz="1500" spc="39" dirty="0" smtClean="0">
                <a:latin typeface="Calibri"/>
                <a:cs typeface="Calibri"/>
              </a:rPr>
              <a:t>e</a:t>
            </a:r>
            <a:r>
              <a:rPr sz="1500" spc="-17" dirty="0" smtClean="0">
                <a:latin typeface="Calibri"/>
                <a:cs typeface="Calibri"/>
              </a:rPr>
              <a:t>r</a:t>
            </a:r>
            <a:r>
              <a:rPr sz="1500" spc="13" dirty="0" smtClean="0">
                <a:latin typeface="Calibri"/>
                <a:cs typeface="Calibri"/>
              </a:rPr>
              <a:t>v</a:t>
            </a:r>
            <a:r>
              <a:rPr sz="1500" spc="39" dirty="0" smtClean="0">
                <a:latin typeface="Calibri"/>
                <a:cs typeface="Calibri"/>
              </a:rPr>
              <a:t>i</a:t>
            </a:r>
            <a:r>
              <a:rPr sz="1500" spc="8" dirty="0" smtClean="0">
                <a:latin typeface="Calibri"/>
                <a:cs typeface="Calibri"/>
              </a:rPr>
              <a:t>s</a:t>
            </a:r>
            <a:r>
              <a:rPr sz="1500" spc="39" dirty="0" smtClean="0">
                <a:latin typeface="Calibri"/>
                <a:cs typeface="Calibri"/>
              </a:rPr>
              <a:t>i</a:t>
            </a:r>
            <a:r>
              <a:rPr sz="1500" spc="4" dirty="0" smtClean="0">
                <a:latin typeface="Calibri"/>
                <a:cs typeface="Calibri"/>
              </a:rPr>
              <a:t>ó</a:t>
            </a:r>
            <a:r>
              <a:rPr sz="1500" spc="0" dirty="0" smtClean="0">
                <a:latin typeface="Calibri"/>
                <a:cs typeface="Calibri"/>
              </a:rPr>
              <a:t>n</a:t>
            </a:r>
            <a:r>
              <a:rPr sz="1500" spc="65" dirty="0" smtClean="0">
                <a:latin typeface="Calibri"/>
                <a:cs typeface="Calibri"/>
              </a:rPr>
              <a:t> </a:t>
            </a:r>
            <a:r>
              <a:rPr sz="1500" spc="4" dirty="0" smtClean="0">
                <a:latin typeface="Calibri"/>
                <a:cs typeface="Calibri"/>
              </a:rPr>
              <a:t>d</a:t>
            </a:r>
            <a:r>
              <a:rPr sz="1500" spc="0" dirty="0" smtClean="0">
                <a:latin typeface="Calibri"/>
                <a:cs typeface="Calibri"/>
              </a:rPr>
              <a:t>e</a:t>
            </a:r>
            <a:r>
              <a:rPr sz="1500" spc="26" dirty="0" smtClean="0">
                <a:latin typeface="Calibri"/>
                <a:cs typeface="Calibri"/>
              </a:rPr>
              <a:t> </a:t>
            </a:r>
            <a:r>
              <a:rPr sz="1500" spc="44" dirty="0" smtClean="0">
                <a:latin typeface="Calibri"/>
                <a:cs typeface="Calibri"/>
              </a:rPr>
              <a:t>i</a:t>
            </a:r>
            <a:r>
              <a:rPr sz="1500" spc="4" dirty="0" smtClean="0">
                <a:latin typeface="Calibri"/>
                <a:cs typeface="Calibri"/>
              </a:rPr>
              <a:t>n</a:t>
            </a:r>
            <a:r>
              <a:rPr sz="1500" spc="9" dirty="0" smtClean="0">
                <a:latin typeface="Calibri"/>
                <a:cs typeface="Calibri"/>
              </a:rPr>
              <a:t>s</a:t>
            </a:r>
            <a:r>
              <a:rPr sz="1500" spc="-4" dirty="0" smtClean="0">
                <a:latin typeface="Calibri"/>
                <a:cs typeface="Calibri"/>
              </a:rPr>
              <a:t>t</a:t>
            </a:r>
            <a:r>
              <a:rPr sz="1500" spc="-19" dirty="0" smtClean="0">
                <a:latin typeface="Calibri"/>
                <a:cs typeface="Calibri"/>
              </a:rPr>
              <a:t>a</a:t>
            </a:r>
            <a:r>
              <a:rPr sz="1500" spc="44" dirty="0" smtClean="0">
                <a:latin typeface="Calibri"/>
                <a:cs typeface="Calibri"/>
              </a:rPr>
              <a:t>l</a:t>
            </a:r>
            <a:r>
              <a:rPr sz="1500" spc="-19" dirty="0" smtClean="0">
                <a:latin typeface="Calibri"/>
                <a:cs typeface="Calibri"/>
              </a:rPr>
              <a:t>a</a:t>
            </a:r>
            <a:r>
              <a:rPr sz="1500" spc="-34" dirty="0" smtClean="0">
                <a:latin typeface="Calibri"/>
                <a:cs typeface="Calibri"/>
              </a:rPr>
              <a:t>c</a:t>
            </a:r>
            <a:r>
              <a:rPr sz="1500" spc="44" dirty="0" smtClean="0">
                <a:latin typeface="Calibri"/>
                <a:cs typeface="Calibri"/>
              </a:rPr>
              <a:t>i</a:t>
            </a:r>
            <a:r>
              <a:rPr sz="1500" spc="4" dirty="0" smtClean="0">
                <a:latin typeface="Calibri"/>
                <a:cs typeface="Calibri"/>
              </a:rPr>
              <a:t>ó</a:t>
            </a:r>
            <a:r>
              <a:rPr sz="1500" spc="0" dirty="0" smtClean="0">
                <a:latin typeface="Calibri"/>
                <a:cs typeface="Calibri"/>
              </a:rPr>
              <a:t>n</a:t>
            </a:r>
            <a:endParaRPr sz="1500" dirty="0">
              <a:latin typeface="Calibri"/>
              <a:cs typeface="Calibri"/>
            </a:endParaRPr>
          </a:p>
          <a:p>
            <a:pPr marL="28036">
              <a:lnSpc>
                <a:spcPct val="101725"/>
              </a:lnSpc>
              <a:spcBef>
                <a:spcPts val="185"/>
              </a:spcBef>
            </a:pPr>
            <a:r>
              <a:rPr sz="1500" spc="-29" dirty="0" smtClean="0">
                <a:latin typeface="Calibri"/>
                <a:cs typeface="Calibri"/>
              </a:rPr>
              <a:t>L</a:t>
            </a:r>
            <a:r>
              <a:rPr sz="1500" spc="-19" dirty="0" smtClean="0">
                <a:latin typeface="Calibri"/>
                <a:cs typeface="Calibri"/>
              </a:rPr>
              <a:t>á</a:t>
            </a:r>
            <a:r>
              <a:rPr sz="1500" spc="0" dirty="0" smtClean="0">
                <a:latin typeface="Calibri"/>
                <a:cs typeface="Calibri"/>
              </a:rPr>
              <a:t>m</a:t>
            </a:r>
            <a:r>
              <a:rPr sz="1500" spc="44" dirty="0" smtClean="0">
                <a:latin typeface="Calibri"/>
                <a:cs typeface="Calibri"/>
              </a:rPr>
              <a:t>i</a:t>
            </a:r>
            <a:r>
              <a:rPr sz="1500" spc="4" dirty="0" smtClean="0">
                <a:latin typeface="Calibri"/>
                <a:cs typeface="Calibri"/>
              </a:rPr>
              <a:t>n</a:t>
            </a:r>
            <a:r>
              <a:rPr sz="1500" spc="-19" dirty="0" smtClean="0">
                <a:latin typeface="Calibri"/>
                <a:cs typeface="Calibri"/>
              </a:rPr>
              <a:t>a</a:t>
            </a:r>
            <a:r>
              <a:rPr sz="1500" spc="0" dirty="0" smtClean="0">
                <a:latin typeface="Calibri"/>
                <a:cs typeface="Calibri"/>
              </a:rPr>
              <a:t>s</a:t>
            </a:r>
            <a:endParaRPr sz="1500" dirty="0">
              <a:latin typeface="Calibri"/>
              <a:cs typeface="Calibri"/>
            </a:endParaRPr>
          </a:p>
        </p:txBody>
      </p:sp>
      <p:sp>
        <p:nvSpPr>
          <p:cNvPr id="70" name="object 6"/>
          <p:cNvSpPr txBox="1"/>
          <p:nvPr/>
        </p:nvSpPr>
        <p:spPr>
          <a:xfrm>
            <a:off x="3309735" y="4969595"/>
            <a:ext cx="2180576" cy="510889"/>
          </a:xfrm>
          <a:prstGeom prst="rect">
            <a:avLst/>
          </a:prstGeom>
        </p:spPr>
        <p:txBody>
          <a:bodyPr wrap="square" lIns="0" tIns="0" rIns="0" bIns="0" rtlCol="0">
            <a:noAutofit/>
          </a:bodyPr>
          <a:lstStyle/>
          <a:p>
            <a:pPr marL="426059" marR="333104" indent="-56707">
              <a:lnSpc>
                <a:spcPts val="1831"/>
              </a:lnSpc>
              <a:spcBef>
                <a:spcPts val="130"/>
              </a:spcBef>
            </a:pPr>
            <a:r>
              <a:rPr sz="1200" spc="34" dirty="0" smtClean="0">
                <a:latin typeface="Calibri"/>
                <a:cs typeface="Calibri"/>
              </a:rPr>
              <a:t>((</a:t>
            </a:r>
            <a:r>
              <a:rPr sz="1200" spc="-44" dirty="0" smtClean="0">
                <a:latin typeface="Calibri"/>
                <a:cs typeface="Calibri"/>
              </a:rPr>
              <a:t>#</a:t>
            </a:r>
            <a:r>
              <a:rPr sz="1200" spc="4" dirty="0" smtClean="0">
                <a:latin typeface="Calibri"/>
                <a:cs typeface="Calibri"/>
              </a:rPr>
              <a:t>Sup</a:t>
            </a:r>
            <a:r>
              <a:rPr sz="1200" spc="44" dirty="0" smtClean="0">
                <a:latin typeface="Calibri"/>
                <a:cs typeface="Calibri"/>
              </a:rPr>
              <a:t>e</a:t>
            </a:r>
            <a:r>
              <a:rPr sz="1200" spc="-19" dirty="0" smtClean="0">
                <a:latin typeface="Calibri"/>
                <a:cs typeface="Calibri"/>
              </a:rPr>
              <a:t>r</a:t>
            </a:r>
            <a:r>
              <a:rPr sz="1200" spc="14" dirty="0" smtClean="0">
                <a:latin typeface="Calibri"/>
                <a:cs typeface="Calibri"/>
              </a:rPr>
              <a:t>v</a:t>
            </a:r>
            <a:r>
              <a:rPr sz="1200" spc="44" dirty="0" smtClean="0">
                <a:latin typeface="Calibri"/>
                <a:cs typeface="Calibri"/>
              </a:rPr>
              <a:t>i</a:t>
            </a:r>
            <a:r>
              <a:rPr sz="1200" spc="9" dirty="0" smtClean="0">
                <a:latin typeface="Calibri"/>
                <a:cs typeface="Calibri"/>
              </a:rPr>
              <a:t>s</a:t>
            </a:r>
            <a:r>
              <a:rPr sz="1200" spc="44" dirty="0" smtClean="0">
                <a:latin typeface="Calibri"/>
                <a:cs typeface="Calibri"/>
              </a:rPr>
              <a:t>i</a:t>
            </a:r>
            <a:r>
              <a:rPr sz="1200" spc="4" dirty="0" smtClean="0">
                <a:latin typeface="Calibri"/>
                <a:cs typeface="Calibri"/>
              </a:rPr>
              <a:t>on</a:t>
            </a:r>
            <a:r>
              <a:rPr sz="1200" spc="44" dirty="0" smtClean="0">
                <a:latin typeface="Calibri"/>
                <a:cs typeface="Calibri"/>
              </a:rPr>
              <a:t>e</a:t>
            </a:r>
            <a:r>
              <a:rPr sz="1200" spc="9" dirty="0" smtClean="0">
                <a:latin typeface="Calibri"/>
                <a:cs typeface="Calibri"/>
              </a:rPr>
              <a:t>s</a:t>
            </a:r>
            <a:r>
              <a:rPr sz="1200" spc="34" dirty="0" smtClean="0">
                <a:latin typeface="Calibri"/>
                <a:cs typeface="Calibri"/>
              </a:rPr>
              <a:t>)</a:t>
            </a:r>
            <a:r>
              <a:rPr sz="1200" spc="14" dirty="0" smtClean="0">
                <a:latin typeface="Calibri"/>
                <a:cs typeface="Calibri"/>
              </a:rPr>
              <a:t>/</a:t>
            </a:r>
            <a:r>
              <a:rPr sz="1200" spc="34" dirty="0" smtClean="0">
                <a:latin typeface="Calibri"/>
                <a:cs typeface="Calibri"/>
              </a:rPr>
              <a:t>(</a:t>
            </a:r>
            <a:r>
              <a:rPr sz="1200" spc="0" dirty="0" smtClean="0">
                <a:latin typeface="Calibri"/>
                <a:cs typeface="Calibri"/>
              </a:rPr>
              <a:t># </a:t>
            </a:r>
            <a:endParaRPr sz="1200" dirty="0">
              <a:latin typeface="Calibri"/>
              <a:cs typeface="Calibri"/>
            </a:endParaRPr>
          </a:p>
          <a:p>
            <a:pPr marL="426059" marR="333104">
              <a:lnSpc>
                <a:spcPts val="1831"/>
              </a:lnSpc>
              <a:spcBef>
                <a:spcPts val="184"/>
              </a:spcBef>
            </a:pPr>
            <a:r>
              <a:rPr sz="1200" spc="19" dirty="0" smtClean="0">
                <a:latin typeface="Calibri"/>
                <a:cs typeface="Calibri"/>
              </a:rPr>
              <a:t>P</a:t>
            </a:r>
            <a:r>
              <a:rPr sz="1200" spc="-19" dirty="0" smtClean="0">
                <a:latin typeface="Calibri"/>
                <a:cs typeface="Calibri"/>
              </a:rPr>
              <a:t>r</a:t>
            </a:r>
            <a:r>
              <a:rPr sz="1200" spc="4" dirty="0" smtClean="0">
                <a:latin typeface="Calibri"/>
                <a:cs typeface="Calibri"/>
              </a:rPr>
              <a:t>o</a:t>
            </a:r>
            <a:r>
              <a:rPr sz="1200" spc="-9" dirty="0" smtClean="0">
                <a:latin typeface="Calibri"/>
                <a:cs typeface="Calibri"/>
              </a:rPr>
              <a:t>g</a:t>
            </a:r>
            <a:r>
              <a:rPr sz="1200" spc="-19" dirty="0" smtClean="0">
                <a:latin typeface="Calibri"/>
                <a:cs typeface="Calibri"/>
              </a:rPr>
              <a:t>ra</a:t>
            </a:r>
            <a:r>
              <a:rPr sz="1200" spc="0" dirty="0" smtClean="0">
                <a:latin typeface="Calibri"/>
                <a:cs typeface="Calibri"/>
              </a:rPr>
              <a:t>m</a:t>
            </a:r>
            <a:r>
              <a:rPr sz="1200" spc="-25" dirty="0" smtClean="0">
                <a:latin typeface="Calibri"/>
                <a:cs typeface="Calibri"/>
              </a:rPr>
              <a:t>a</a:t>
            </a:r>
            <a:r>
              <a:rPr sz="1200" spc="4" dirty="0" smtClean="0">
                <a:latin typeface="Calibri"/>
                <a:cs typeface="Calibri"/>
              </a:rPr>
              <a:t>d</a:t>
            </a:r>
            <a:r>
              <a:rPr sz="1200" spc="-19" dirty="0" smtClean="0">
                <a:latin typeface="Calibri"/>
                <a:cs typeface="Calibri"/>
              </a:rPr>
              <a:t>a</a:t>
            </a:r>
            <a:r>
              <a:rPr sz="1200" spc="9" dirty="0" smtClean="0">
                <a:latin typeface="Calibri"/>
                <a:cs typeface="Calibri"/>
              </a:rPr>
              <a:t>s</a:t>
            </a:r>
            <a:r>
              <a:rPr sz="1200" spc="34" dirty="0" smtClean="0">
                <a:latin typeface="Calibri"/>
                <a:cs typeface="Calibri"/>
              </a:rPr>
              <a:t>))</a:t>
            </a:r>
            <a:r>
              <a:rPr sz="1200" spc="-44" dirty="0" smtClean="0">
                <a:latin typeface="Calibri"/>
                <a:cs typeface="Calibri"/>
              </a:rPr>
              <a:t>×</a:t>
            </a:r>
            <a:r>
              <a:rPr sz="1200" spc="-54" dirty="0" smtClean="0">
                <a:latin typeface="Calibri"/>
                <a:cs typeface="Calibri"/>
              </a:rPr>
              <a:t>10</a:t>
            </a:r>
            <a:r>
              <a:rPr sz="1200" spc="0" dirty="0" smtClean="0">
                <a:latin typeface="Calibri"/>
                <a:cs typeface="Calibri"/>
              </a:rPr>
              <a:t>0</a:t>
            </a:r>
            <a:endParaRPr sz="1200" dirty="0">
              <a:latin typeface="Calibri"/>
              <a:cs typeface="Calibri"/>
            </a:endParaRPr>
          </a:p>
        </p:txBody>
      </p:sp>
      <p:sp>
        <p:nvSpPr>
          <p:cNvPr id="71" name="object 5"/>
          <p:cNvSpPr txBox="1"/>
          <p:nvPr/>
        </p:nvSpPr>
        <p:spPr>
          <a:xfrm>
            <a:off x="5490311" y="4969595"/>
            <a:ext cx="1215043" cy="510889"/>
          </a:xfrm>
          <a:prstGeom prst="rect">
            <a:avLst/>
          </a:prstGeom>
        </p:spPr>
        <p:txBody>
          <a:bodyPr wrap="square" lIns="0" tIns="0" rIns="0" bIns="0" rtlCol="0">
            <a:noAutofit/>
          </a:bodyPr>
          <a:lstStyle/>
          <a:p>
            <a:pPr>
              <a:lnSpc>
                <a:spcPts val="1000"/>
              </a:lnSpc>
              <a:spcBef>
                <a:spcPts val="35"/>
              </a:spcBef>
            </a:pPr>
            <a:endParaRPr sz="1000"/>
          </a:p>
          <a:p>
            <a:pPr marL="403073">
              <a:lnSpc>
                <a:spcPct val="101725"/>
              </a:lnSpc>
            </a:pPr>
            <a:r>
              <a:rPr sz="1500" spc="-54" dirty="0" smtClean="0">
                <a:latin typeface="Calibri"/>
                <a:cs typeface="Calibri"/>
              </a:rPr>
              <a:t>72</a:t>
            </a:r>
            <a:r>
              <a:rPr sz="1500" spc="14" dirty="0" smtClean="0">
                <a:latin typeface="Calibri"/>
                <a:cs typeface="Calibri"/>
              </a:rPr>
              <a:t>.</a:t>
            </a:r>
            <a:r>
              <a:rPr sz="1500" spc="-54" dirty="0" smtClean="0">
                <a:latin typeface="Calibri"/>
                <a:cs typeface="Calibri"/>
              </a:rPr>
              <a:t>2</a:t>
            </a:r>
            <a:r>
              <a:rPr sz="1500" spc="0" dirty="0" smtClean="0">
                <a:latin typeface="Calibri"/>
                <a:cs typeface="Calibri"/>
              </a:rPr>
              <a:t>%</a:t>
            </a:r>
            <a:endParaRPr sz="1500">
              <a:latin typeface="Calibri"/>
              <a:cs typeface="Calibri"/>
            </a:endParaRPr>
          </a:p>
        </p:txBody>
      </p:sp>
      <p:sp>
        <p:nvSpPr>
          <p:cNvPr id="72" name="object 4"/>
          <p:cNvSpPr txBox="1"/>
          <p:nvPr/>
        </p:nvSpPr>
        <p:spPr>
          <a:xfrm>
            <a:off x="6705355" y="4969595"/>
            <a:ext cx="1215043" cy="510889"/>
          </a:xfrm>
          <a:prstGeom prst="rect">
            <a:avLst/>
          </a:prstGeom>
        </p:spPr>
        <p:txBody>
          <a:bodyPr wrap="square" lIns="0" tIns="0" rIns="0" bIns="0" rtlCol="0">
            <a:noAutofit/>
          </a:bodyPr>
          <a:lstStyle/>
          <a:p>
            <a:pPr>
              <a:lnSpc>
                <a:spcPts val="1000"/>
              </a:lnSpc>
              <a:spcBef>
                <a:spcPts val="35"/>
              </a:spcBef>
            </a:pPr>
            <a:endParaRPr sz="1000"/>
          </a:p>
          <a:p>
            <a:pPr marL="357708">
              <a:lnSpc>
                <a:spcPct val="101725"/>
              </a:lnSpc>
            </a:pPr>
            <a:r>
              <a:rPr sz="1500" spc="-54" dirty="0" smtClean="0">
                <a:latin typeface="Calibri"/>
                <a:cs typeface="Calibri"/>
              </a:rPr>
              <a:t>100</a:t>
            </a:r>
            <a:r>
              <a:rPr sz="1500" spc="14" dirty="0" smtClean="0">
                <a:latin typeface="Calibri"/>
                <a:cs typeface="Calibri"/>
              </a:rPr>
              <a:t>.</a:t>
            </a:r>
            <a:r>
              <a:rPr sz="1500" spc="-54" dirty="0" smtClean="0">
                <a:latin typeface="Calibri"/>
                <a:cs typeface="Calibri"/>
              </a:rPr>
              <a:t>0</a:t>
            </a:r>
            <a:r>
              <a:rPr sz="1500" spc="0" dirty="0" smtClean="0">
                <a:latin typeface="Calibri"/>
                <a:cs typeface="Calibri"/>
              </a:rPr>
              <a:t>%</a:t>
            </a:r>
            <a:endParaRPr sz="1500">
              <a:latin typeface="Calibri"/>
              <a:cs typeface="Calibri"/>
            </a:endParaRPr>
          </a:p>
        </p:txBody>
      </p:sp>
      <p:sp>
        <p:nvSpPr>
          <p:cNvPr id="73" name="object 3"/>
          <p:cNvSpPr txBox="1"/>
          <p:nvPr/>
        </p:nvSpPr>
        <p:spPr>
          <a:xfrm>
            <a:off x="7920399" y="4969595"/>
            <a:ext cx="1135336" cy="510889"/>
          </a:xfrm>
          <a:prstGeom prst="rect">
            <a:avLst/>
          </a:prstGeom>
        </p:spPr>
        <p:txBody>
          <a:bodyPr wrap="square" lIns="0" tIns="0" rIns="0" bIns="0" rtlCol="0">
            <a:noAutofit/>
          </a:bodyPr>
          <a:lstStyle/>
          <a:p>
            <a:pPr>
              <a:lnSpc>
                <a:spcPts val="1000"/>
              </a:lnSpc>
              <a:spcBef>
                <a:spcPts val="35"/>
              </a:spcBef>
            </a:pPr>
            <a:endParaRPr sz="1000"/>
          </a:p>
          <a:p>
            <a:pPr marL="357557">
              <a:lnSpc>
                <a:spcPct val="101725"/>
              </a:lnSpc>
            </a:pPr>
            <a:r>
              <a:rPr sz="1500" b="1" spc="-54" dirty="0" smtClean="0">
                <a:solidFill>
                  <a:srgbClr val="FFFFFF"/>
                </a:solidFill>
                <a:latin typeface="Calibri"/>
                <a:cs typeface="Calibri"/>
              </a:rPr>
              <a:t>27</a:t>
            </a:r>
            <a:r>
              <a:rPr sz="1500" b="1" spc="0" dirty="0" smtClean="0">
                <a:solidFill>
                  <a:srgbClr val="FFFFFF"/>
                </a:solidFill>
                <a:latin typeface="Calibri"/>
                <a:cs typeface="Calibri"/>
              </a:rPr>
              <a:t>.</a:t>
            </a:r>
            <a:r>
              <a:rPr sz="1500" b="1" spc="-59" dirty="0" smtClean="0">
                <a:solidFill>
                  <a:srgbClr val="FFFFFF"/>
                </a:solidFill>
                <a:latin typeface="Calibri"/>
                <a:cs typeface="Calibri"/>
              </a:rPr>
              <a:t>8</a:t>
            </a:r>
            <a:r>
              <a:rPr sz="1500" b="1" spc="0" dirty="0" smtClean="0">
                <a:solidFill>
                  <a:srgbClr val="FFFFFF"/>
                </a:solidFill>
                <a:latin typeface="Calibri"/>
                <a:cs typeface="Calibri"/>
              </a:rPr>
              <a:t>%</a:t>
            </a:r>
            <a:endParaRPr sz="1500">
              <a:latin typeface="Calibri"/>
              <a:cs typeface="Calibri"/>
            </a:endParaRPr>
          </a:p>
        </p:txBody>
      </p:sp>
      <p:sp>
        <p:nvSpPr>
          <p:cNvPr id="74" name="Rectángulo 73"/>
          <p:cNvSpPr/>
          <p:nvPr/>
        </p:nvSpPr>
        <p:spPr>
          <a:xfrm>
            <a:off x="4400025" y="635817"/>
            <a:ext cx="4572000" cy="400110"/>
          </a:xfrm>
          <a:prstGeom prst="rect">
            <a:avLst/>
          </a:prstGeom>
        </p:spPr>
        <p:txBody>
          <a:bodyPr>
            <a:spAutoFit/>
          </a:bodyPr>
          <a:lstStyle/>
          <a:p>
            <a:pPr algn="r"/>
            <a:r>
              <a:rPr lang="es-MX" sz="2000" b="1" spc="-5" dirty="0" smtClean="0">
                <a:cs typeface="Arial"/>
              </a:rPr>
              <a:t>EVALUACIÓN</a:t>
            </a:r>
            <a:endParaRPr lang="es-MX" sz="2000" b="1" dirty="0"/>
          </a:p>
        </p:txBody>
      </p:sp>
    </p:spTree>
    <p:extLst>
      <p:ext uri="{BB962C8B-B14F-4D97-AF65-F5344CB8AC3E}">
        <p14:creationId xmlns:p14="http://schemas.microsoft.com/office/powerpoint/2010/main" val="41663079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853752"/>
            <a:ext cx="4135619" cy="461665"/>
          </a:xfrm>
          <a:prstGeom prst="rect">
            <a:avLst/>
          </a:prstGeom>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6200000" scaled="1"/>
            <a:tileRect/>
          </a:gradFill>
        </p:spPr>
        <p:txBody>
          <a:bodyPr wrap="none">
            <a:spAutoFit/>
          </a:bodyPr>
          <a:lstStyle/>
          <a:p>
            <a:pPr algn="just"/>
            <a:r>
              <a:rPr lang="es-MX" sz="2400" b="1" dirty="0" smtClean="0">
                <a:solidFill>
                  <a:srgbClr val="006600"/>
                </a:solidFill>
              </a:rPr>
              <a:t>6.- Indicadores de Desempeño.</a:t>
            </a:r>
            <a:endParaRPr lang="es-MX" sz="2400" b="1" dirty="0">
              <a:solidFill>
                <a:srgbClr val="006600"/>
              </a:solidFill>
            </a:endParaRPr>
          </a:p>
        </p:txBody>
      </p:sp>
      <p:sp>
        <p:nvSpPr>
          <p:cNvPr id="5" name="object 2"/>
          <p:cNvSpPr txBox="1"/>
          <p:nvPr/>
        </p:nvSpPr>
        <p:spPr>
          <a:xfrm>
            <a:off x="304800" y="1736469"/>
            <a:ext cx="8507349" cy="2308351"/>
          </a:xfrm>
          <a:prstGeom prst="rect">
            <a:avLst/>
          </a:prstGeom>
          <a:solidFill>
            <a:schemeClr val="bg1"/>
          </a:solidFill>
        </p:spPr>
        <p:txBody>
          <a:bodyPr wrap="square" lIns="0" tIns="0" rIns="0" bIns="0" rtlCol="0">
            <a:noAutofit/>
          </a:bodyPr>
          <a:lstStyle/>
          <a:p>
            <a:pPr marL="140107" marR="142718" indent="0" algn="ctr">
              <a:lnSpc>
                <a:spcPct val="99995"/>
              </a:lnSpc>
              <a:spcBef>
                <a:spcPts val="365"/>
              </a:spcBef>
            </a:pPr>
            <a:r>
              <a:rPr sz="3600" b="1" spc="0" dirty="0" smtClean="0">
                <a:latin typeface="Calibri"/>
                <a:cs typeface="Calibri"/>
              </a:rPr>
              <a:t>Lineamie</a:t>
            </a:r>
            <a:r>
              <a:rPr sz="3600" b="1" spc="-29" dirty="0" smtClean="0">
                <a:latin typeface="Calibri"/>
                <a:cs typeface="Calibri"/>
              </a:rPr>
              <a:t>n</a:t>
            </a:r>
            <a:r>
              <a:rPr sz="3600" b="1" spc="-34" dirty="0" smtClean="0">
                <a:latin typeface="Calibri"/>
                <a:cs typeface="Calibri"/>
              </a:rPr>
              <a:t>t</a:t>
            </a:r>
            <a:r>
              <a:rPr sz="3600" b="1" spc="0" dirty="0" smtClean="0">
                <a:latin typeface="Calibri"/>
                <a:cs typeface="Calibri"/>
              </a:rPr>
              <a:t>os</a:t>
            </a:r>
            <a:r>
              <a:rPr sz="3600" b="1" spc="14" dirty="0" smtClean="0">
                <a:latin typeface="Calibri"/>
                <a:cs typeface="Calibri"/>
              </a:rPr>
              <a:t> </a:t>
            </a:r>
            <a:r>
              <a:rPr sz="3600" b="1" spc="0" dirty="0" smtClean="0">
                <a:latin typeface="Calibri"/>
                <a:cs typeface="Calibri"/>
              </a:rPr>
              <a:t>pa</a:t>
            </a:r>
            <a:r>
              <a:rPr sz="3600" b="1" spc="-79" dirty="0" smtClean="0">
                <a:latin typeface="Calibri"/>
                <a:cs typeface="Calibri"/>
              </a:rPr>
              <a:t>r</a:t>
            </a:r>
            <a:r>
              <a:rPr sz="3600" b="1" spc="0" dirty="0" smtClean="0">
                <a:latin typeface="Calibri"/>
                <a:cs typeface="Calibri"/>
              </a:rPr>
              <a:t>a la </a:t>
            </a:r>
            <a:r>
              <a:rPr sz="3600" b="1" spc="-14" dirty="0" smtClean="0">
                <a:latin typeface="Calibri"/>
                <a:cs typeface="Calibri"/>
              </a:rPr>
              <a:t>c</a:t>
            </a:r>
            <a:r>
              <a:rPr sz="3600" b="1" spc="0" dirty="0" smtClean="0">
                <a:latin typeface="Calibri"/>
                <a:cs typeface="Calibri"/>
              </a:rPr>
              <a:t>on</a:t>
            </a:r>
            <a:r>
              <a:rPr sz="3600" b="1" spc="-34" dirty="0" smtClean="0">
                <a:latin typeface="Calibri"/>
                <a:cs typeface="Calibri"/>
              </a:rPr>
              <a:t>s</a:t>
            </a:r>
            <a:r>
              <a:rPr sz="3600" b="1" spc="0" dirty="0" smtClean="0">
                <a:latin typeface="Calibri"/>
                <a:cs typeface="Calibri"/>
              </a:rPr>
              <a:t>truc</a:t>
            </a:r>
            <a:r>
              <a:rPr sz="3600" b="1" spc="9" dirty="0" smtClean="0">
                <a:latin typeface="Calibri"/>
                <a:cs typeface="Calibri"/>
              </a:rPr>
              <a:t>c</a:t>
            </a:r>
            <a:r>
              <a:rPr sz="3600" b="1" spc="0" dirty="0" smtClean="0">
                <a:latin typeface="Calibri"/>
                <a:cs typeface="Calibri"/>
              </a:rPr>
              <a:t>ión</a:t>
            </a:r>
            <a:r>
              <a:rPr sz="3600" b="1" spc="9" dirty="0" smtClean="0">
                <a:latin typeface="Calibri"/>
                <a:cs typeface="Calibri"/>
              </a:rPr>
              <a:t> </a:t>
            </a:r>
            <a:r>
              <a:rPr sz="3600" b="1" spc="0" dirty="0" smtClean="0">
                <a:latin typeface="Calibri"/>
                <a:cs typeface="Calibri"/>
              </a:rPr>
              <a:t>y</a:t>
            </a:r>
            <a:r>
              <a:rPr sz="3600" b="1" spc="-9" dirty="0" smtClean="0">
                <a:latin typeface="Calibri"/>
                <a:cs typeface="Calibri"/>
              </a:rPr>
              <a:t> </a:t>
            </a:r>
            <a:r>
              <a:rPr sz="3600" b="1" spc="0" dirty="0" smtClean="0">
                <a:latin typeface="Calibri"/>
                <a:cs typeface="Calibri"/>
              </a:rPr>
              <a:t>diseño de indi</a:t>
            </a:r>
            <a:r>
              <a:rPr sz="3600" b="1" spc="-14" dirty="0" smtClean="0">
                <a:latin typeface="Calibri"/>
                <a:cs typeface="Calibri"/>
              </a:rPr>
              <a:t>c</a:t>
            </a:r>
            <a:r>
              <a:rPr sz="3600" b="1" spc="0" dirty="0" smtClean="0">
                <a:latin typeface="Calibri"/>
                <a:cs typeface="Calibri"/>
              </a:rPr>
              <a:t>ad</a:t>
            </a:r>
            <a:r>
              <a:rPr sz="3600" b="1" spc="-4" dirty="0" smtClean="0">
                <a:latin typeface="Calibri"/>
                <a:cs typeface="Calibri"/>
              </a:rPr>
              <a:t>o</a:t>
            </a:r>
            <a:r>
              <a:rPr sz="3600" b="1" spc="-34" dirty="0" smtClean="0">
                <a:latin typeface="Calibri"/>
                <a:cs typeface="Calibri"/>
              </a:rPr>
              <a:t>r</a:t>
            </a:r>
            <a:r>
              <a:rPr sz="3600" b="1" spc="0" dirty="0" smtClean="0">
                <a:latin typeface="Calibri"/>
                <a:cs typeface="Calibri"/>
              </a:rPr>
              <a:t>es</a:t>
            </a:r>
            <a:r>
              <a:rPr sz="3600" b="1" spc="14" dirty="0" smtClean="0">
                <a:latin typeface="Calibri"/>
                <a:cs typeface="Calibri"/>
              </a:rPr>
              <a:t> </a:t>
            </a:r>
            <a:r>
              <a:rPr sz="3600" b="1" spc="0" dirty="0" smtClean="0">
                <a:latin typeface="Calibri"/>
                <a:cs typeface="Calibri"/>
              </a:rPr>
              <a:t>de desempeño media</a:t>
            </a:r>
            <a:r>
              <a:rPr sz="3600" b="1" spc="-39" dirty="0" smtClean="0">
                <a:latin typeface="Calibri"/>
                <a:cs typeface="Calibri"/>
              </a:rPr>
              <a:t>n</a:t>
            </a:r>
            <a:r>
              <a:rPr sz="3600" b="1" spc="-50" dirty="0" smtClean="0">
                <a:latin typeface="Calibri"/>
                <a:cs typeface="Calibri"/>
              </a:rPr>
              <a:t>t</a:t>
            </a:r>
            <a:r>
              <a:rPr sz="3600" b="1" spc="0" dirty="0" smtClean="0">
                <a:latin typeface="Calibri"/>
                <a:cs typeface="Calibri"/>
              </a:rPr>
              <a:t>e</a:t>
            </a:r>
            <a:r>
              <a:rPr sz="3600" b="1" spc="9" dirty="0" smtClean="0">
                <a:latin typeface="Calibri"/>
                <a:cs typeface="Calibri"/>
              </a:rPr>
              <a:t> </a:t>
            </a:r>
            <a:r>
              <a:rPr sz="3600" b="1" spc="0" dirty="0" smtClean="0">
                <a:latin typeface="Calibri"/>
                <a:cs typeface="Calibri"/>
              </a:rPr>
              <a:t>la M</a:t>
            </a:r>
            <a:r>
              <a:rPr sz="3600" b="1" spc="-25" dirty="0" smtClean="0">
                <a:latin typeface="Calibri"/>
                <a:cs typeface="Calibri"/>
              </a:rPr>
              <a:t>e</a:t>
            </a:r>
            <a:r>
              <a:rPr sz="3600" b="1" spc="-34" dirty="0" smtClean="0">
                <a:latin typeface="Calibri"/>
                <a:cs typeface="Calibri"/>
              </a:rPr>
              <a:t>t</a:t>
            </a:r>
            <a:r>
              <a:rPr sz="3600" b="1" spc="0" dirty="0" smtClean="0">
                <a:latin typeface="Calibri"/>
                <a:cs typeface="Calibri"/>
              </a:rPr>
              <a:t>od</a:t>
            </a:r>
            <a:r>
              <a:rPr sz="3600" b="1" spc="-4" dirty="0" smtClean="0">
                <a:latin typeface="Calibri"/>
                <a:cs typeface="Calibri"/>
              </a:rPr>
              <a:t>o</a:t>
            </a:r>
            <a:r>
              <a:rPr sz="3600" b="1" spc="0" dirty="0" smtClean="0">
                <a:latin typeface="Calibri"/>
                <a:cs typeface="Calibri"/>
              </a:rPr>
              <a:t>logía</a:t>
            </a:r>
            <a:r>
              <a:rPr sz="3600" b="1" spc="34" dirty="0" smtClean="0">
                <a:latin typeface="Calibri"/>
                <a:cs typeface="Calibri"/>
              </a:rPr>
              <a:t> </a:t>
            </a:r>
            <a:r>
              <a:rPr sz="3600" b="1" spc="0" dirty="0" smtClean="0">
                <a:latin typeface="Calibri"/>
                <a:cs typeface="Calibri"/>
              </a:rPr>
              <a:t>de Ma</a:t>
            </a:r>
            <a:r>
              <a:rPr sz="3600" b="1" spc="-44" dirty="0" smtClean="0">
                <a:latin typeface="Calibri"/>
                <a:cs typeface="Calibri"/>
              </a:rPr>
              <a:t>r</a:t>
            </a:r>
            <a:r>
              <a:rPr sz="3600" b="1" spc="0" dirty="0" smtClean="0">
                <a:latin typeface="Calibri"/>
                <a:cs typeface="Calibri"/>
              </a:rPr>
              <a:t>co</a:t>
            </a:r>
            <a:r>
              <a:rPr sz="3600" b="1" spc="-9" dirty="0" smtClean="0">
                <a:latin typeface="Calibri"/>
                <a:cs typeface="Calibri"/>
              </a:rPr>
              <a:t> </a:t>
            </a:r>
            <a:r>
              <a:rPr sz="3600" b="1" spc="0" dirty="0" smtClean="0">
                <a:latin typeface="Calibri"/>
                <a:cs typeface="Calibri"/>
              </a:rPr>
              <a:t>Lógico</a:t>
            </a:r>
            <a:endParaRPr sz="3600" dirty="0">
              <a:latin typeface="Calibri"/>
              <a:cs typeface="Calibri"/>
            </a:endParaRPr>
          </a:p>
          <a:p>
            <a:pPr marL="2566035" marR="2564152" algn="ctr">
              <a:lnSpc>
                <a:spcPts val="4335"/>
              </a:lnSpc>
              <a:spcBef>
                <a:spcPts val="216"/>
              </a:spcBef>
            </a:pPr>
            <a:r>
              <a:rPr sz="5400" b="1" spc="0" baseline="1517" dirty="0" smtClean="0">
                <a:latin typeface="Calibri"/>
                <a:cs typeface="Calibri"/>
              </a:rPr>
              <a:t>DOF: 16/05/2013</a:t>
            </a:r>
            <a:endParaRPr sz="3600" dirty="0">
              <a:latin typeface="Calibri"/>
              <a:cs typeface="Calibri"/>
            </a:endParaRPr>
          </a:p>
        </p:txBody>
      </p:sp>
      <p:sp>
        <p:nvSpPr>
          <p:cNvPr id="6" name="object 8"/>
          <p:cNvSpPr/>
          <p:nvPr/>
        </p:nvSpPr>
        <p:spPr>
          <a:xfrm>
            <a:off x="711759" y="4207979"/>
            <a:ext cx="8100390" cy="1986660"/>
          </a:xfrm>
          <a:custGeom>
            <a:avLst/>
            <a:gdLst/>
            <a:ahLst/>
            <a:cxnLst/>
            <a:rect l="l" t="t" r="r" b="b"/>
            <a:pathLst>
              <a:path w="8100390" h="1986660">
                <a:moveTo>
                  <a:pt x="7796458" y="1985563"/>
                </a:moveTo>
                <a:lnTo>
                  <a:pt x="7848873" y="1977040"/>
                </a:lnTo>
                <a:lnTo>
                  <a:pt x="7898186" y="1960645"/>
                </a:lnTo>
                <a:lnTo>
                  <a:pt x="7943715" y="1937062"/>
                </a:lnTo>
                <a:lnTo>
                  <a:pt x="7984780" y="1906970"/>
                </a:lnTo>
                <a:lnTo>
                  <a:pt x="8020699" y="1871051"/>
                </a:lnTo>
                <a:lnTo>
                  <a:pt x="8050791" y="1829986"/>
                </a:lnTo>
                <a:lnTo>
                  <a:pt x="8074375" y="1784457"/>
                </a:lnTo>
                <a:lnTo>
                  <a:pt x="8090769" y="1735144"/>
                </a:lnTo>
                <a:lnTo>
                  <a:pt x="8099292" y="1682729"/>
                </a:lnTo>
                <a:lnTo>
                  <a:pt x="8100390" y="1655572"/>
                </a:lnTo>
                <a:lnTo>
                  <a:pt x="8100390" y="331088"/>
                </a:lnTo>
                <a:lnTo>
                  <a:pt x="8096057" y="277378"/>
                </a:lnTo>
                <a:lnTo>
                  <a:pt x="8083513" y="226429"/>
                </a:lnTo>
                <a:lnTo>
                  <a:pt x="8063439" y="178923"/>
                </a:lnTo>
                <a:lnTo>
                  <a:pt x="8036516" y="135541"/>
                </a:lnTo>
                <a:lnTo>
                  <a:pt x="8003425" y="96964"/>
                </a:lnTo>
                <a:lnTo>
                  <a:pt x="7964848" y="63873"/>
                </a:lnTo>
                <a:lnTo>
                  <a:pt x="7921466" y="36950"/>
                </a:lnTo>
                <a:lnTo>
                  <a:pt x="7873960" y="16876"/>
                </a:lnTo>
                <a:lnTo>
                  <a:pt x="7823011" y="4332"/>
                </a:lnTo>
                <a:lnTo>
                  <a:pt x="7769301" y="0"/>
                </a:lnTo>
                <a:lnTo>
                  <a:pt x="331165" y="0"/>
                </a:lnTo>
                <a:lnTo>
                  <a:pt x="277440" y="4332"/>
                </a:lnTo>
                <a:lnTo>
                  <a:pt x="226478" y="16876"/>
                </a:lnTo>
                <a:lnTo>
                  <a:pt x="178961" y="36950"/>
                </a:lnTo>
                <a:lnTo>
                  <a:pt x="135568" y="63873"/>
                </a:lnTo>
                <a:lnTo>
                  <a:pt x="96983" y="96964"/>
                </a:lnTo>
                <a:lnTo>
                  <a:pt x="63886" y="135541"/>
                </a:lnTo>
                <a:lnTo>
                  <a:pt x="36957" y="178923"/>
                </a:lnTo>
                <a:lnTo>
                  <a:pt x="16879" y="226429"/>
                </a:lnTo>
                <a:lnTo>
                  <a:pt x="4333" y="277378"/>
                </a:lnTo>
                <a:lnTo>
                  <a:pt x="0" y="331088"/>
                </a:lnTo>
                <a:lnTo>
                  <a:pt x="0" y="1655571"/>
                </a:lnTo>
                <a:lnTo>
                  <a:pt x="4333" y="1709282"/>
                </a:lnTo>
                <a:lnTo>
                  <a:pt x="16879" y="1760231"/>
                </a:lnTo>
                <a:lnTo>
                  <a:pt x="36957" y="1807737"/>
                </a:lnTo>
                <a:lnTo>
                  <a:pt x="63886" y="1851119"/>
                </a:lnTo>
                <a:lnTo>
                  <a:pt x="96983" y="1889696"/>
                </a:lnTo>
                <a:lnTo>
                  <a:pt x="135568" y="1922787"/>
                </a:lnTo>
                <a:lnTo>
                  <a:pt x="178961" y="1949710"/>
                </a:lnTo>
                <a:lnTo>
                  <a:pt x="226478" y="1969784"/>
                </a:lnTo>
                <a:lnTo>
                  <a:pt x="277440" y="1982328"/>
                </a:lnTo>
                <a:lnTo>
                  <a:pt x="331165" y="1986660"/>
                </a:lnTo>
                <a:lnTo>
                  <a:pt x="7769301" y="1986660"/>
                </a:lnTo>
                <a:lnTo>
                  <a:pt x="7796458" y="1985563"/>
                </a:lnTo>
              </a:path>
            </a:pathLst>
          </a:custGeom>
          <a:ln w="25400">
            <a:solidFill>
              <a:srgbClr val="FFFFFF"/>
            </a:solidFill>
          </a:ln>
        </p:spPr>
        <p:txBody>
          <a:bodyPr wrap="square" lIns="0" tIns="0" rIns="0" bIns="0" rtlCol="0">
            <a:noAutofit/>
          </a:bodyPr>
          <a:lstStyle/>
          <a:p>
            <a:endParaRPr/>
          </a:p>
        </p:txBody>
      </p:sp>
      <p:sp>
        <p:nvSpPr>
          <p:cNvPr id="7" name="object 7"/>
          <p:cNvSpPr/>
          <p:nvPr/>
        </p:nvSpPr>
        <p:spPr>
          <a:xfrm>
            <a:off x="711759" y="4207979"/>
            <a:ext cx="8100390" cy="1986660"/>
          </a:xfrm>
          <a:custGeom>
            <a:avLst/>
            <a:gdLst/>
            <a:ahLst/>
            <a:cxnLst/>
            <a:rect l="l" t="t" r="r" b="b"/>
            <a:pathLst>
              <a:path w="8100390" h="1986660">
                <a:moveTo>
                  <a:pt x="7796458" y="1985563"/>
                </a:moveTo>
                <a:lnTo>
                  <a:pt x="7848873" y="1977040"/>
                </a:lnTo>
                <a:lnTo>
                  <a:pt x="7898186" y="1960645"/>
                </a:lnTo>
                <a:lnTo>
                  <a:pt x="7943715" y="1937062"/>
                </a:lnTo>
                <a:lnTo>
                  <a:pt x="7984780" y="1906970"/>
                </a:lnTo>
                <a:lnTo>
                  <a:pt x="8020699" y="1871051"/>
                </a:lnTo>
                <a:lnTo>
                  <a:pt x="8050791" y="1829986"/>
                </a:lnTo>
                <a:lnTo>
                  <a:pt x="8074375" y="1784457"/>
                </a:lnTo>
                <a:lnTo>
                  <a:pt x="8090769" y="1735144"/>
                </a:lnTo>
                <a:lnTo>
                  <a:pt x="8099292" y="1682729"/>
                </a:lnTo>
                <a:lnTo>
                  <a:pt x="8100390" y="1655572"/>
                </a:lnTo>
                <a:lnTo>
                  <a:pt x="8100390" y="331088"/>
                </a:lnTo>
                <a:lnTo>
                  <a:pt x="8096057" y="277378"/>
                </a:lnTo>
                <a:lnTo>
                  <a:pt x="8083513" y="226429"/>
                </a:lnTo>
                <a:lnTo>
                  <a:pt x="8063439" y="178923"/>
                </a:lnTo>
                <a:lnTo>
                  <a:pt x="8036516" y="135541"/>
                </a:lnTo>
                <a:lnTo>
                  <a:pt x="8003425" y="96964"/>
                </a:lnTo>
                <a:lnTo>
                  <a:pt x="7964848" y="63873"/>
                </a:lnTo>
                <a:lnTo>
                  <a:pt x="7921466" y="36950"/>
                </a:lnTo>
                <a:lnTo>
                  <a:pt x="7873960" y="16876"/>
                </a:lnTo>
                <a:lnTo>
                  <a:pt x="7823011" y="4332"/>
                </a:lnTo>
                <a:lnTo>
                  <a:pt x="7769301" y="0"/>
                </a:lnTo>
                <a:lnTo>
                  <a:pt x="331165" y="0"/>
                </a:lnTo>
                <a:lnTo>
                  <a:pt x="277440" y="4332"/>
                </a:lnTo>
                <a:lnTo>
                  <a:pt x="226478" y="16876"/>
                </a:lnTo>
                <a:lnTo>
                  <a:pt x="178961" y="36950"/>
                </a:lnTo>
                <a:lnTo>
                  <a:pt x="135568" y="63873"/>
                </a:lnTo>
                <a:lnTo>
                  <a:pt x="96983" y="96964"/>
                </a:lnTo>
                <a:lnTo>
                  <a:pt x="63886" y="135541"/>
                </a:lnTo>
                <a:lnTo>
                  <a:pt x="36957" y="178923"/>
                </a:lnTo>
                <a:lnTo>
                  <a:pt x="16879" y="226429"/>
                </a:lnTo>
                <a:lnTo>
                  <a:pt x="4333" y="277378"/>
                </a:lnTo>
                <a:lnTo>
                  <a:pt x="0" y="331088"/>
                </a:lnTo>
                <a:lnTo>
                  <a:pt x="0" y="1655571"/>
                </a:lnTo>
                <a:lnTo>
                  <a:pt x="4333" y="1709282"/>
                </a:lnTo>
                <a:lnTo>
                  <a:pt x="16879" y="1760231"/>
                </a:lnTo>
                <a:lnTo>
                  <a:pt x="36957" y="1807737"/>
                </a:lnTo>
                <a:lnTo>
                  <a:pt x="63886" y="1851119"/>
                </a:lnTo>
                <a:lnTo>
                  <a:pt x="96983" y="1889696"/>
                </a:lnTo>
                <a:lnTo>
                  <a:pt x="135568" y="1922787"/>
                </a:lnTo>
                <a:lnTo>
                  <a:pt x="178961" y="1949710"/>
                </a:lnTo>
                <a:lnTo>
                  <a:pt x="226478" y="1969784"/>
                </a:lnTo>
                <a:lnTo>
                  <a:pt x="277440" y="1982328"/>
                </a:lnTo>
                <a:lnTo>
                  <a:pt x="331165" y="1986660"/>
                </a:lnTo>
                <a:lnTo>
                  <a:pt x="7769301" y="1986660"/>
                </a:lnTo>
                <a:lnTo>
                  <a:pt x="7796458" y="1985563"/>
                </a:lnTo>
                <a:close/>
              </a:path>
            </a:pathLst>
          </a:custGeom>
          <a:solidFill>
            <a:srgbClr val="C0504D"/>
          </a:solidFill>
        </p:spPr>
        <p:txBody>
          <a:bodyPr wrap="square" lIns="0" tIns="0" rIns="0" bIns="0" rtlCol="0">
            <a:noAutofit/>
          </a:bodyPr>
          <a:lstStyle/>
          <a:p>
            <a:endParaRPr/>
          </a:p>
        </p:txBody>
      </p:sp>
      <p:sp>
        <p:nvSpPr>
          <p:cNvPr id="8" name="object 8"/>
          <p:cNvSpPr/>
          <p:nvPr/>
        </p:nvSpPr>
        <p:spPr>
          <a:xfrm>
            <a:off x="711759" y="4207979"/>
            <a:ext cx="8100390" cy="1986660"/>
          </a:xfrm>
          <a:custGeom>
            <a:avLst/>
            <a:gdLst/>
            <a:ahLst/>
            <a:cxnLst/>
            <a:rect l="l" t="t" r="r" b="b"/>
            <a:pathLst>
              <a:path w="8100390" h="1986660">
                <a:moveTo>
                  <a:pt x="7796458" y="1985563"/>
                </a:moveTo>
                <a:lnTo>
                  <a:pt x="7848873" y="1977040"/>
                </a:lnTo>
                <a:lnTo>
                  <a:pt x="7898186" y="1960645"/>
                </a:lnTo>
                <a:lnTo>
                  <a:pt x="7943715" y="1937062"/>
                </a:lnTo>
                <a:lnTo>
                  <a:pt x="7984780" y="1906970"/>
                </a:lnTo>
                <a:lnTo>
                  <a:pt x="8020699" y="1871051"/>
                </a:lnTo>
                <a:lnTo>
                  <a:pt x="8050791" y="1829986"/>
                </a:lnTo>
                <a:lnTo>
                  <a:pt x="8074375" y="1784457"/>
                </a:lnTo>
                <a:lnTo>
                  <a:pt x="8090769" y="1735144"/>
                </a:lnTo>
                <a:lnTo>
                  <a:pt x="8099292" y="1682729"/>
                </a:lnTo>
                <a:lnTo>
                  <a:pt x="8100390" y="1655572"/>
                </a:lnTo>
                <a:lnTo>
                  <a:pt x="8100390" y="331088"/>
                </a:lnTo>
                <a:lnTo>
                  <a:pt x="8096057" y="277378"/>
                </a:lnTo>
                <a:lnTo>
                  <a:pt x="8083513" y="226429"/>
                </a:lnTo>
                <a:lnTo>
                  <a:pt x="8063439" y="178923"/>
                </a:lnTo>
                <a:lnTo>
                  <a:pt x="8036516" y="135541"/>
                </a:lnTo>
                <a:lnTo>
                  <a:pt x="8003425" y="96964"/>
                </a:lnTo>
                <a:lnTo>
                  <a:pt x="7964848" y="63873"/>
                </a:lnTo>
                <a:lnTo>
                  <a:pt x="7921466" y="36950"/>
                </a:lnTo>
                <a:lnTo>
                  <a:pt x="7873960" y="16876"/>
                </a:lnTo>
                <a:lnTo>
                  <a:pt x="7823011" y="4332"/>
                </a:lnTo>
                <a:lnTo>
                  <a:pt x="7769301" y="0"/>
                </a:lnTo>
                <a:lnTo>
                  <a:pt x="331165" y="0"/>
                </a:lnTo>
                <a:lnTo>
                  <a:pt x="277440" y="4332"/>
                </a:lnTo>
                <a:lnTo>
                  <a:pt x="226478" y="16876"/>
                </a:lnTo>
                <a:lnTo>
                  <a:pt x="178961" y="36950"/>
                </a:lnTo>
                <a:lnTo>
                  <a:pt x="135568" y="63873"/>
                </a:lnTo>
                <a:lnTo>
                  <a:pt x="96983" y="96964"/>
                </a:lnTo>
                <a:lnTo>
                  <a:pt x="63886" y="135541"/>
                </a:lnTo>
                <a:lnTo>
                  <a:pt x="36957" y="178923"/>
                </a:lnTo>
                <a:lnTo>
                  <a:pt x="16879" y="226429"/>
                </a:lnTo>
                <a:lnTo>
                  <a:pt x="4333" y="277378"/>
                </a:lnTo>
                <a:lnTo>
                  <a:pt x="0" y="331088"/>
                </a:lnTo>
                <a:lnTo>
                  <a:pt x="0" y="1655571"/>
                </a:lnTo>
                <a:lnTo>
                  <a:pt x="4333" y="1709282"/>
                </a:lnTo>
                <a:lnTo>
                  <a:pt x="16879" y="1760231"/>
                </a:lnTo>
                <a:lnTo>
                  <a:pt x="36957" y="1807737"/>
                </a:lnTo>
                <a:lnTo>
                  <a:pt x="63886" y="1851119"/>
                </a:lnTo>
                <a:lnTo>
                  <a:pt x="96983" y="1889696"/>
                </a:lnTo>
                <a:lnTo>
                  <a:pt x="135568" y="1922787"/>
                </a:lnTo>
                <a:lnTo>
                  <a:pt x="178961" y="1949710"/>
                </a:lnTo>
                <a:lnTo>
                  <a:pt x="226478" y="1969784"/>
                </a:lnTo>
                <a:lnTo>
                  <a:pt x="277440" y="1982328"/>
                </a:lnTo>
                <a:lnTo>
                  <a:pt x="331165" y="1986660"/>
                </a:lnTo>
                <a:lnTo>
                  <a:pt x="7769301" y="1986660"/>
                </a:lnTo>
                <a:lnTo>
                  <a:pt x="7796458" y="1985563"/>
                </a:lnTo>
              </a:path>
            </a:pathLst>
          </a:custGeom>
          <a:ln w="25400">
            <a:solidFill>
              <a:srgbClr val="FFFFFF"/>
            </a:solidFill>
          </a:ln>
        </p:spPr>
        <p:txBody>
          <a:bodyPr wrap="square" lIns="0" tIns="0" rIns="0" bIns="0" rtlCol="0">
            <a:noAutofit/>
          </a:bodyPr>
          <a:lstStyle/>
          <a:p>
            <a:endParaRPr/>
          </a:p>
        </p:txBody>
      </p:sp>
      <p:sp>
        <p:nvSpPr>
          <p:cNvPr id="9" name="object 4"/>
          <p:cNvSpPr txBox="1"/>
          <p:nvPr/>
        </p:nvSpPr>
        <p:spPr>
          <a:xfrm>
            <a:off x="872516" y="4371301"/>
            <a:ext cx="6965957" cy="279907"/>
          </a:xfrm>
          <a:prstGeom prst="rect">
            <a:avLst/>
          </a:prstGeom>
        </p:spPr>
        <p:txBody>
          <a:bodyPr wrap="square" lIns="0" tIns="0" rIns="0" bIns="0" rtlCol="0">
            <a:noAutofit/>
          </a:bodyPr>
          <a:lstStyle/>
          <a:p>
            <a:pPr marL="12700">
              <a:lnSpc>
                <a:spcPts val="2140"/>
              </a:lnSpc>
              <a:spcBef>
                <a:spcPts val="107"/>
              </a:spcBef>
            </a:pPr>
            <a:r>
              <a:rPr sz="3000" spc="-50" baseline="2730" dirty="0" smtClean="0">
                <a:solidFill>
                  <a:srgbClr val="FFFFFF"/>
                </a:solidFill>
                <a:latin typeface="Calibri"/>
                <a:cs typeface="Calibri"/>
              </a:rPr>
              <a:t>P</a:t>
            </a:r>
            <a:r>
              <a:rPr sz="3000" spc="0" baseline="2730" dirty="0" smtClean="0">
                <a:solidFill>
                  <a:srgbClr val="FFFFFF"/>
                </a:solidFill>
                <a:latin typeface="Calibri"/>
                <a:cs typeface="Calibri"/>
              </a:rPr>
              <a:t>a</a:t>
            </a:r>
            <a:r>
              <a:rPr sz="3000" spc="-39" baseline="2730" dirty="0" smtClean="0">
                <a:solidFill>
                  <a:srgbClr val="FFFFFF"/>
                </a:solidFill>
                <a:latin typeface="Calibri"/>
                <a:cs typeface="Calibri"/>
              </a:rPr>
              <a:t>r</a:t>
            </a:r>
            <a:r>
              <a:rPr sz="3000" spc="0" baseline="2730" dirty="0" smtClean="0">
                <a:solidFill>
                  <a:srgbClr val="FFFFFF"/>
                </a:solidFill>
                <a:latin typeface="Calibri"/>
                <a:cs typeface="Calibri"/>
              </a:rPr>
              <a:t>a </a:t>
            </a:r>
            <a:r>
              <a:rPr sz="3000" spc="287" baseline="2730" dirty="0" smtClean="0">
                <a:solidFill>
                  <a:srgbClr val="FFFFFF"/>
                </a:solidFill>
                <a:latin typeface="Calibri"/>
                <a:cs typeface="Calibri"/>
              </a:rPr>
              <a:t> </a:t>
            </a:r>
            <a:r>
              <a:rPr sz="3000" spc="-4" baseline="2730" dirty="0" smtClean="0">
                <a:solidFill>
                  <a:srgbClr val="FFFFFF"/>
                </a:solidFill>
                <a:latin typeface="Calibri"/>
                <a:cs typeface="Calibri"/>
              </a:rPr>
              <a:t>l</a:t>
            </a:r>
            <a:r>
              <a:rPr sz="3000" spc="0" baseline="2730" dirty="0" smtClean="0">
                <a:solidFill>
                  <a:srgbClr val="FFFFFF"/>
                </a:solidFill>
                <a:latin typeface="Calibri"/>
                <a:cs typeface="Calibri"/>
              </a:rPr>
              <a:t>a </a:t>
            </a:r>
            <a:r>
              <a:rPr sz="3000" spc="287" baseline="2730" dirty="0" smtClean="0">
                <a:solidFill>
                  <a:srgbClr val="FFFFFF"/>
                </a:solidFill>
                <a:latin typeface="Calibri"/>
                <a:cs typeface="Calibri"/>
              </a:rPr>
              <a:t> </a:t>
            </a:r>
            <a:r>
              <a:rPr sz="3000" spc="-4" baseline="2730" dirty="0" smtClean="0">
                <a:solidFill>
                  <a:srgbClr val="FFFFFF"/>
                </a:solidFill>
                <a:latin typeface="Calibri"/>
                <a:cs typeface="Calibri"/>
              </a:rPr>
              <a:t>g</a:t>
            </a:r>
            <a:r>
              <a:rPr sz="3000" spc="0" baseline="2730" dirty="0" smtClean="0">
                <a:solidFill>
                  <a:srgbClr val="FFFFFF"/>
                </a:solidFill>
                <a:latin typeface="Calibri"/>
                <a:cs typeface="Calibri"/>
              </a:rPr>
              <a:t>e</a:t>
            </a:r>
            <a:r>
              <a:rPr sz="3000" spc="-9" baseline="2730" dirty="0" smtClean="0">
                <a:solidFill>
                  <a:srgbClr val="FFFFFF"/>
                </a:solidFill>
                <a:latin typeface="Calibri"/>
                <a:cs typeface="Calibri"/>
              </a:rPr>
              <a:t>n</a:t>
            </a:r>
            <a:r>
              <a:rPr sz="3000" spc="0" baseline="2730" dirty="0" smtClean="0">
                <a:solidFill>
                  <a:srgbClr val="FFFFFF"/>
                </a:solidFill>
                <a:latin typeface="Calibri"/>
                <a:cs typeface="Calibri"/>
              </a:rPr>
              <a:t>e</a:t>
            </a:r>
            <a:r>
              <a:rPr sz="3000" spc="-50" baseline="2730" dirty="0" smtClean="0">
                <a:solidFill>
                  <a:srgbClr val="FFFFFF"/>
                </a:solidFill>
                <a:latin typeface="Calibri"/>
                <a:cs typeface="Calibri"/>
              </a:rPr>
              <a:t>r</a:t>
            </a:r>
            <a:r>
              <a:rPr sz="3000" spc="0" baseline="2730" dirty="0" smtClean="0">
                <a:solidFill>
                  <a:srgbClr val="FFFFFF"/>
                </a:solidFill>
                <a:latin typeface="Calibri"/>
                <a:cs typeface="Calibri"/>
              </a:rPr>
              <a:t>ación, </a:t>
            </a:r>
            <a:r>
              <a:rPr sz="3000" spc="282" baseline="2730" dirty="0" smtClean="0">
                <a:solidFill>
                  <a:srgbClr val="FFFFFF"/>
                </a:solidFill>
                <a:latin typeface="Calibri"/>
                <a:cs typeface="Calibri"/>
              </a:rPr>
              <a:t> </a:t>
            </a:r>
            <a:r>
              <a:rPr sz="3000" spc="0" baseline="2730" dirty="0" smtClean="0">
                <a:solidFill>
                  <a:srgbClr val="FFFFFF"/>
                </a:solidFill>
                <a:latin typeface="Calibri"/>
                <a:cs typeface="Calibri"/>
              </a:rPr>
              <a:t>homo</a:t>
            </a:r>
            <a:r>
              <a:rPr sz="3000" spc="-19" baseline="2730" dirty="0" smtClean="0">
                <a:solidFill>
                  <a:srgbClr val="FFFFFF"/>
                </a:solidFill>
                <a:latin typeface="Calibri"/>
                <a:cs typeface="Calibri"/>
              </a:rPr>
              <a:t>l</a:t>
            </a:r>
            <a:r>
              <a:rPr sz="3000" spc="0" baseline="2730" dirty="0" smtClean="0">
                <a:solidFill>
                  <a:srgbClr val="FFFFFF"/>
                </a:solidFill>
                <a:latin typeface="Calibri"/>
                <a:cs typeface="Calibri"/>
              </a:rPr>
              <a:t>o</a:t>
            </a:r>
            <a:r>
              <a:rPr sz="3000" spc="-29" baseline="2730" dirty="0" smtClean="0">
                <a:solidFill>
                  <a:srgbClr val="FFFFFF"/>
                </a:solidFill>
                <a:latin typeface="Calibri"/>
                <a:cs typeface="Calibri"/>
              </a:rPr>
              <a:t>g</a:t>
            </a:r>
            <a:r>
              <a:rPr sz="3000" spc="0" baseline="2730" dirty="0" smtClean="0">
                <a:solidFill>
                  <a:srgbClr val="FFFFFF"/>
                </a:solidFill>
                <a:latin typeface="Calibri"/>
                <a:cs typeface="Calibri"/>
              </a:rPr>
              <a:t>aci</a:t>
            </a:r>
            <a:r>
              <a:rPr sz="3000" spc="-9" baseline="2730" dirty="0" smtClean="0">
                <a:solidFill>
                  <a:srgbClr val="FFFFFF"/>
                </a:solidFill>
                <a:latin typeface="Calibri"/>
                <a:cs typeface="Calibri"/>
              </a:rPr>
              <a:t>ó</a:t>
            </a:r>
            <a:r>
              <a:rPr sz="3000" spc="0" baseline="2730" dirty="0" smtClean="0">
                <a:solidFill>
                  <a:srgbClr val="FFFFFF"/>
                </a:solidFill>
                <a:latin typeface="Calibri"/>
                <a:cs typeface="Calibri"/>
              </a:rPr>
              <a:t>n, </a:t>
            </a:r>
            <a:r>
              <a:rPr sz="3000" spc="291" baseline="2730" dirty="0" smtClean="0">
                <a:solidFill>
                  <a:srgbClr val="FFFFFF"/>
                </a:solidFill>
                <a:latin typeface="Calibri"/>
                <a:cs typeface="Calibri"/>
              </a:rPr>
              <a:t> </a:t>
            </a:r>
            <a:r>
              <a:rPr sz="3000" spc="-9" baseline="2730" dirty="0" smtClean="0">
                <a:solidFill>
                  <a:srgbClr val="FFFFFF"/>
                </a:solidFill>
                <a:latin typeface="Calibri"/>
                <a:cs typeface="Calibri"/>
              </a:rPr>
              <a:t>a</a:t>
            </a:r>
            <a:r>
              <a:rPr sz="3000" spc="0" baseline="2730" dirty="0" smtClean="0">
                <a:solidFill>
                  <a:srgbClr val="FFFFFF"/>
                </a:solidFill>
                <a:latin typeface="Calibri"/>
                <a:cs typeface="Calibri"/>
              </a:rPr>
              <a:t>ctua</a:t>
            </a:r>
            <a:r>
              <a:rPr sz="3000" spc="-4" baseline="2730" dirty="0" smtClean="0">
                <a:solidFill>
                  <a:srgbClr val="FFFFFF"/>
                </a:solidFill>
                <a:latin typeface="Calibri"/>
                <a:cs typeface="Calibri"/>
              </a:rPr>
              <a:t>l</a:t>
            </a:r>
            <a:r>
              <a:rPr sz="3000" spc="0" baseline="2730" dirty="0" smtClean="0">
                <a:solidFill>
                  <a:srgbClr val="FFFFFF"/>
                </a:solidFill>
                <a:latin typeface="Calibri"/>
                <a:cs typeface="Calibri"/>
              </a:rPr>
              <a:t>i</a:t>
            </a:r>
            <a:r>
              <a:rPr sz="3000" spc="-39" baseline="2730" dirty="0" smtClean="0">
                <a:solidFill>
                  <a:srgbClr val="FFFFFF"/>
                </a:solidFill>
                <a:latin typeface="Calibri"/>
                <a:cs typeface="Calibri"/>
              </a:rPr>
              <a:t>z</a:t>
            </a:r>
            <a:r>
              <a:rPr sz="3000" spc="0" baseline="2730" dirty="0" smtClean="0">
                <a:solidFill>
                  <a:srgbClr val="FFFFFF"/>
                </a:solidFill>
                <a:latin typeface="Calibri"/>
                <a:cs typeface="Calibri"/>
              </a:rPr>
              <a:t>ación </a:t>
            </a:r>
            <a:r>
              <a:rPr sz="3000" spc="287" baseline="2730" dirty="0" smtClean="0">
                <a:solidFill>
                  <a:srgbClr val="FFFFFF"/>
                </a:solidFill>
                <a:latin typeface="Calibri"/>
                <a:cs typeface="Calibri"/>
              </a:rPr>
              <a:t> </a:t>
            </a:r>
            <a:r>
              <a:rPr sz="3000" spc="0" baseline="2730" dirty="0" smtClean="0">
                <a:solidFill>
                  <a:srgbClr val="FFFFFF"/>
                </a:solidFill>
                <a:latin typeface="Calibri"/>
                <a:cs typeface="Calibri"/>
              </a:rPr>
              <a:t>y </a:t>
            </a:r>
            <a:r>
              <a:rPr sz="3000" spc="276" baseline="2730" dirty="0" smtClean="0">
                <a:solidFill>
                  <a:srgbClr val="FFFFFF"/>
                </a:solidFill>
                <a:latin typeface="Calibri"/>
                <a:cs typeface="Calibri"/>
              </a:rPr>
              <a:t> </a:t>
            </a:r>
            <a:r>
              <a:rPr sz="3000" spc="-9" baseline="2730" dirty="0" smtClean="0">
                <a:solidFill>
                  <a:srgbClr val="FFFFFF"/>
                </a:solidFill>
                <a:latin typeface="Calibri"/>
                <a:cs typeface="Calibri"/>
              </a:rPr>
              <a:t>p</a:t>
            </a:r>
            <a:r>
              <a:rPr sz="3000" spc="0" baseline="2730" dirty="0" smtClean="0">
                <a:solidFill>
                  <a:srgbClr val="FFFFFF"/>
                </a:solidFill>
                <a:latin typeface="Calibri"/>
                <a:cs typeface="Calibri"/>
              </a:rPr>
              <a:t>u</a:t>
            </a:r>
            <a:r>
              <a:rPr sz="3000" spc="4" baseline="2730" dirty="0" smtClean="0">
                <a:solidFill>
                  <a:srgbClr val="FFFFFF"/>
                </a:solidFill>
                <a:latin typeface="Calibri"/>
                <a:cs typeface="Calibri"/>
              </a:rPr>
              <a:t>b</a:t>
            </a:r>
            <a:r>
              <a:rPr sz="3000" spc="0" baseline="2730" dirty="0" smtClean="0">
                <a:solidFill>
                  <a:srgbClr val="FFFFFF"/>
                </a:solidFill>
                <a:latin typeface="Calibri"/>
                <a:cs typeface="Calibri"/>
              </a:rPr>
              <a:t>l</a:t>
            </a:r>
            <a:r>
              <a:rPr sz="3000" spc="-9" baseline="2730" dirty="0" smtClean="0">
                <a:solidFill>
                  <a:srgbClr val="FFFFFF"/>
                </a:solidFill>
                <a:latin typeface="Calibri"/>
                <a:cs typeface="Calibri"/>
              </a:rPr>
              <a:t>ica</a:t>
            </a:r>
            <a:r>
              <a:rPr sz="3000" spc="0" baseline="2730" dirty="0" smtClean="0">
                <a:solidFill>
                  <a:srgbClr val="FFFFFF"/>
                </a:solidFill>
                <a:latin typeface="Calibri"/>
                <a:cs typeface="Calibri"/>
              </a:rPr>
              <a:t>ción</a:t>
            </a:r>
            <a:endParaRPr sz="2000" dirty="0">
              <a:latin typeface="Calibri"/>
              <a:cs typeface="Calibri"/>
            </a:endParaRPr>
          </a:p>
        </p:txBody>
      </p:sp>
      <p:sp>
        <p:nvSpPr>
          <p:cNvPr id="10" name="object 3"/>
          <p:cNvSpPr txBox="1"/>
          <p:nvPr/>
        </p:nvSpPr>
        <p:spPr>
          <a:xfrm>
            <a:off x="7925308" y="4371301"/>
            <a:ext cx="765694" cy="279907"/>
          </a:xfrm>
          <a:prstGeom prst="rect">
            <a:avLst/>
          </a:prstGeom>
        </p:spPr>
        <p:txBody>
          <a:bodyPr wrap="square" lIns="0" tIns="0" rIns="0" bIns="0" rtlCol="0">
            <a:noAutofit/>
          </a:bodyPr>
          <a:lstStyle/>
          <a:p>
            <a:pPr marL="12700">
              <a:lnSpc>
                <a:spcPts val="2140"/>
              </a:lnSpc>
              <a:spcBef>
                <a:spcPts val="107"/>
              </a:spcBef>
            </a:pPr>
            <a:r>
              <a:rPr sz="3000" spc="4" baseline="2730" dirty="0" smtClean="0">
                <a:solidFill>
                  <a:srgbClr val="FFFFFF"/>
                </a:solidFill>
                <a:latin typeface="Calibri"/>
                <a:cs typeface="Calibri"/>
              </a:rPr>
              <a:t>d</a:t>
            </a:r>
            <a:r>
              <a:rPr sz="3000" spc="0" baseline="2730" dirty="0" smtClean="0">
                <a:solidFill>
                  <a:srgbClr val="FFFFFF"/>
                </a:solidFill>
                <a:latin typeface="Calibri"/>
                <a:cs typeface="Calibri"/>
              </a:rPr>
              <a:t>e </a:t>
            </a:r>
            <a:r>
              <a:rPr sz="3000" spc="271" baseline="2730" dirty="0" smtClean="0">
                <a:solidFill>
                  <a:srgbClr val="FFFFFF"/>
                </a:solidFill>
                <a:latin typeface="Calibri"/>
                <a:cs typeface="Calibri"/>
              </a:rPr>
              <a:t> </a:t>
            </a:r>
            <a:r>
              <a:rPr sz="3000" spc="0" baseline="2730" dirty="0" smtClean="0">
                <a:solidFill>
                  <a:srgbClr val="FFFFFF"/>
                </a:solidFill>
                <a:latin typeface="Calibri"/>
                <a:cs typeface="Calibri"/>
              </a:rPr>
              <a:t>los</a:t>
            </a:r>
            <a:endParaRPr sz="2000">
              <a:latin typeface="Calibri"/>
              <a:cs typeface="Calibri"/>
            </a:endParaRPr>
          </a:p>
        </p:txBody>
      </p:sp>
      <p:sp>
        <p:nvSpPr>
          <p:cNvPr id="11" name="object 2"/>
          <p:cNvSpPr txBox="1"/>
          <p:nvPr/>
        </p:nvSpPr>
        <p:spPr>
          <a:xfrm>
            <a:off x="872516" y="4651869"/>
            <a:ext cx="7819998" cy="1395704"/>
          </a:xfrm>
          <a:prstGeom prst="rect">
            <a:avLst/>
          </a:prstGeom>
        </p:spPr>
        <p:txBody>
          <a:bodyPr wrap="square" lIns="0" tIns="0" rIns="0" bIns="0" rtlCol="0">
            <a:noAutofit/>
          </a:bodyPr>
          <a:lstStyle/>
          <a:p>
            <a:pPr marL="12700" marR="2234">
              <a:lnSpc>
                <a:spcPts val="2140"/>
              </a:lnSpc>
              <a:spcBef>
                <a:spcPts val="107"/>
              </a:spcBef>
            </a:pPr>
            <a:r>
              <a:rPr sz="3000" spc="0" baseline="2730" dirty="0" smtClean="0">
                <a:solidFill>
                  <a:srgbClr val="FFFFFF"/>
                </a:solidFill>
                <a:latin typeface="Calibri"/>
                <a:cs typeface="Calibri"/>
              </a:rPr>
              <a:t>indi</a:t>
            </a:r>
            <a:r>
              <a:rPr sz="3000" spc="-14" baseline="2730" dirty="0" smtClean="0">
                <a:solidFill>
                  <a:srgbClr val="FFFFFF"/>
                </a:solidFill>
                <a:latin typeface="Calibri"/>
                <a:cs typeface="Calibri"/>
              </a:rPr>
              <a:t>ca</a:t>
            </a:r>
            <a:r>
              <a:rPr sz="3000" spc="0" baseline="2730" dirty="0" smtClean="0">
                <a:solidFill>
                  <a:srgbClr val="FFFFFF"/>
                </a:solidFill>
                <a:latin typeface="Calibri"/>
                <a:cs typeface="Calibri"/>
              </a:rPr>
              <a:t>do</a:t>
            </a:r>
            <a:r>
              <a:rPr sz="3000" spc="-25" baseline="2730" dirty="0" smtClean="0">
                <a:solidFill>
                  <a:srgbClr val="FFFFFF"/>
                </a:solidFill>
                <a:latin typeface="Calibri"/>
                <a:cs typeface="Calibri"/>
              </a:rPr>
              <a:t>r</a:t>
            </a:r>
            <a:r>
              <a:rPr sz="3000" spc="0" baseline="2730" dirty="0" smtClean="0">
                <a:solidFill>
                  <a:srgbClr val="FFFFFF"/>
                </a:solidFill>
                <a:latin typeface="Calibri"/>
                <a:cs typeface="Calibri"/>
              </a:rPr>
              <a:t>es </a:t>
            </a:r>
            <a:r>
              <a:rPr sz="3000" spc="179" baseline="2730" dirty="0" smtClean="0">
                <a:solidFill>
                  <a:srgbClr val="FFFFFF"/>
                </a:solidFill>
                <a:latin typeface="Calibri"/>
                <a:cs typeface="Calibri"/>
              </a:rPr>
              <a:t> </a:t>
            </a:r>
            <a:r>
              <a:rPr sz="3000" spc="-9" baseline="2730" dirty="0" smtClean="0">
                <a:solidFill>
                  <a:srgbClr val="FFFFFF"/>
                </a:solidFill>
                <a:latin typeface="Calibri"/>
                <a:cs typeface="Calibri"/>
              </a:rPr>
              <a:t>d</a:t>
            </a:r>
            <a:r>
              <a:rPr sz="3000" spc="0" baseline="2730" dirty="0" smtClean="0">
                <a:solidFill>
                  <a:srgbClr val="FFFFFF"/>
                </a:solidFill>
                <a:latin typeface="Calibri"/>
                <a:cs typeface="Calibri"/>
              </a:rPr>
              <a:t>e </a:t>
            </a:r>
            <a:r>
              <a:rPr sz="3000" spc="200" baseline="2730" dirty="0" smtClean="0">
                <a:solidFill>
                  <a:srgbClr val="FFFFFF"/>
                </a:solidFill>
                <a:latin typeface="Calibri"/>
                <a:cs typeface="Calibri"/>
              </a:rPr>
              <a:t> </a:t>
            </a:r>
            <a:r>
              <a:rPr sz="3000" spc="0" baseline="2730" dirty="0" smtClean="0">
                <a:solidFill>
                  <a:srgbClr val="FFFFFF"/>
                </a:solidFill>
                <a:latin typeface="Calibri"/>
                <a:cs typeface="Calibri"/>
              </a:rPr>
              <a:t>des</a:t>
            </a:r>
            <a:r>
              <a:rPr sz="3000" spc="-4" baseline="2730" dirty="0" smtClean="0">
                <a:solidFill>
                  <a:srgbClr val="FFFFFF"/>
                </a:solidFill>
                <a:latin typeface="Calibri"/>
                <a:cs typeface="Calibri"/>
              </a:rPr>
              <a:t>e</a:t>
            </a:r>
            <a:r>
              <a:rPr sz="3000" spc="-9" baseline="2730" dirty="0" smtClean="0">
                <a:solidFill>
                  <a:srgbClr val="FFFFFF"/>
                </a:solidFill>
                <a:latin typeface="Calibri"/>
                <a:cs typeface="Calibri"/>
              </a:rPr>
              <a:t>m</a:t>
            </a:r>
            <a:r>
              <a:rPr sz="3000" spc="0" baseline="2730" dirty="0" smtClean="0">
                <a:solidFill>
                  <a:srgbClr val="FFFFFF"/>
                </a:solidFill>
                <a:latin typeface="Calibri"/>
                <a:cs typeface="Calibri"/>
              </a:rPr>
              <a:t>pe</a:t>
            </a:r>
            <a:r>
              <a:rPr sz="3000" spc="-9" baseline="2730" dirty="0" smtClean="0">
                <a:solidFill>
                  <a:srgbClr val="FFFFFF"/>
                </a:solidFill>
                <a:latin typeface="Calibri"/>
                <a:cs typeface="Calibri"/>
              </a:rPr>
              <a:t>ñ</a:t>
            </a:r>
            <a:r>
              <a:rPr sz="3000" spc="0" baseline="2730" dirty="0" smtClean="0">
                <a:solidFill>
                  <a:srgbClr val="FFFFFF"/>
                </a:solidFill>
                <a:latin typeface="Calibri"/>
                <a:cs typeface="Calibri"/>
              </a:rPr>
              <a:t>o </a:t>
            </a:r>
            <a:r>
              <a:rPr sz="3000" spc="184" baseline="2730" dirty="0" smtClean="0">
                <a:solidFill>
                  <a:srgbClr val="FFFFFF"/>
                </a:solidFill>
                <a:latin typeface="Calibri"/>
                <a:cs typeface="Calibri"/>
              </a:rPr>
              <a:t> </a:t>
            </a:r>
            <a:r>
              <a:rPr sz="3000" spc="4" baseline="2730" dirty="0" smtClean="0">
                <a:solidFill>
                  <a:srgbClr val="FFFFFF"/>
                </a:solidFill>
                <a:latin typeface="Calibri"/>
                <a:cs typeface="Calibri"/>
              </a:rPr>
              <a:t>d</a:t>
            </a:r>
            <a:r>
              <a:rPr sz="3000" spc="0" baseline="2730" dirty="0" smtClean="0">
                <a:solidFill>
                  <a:srgbClr val="FFFFFF"/>
                </a:solidFill>
                <a:latin typeface="Calibri"/>
                <a:cs typeface="Calibri"/>
              </a:rPr>
              <a:t>e </a:t>
            </a:r>
            <a:r>
              <a:rPr sz="3000" spc="199" baseline="2730" dirty="0" smtClean="0">
                <a:solidFill>
                  <a:srgbClr val="FFFFFF"/>
                </a:solidFill>
                <a:latin typeface="Calibri"/>
                <a:cs typeface="Calibri"/>
              </a:rPr>
              <a:t> </a:t>
            </a:r>
            <a:r>
              <a:rPr sz="3000" spc="0" baseline="2730" dirty="0" smtClean="0">
                <a:solidFill>
                  <a:srgbClr val="FFFFFF"/>
                </a:solidFill>
                <a:latin typeface="Calibri"/>
                <a:cs typeface="Calibri"/>
              </a:rPr>
              <a:t>l</a:t>
            </a:r>
            <a:r>
              <a:rPr sz="3000" spc="-4" baseline="2730" dirty="0" smtClean="0">
                <a:solidFill>
                  <a:srgbClr val="FFFFFF"/>
                </a:solidFill>
                <a:latin typeface="Calibri"/>
                <a:cs typeface="Calibri"/>
              </a:rPr>
              <a:t>o</a:t>
            </a:r>
            <a:r>
              <a:rPr sz="3000" spc="0" baseline="2730" dirty="0" smtClean="0">
                <a:solidFill>
                  <a:srgbClr val="FFFFFF"/>
                </a:solidFill>
                <a:latin typeface="Calibri"/>
                <a:cs typeface="Calibri"/>
              </a:rPr>
              <a:t>s </a:t>
            </a:r>
            <a:r>
              <a:rPr sz="3000" spc="194" baseline="2730" dirty="0" smtClean="0">
                <a:solidFill>
                  <a:srgbClr val="FFFFFF"/>
                </a:solidFill>
                <a:latin typeface="Calibri"/>
                <a:cs typeface="Calibri"/>
              </a:rPr>
              <a:t> </a:t>
            </a:r>
            <a:r>
              <a:rPr sz="3000" spc="0" baseline="2730" dirty="0" smtClean="0">
                <a:solidFill>
                  <a:srgbClr val="FFFFFF"/>
                </a:solidFill>
                <a:latin typeface="Calibri"/>
                <a:cs typeface="Calibri"/>
              </a:rPr>
              <a:t>p</a:t>
            </a:r>
            <a:r>
              <a:rPr sz="3000" spc="-39" baseline="2730" dirty="0" smtClean="0">
                <a:solidFill>
                  <a:srgbClr val="FFFFFF"/>
                </a:solidFill>
                <a:latin typeface="Calibri"/>
                <a:cs typeface="Calibri"/>
              </a:rPr>
              <a:t>r</a:t>
            </a:r>
            <a:r>
              <a:rPr sz="3000" spc="0" baseline="2730" dirty="0" smtClean="0">
                <a:solidFill>
                  <a:srgbClr val="FFFFFF"/>
                </a:solidFill>
                <a:latin typeface="Calibri"/>
                <a:cs typeface="Calibri"/>
              </a:rPr>
              <a:t>o</a:t>
            </a:r>
            <a:r>
              <a:rPr sz="3000" spc="-9" baseline="2730" dirty="0" smtClean="0">
                <a:solidFill>
                  <a:srgbClr val="FFFFFF"/>
                </a:solidFill>
                <a:latin typeface="Calibri"/>
                <a:cs typeface="Calibri"/>
              </a:rPr>
              <a:t>g</a:t>
            </a:r>
            <a:r>
              <a:rPr sz="3000" spc="-50" baseline="2730" dirty="0" smtClean="0">
                <a:solidFill>
                  <a:srgbClr val="FFFFFF"/>
                </a:solidFill>
                <a:latin typeface="Calibri"/>
                <a:cs typeface="Calibri"/>
              </a:rPr>
              <a:t>r</a:t>
            </a:r>
            <a:r>
              <a:rPr sz="3000" spc="0" baseline="2730" dirty="0" smtClean="0">
                <a:solidFill>
                  <a:srgbClr val="FFFFFF"/>
                </a:solidFill>
                <a:latin typeface="Calibri"/>
                <a:cs typeface="Calibri"/>
              </a:rPr>
              <a:t>a</a:t>
            </a:r>
            <a:r>
              <a:rPr sz="3000" spc="-9" baseline="2730" dirty="0" smtClean="0">
                <a:solidFill>
                  <a:srgbClr val="FFFFFF"/>
                </a:solidFill>
                <a:latin typeface="Calibri"/>
                <a:cs typeface="Calibri"/>
              </a:rPr>
              <a:t>m</a:t>
            </a:r>
            <a:r>
              <a:rPr sz="3000" spc="0" baseline="2730" dirty="0" smtClean="0">
                <a:solidFill>
                  <a:srgbClr val="FFFFFF"/>
                </a:solidFill>
                <a:latin typeface="Calibri"/>
                <a:cs typeface="Calibri"/>
              </a:rPr>
              <a:t>as </a:t>
            </a:r>
            <a:r>
              <a:rPr sz="3000" spc="194" baseline="2730" dirty="0" smtClean="0">
                <a:solidFill>
                  <a:srgbClr val="FFFFFF"/>
                </a:solidFill>
                <a:latin typeface="Calibri"/>
                <a:cs typeface="Calibri"/>
              </a:rPr>
              <a:t> </a:t>
            </a:r>
            <a:r>
              <a:rPr sz="3000" spc="0" baseline="2730" dirty="0" smtClean="0">
                <a:solidFill>
                  <a:srgbClr val="FFFFFF"/>
                </a:solidFill>
                <a:latin typeface="Calibri"/>
                <a:cs typeface="Calibri"/>
              </a:rPr>
              <a:t>ope</a:t>
            </a:r>
            <a:r>
              <a:rPr sz="3000" spc="-39" baseline="2730" dirty="0" smtClean="0">
                <a:solidFill>
                  <a:srgbClr val="FFFFFF"/>
                </a:solidFill>
                <a:latin typeface="Calibri"/>
                <a:cs typeface="Calibri"/>
              </a:rPr>
              <a:t>r</a:t>
            </a:r>
            <a:r>
              <a:rPr sz="3000" spc="-14" baseline="2730" dirty="0" smtClean="0">
                <a:solidFill>
                  <a:srgbClr val="FFFFFF"/>
                </a:solidFill>
                <a:latin typeface="Calibri"/>
                <a:cs typeface="Calibri"/>
              </a:rPr>
              <a:t>a</a:t>
            </a:r>
            <a:r>
              <a:rPr sz="3000" spc="0" baseline="2730" dirty="0" smtClean="0">
                <a:solidFill>
                  <a:srgbClr val="FFFFFF"/>
                </a:solidFill>
                <a:latin typeface="Calibri"/>
                <a:cs typeface="Calibri"/>
              </a:rPr>
              <a:t>d</a:t>
            </a:r>
            <a:r>
              <a:rPr sz="3000" spc="-9" baseline="2730" dirty="0" smtClean="0">
                <a:solidFill>
                  <a:srgbClr val="FFFFFF"/>
                </a:solidFill>
                <a:latin typeface="Calibri"/>
                <a:cs typeface="Calibri"/>
              </a:rPr>
              <a:t>o</a:t>
            </a:r>
            <a:r>
              <a:rPr sz="3000" spc="0" baseline="2730" dirty="0" smtClean="0">
                <a:solidFill>
                  <a:srgbClr val="FFFFFF"/>
                </a:solidFill>
                <a:latin typeface="Calibri"/>
                <a:cs typeface="Calibri"/>
              </a:rPr>
              <a:t>s </a:t>
            </a:r>
            <a:r>
              <a:rPr sz="3000" spc="194" baseline="2730" dirty="0" smtClean="0">
                <a:solidFill>
                  <a:srgbClr val="FFFFFF"/>
                </a:solidFill>
                <a:latin typeface="Calibri"/>
                <a:cs typeface="Calibri"/>
              </a:rPr>
              <a:t> </a:t>
            </a:r>
            <a:r>
              <a:rPr sz="3000" spc="0" baseline="2730" dirty="0" smtClean="0">
                <a:solidFill>
                  <a:srgbClr val="FFFFFF"/>
                </a:solidFill>
                <a:latin typeface="Calibri"/>
                <a:cs typeface="Calibri"/>
              </a:rPr>
              <a:t>por </a:t>
            </a:r>
            <a:r>
              <a:rPr sz="3000" spc="194" baseline="2730" dirty="0" smtClean="0">
                <a:solidFill>
                  <a:srgbClr val="FFFFFF"/>
                </a:solidFill>
                <a:latin typeface="Calibri"/>
                <a:cs typeface="Calibri"/>
              </a:rPr>
              <a:t> </a:t>
            </a:r>
            <a:r>
              <a:rPr sz="3000" spc="0" baseline="2730" dirty="0" smtClean="0">
                <a:solidFill>
                  <a:srgbClr val="FFFFFF"/>
                </a:solidFill>
                <a:latin typeface="Calibri"/>
                <a:cs typeface="Calibri"/>
              </a:rPr>
              <a:t>l</a:t>
            </a:r>
            <a:r>
              <a:rPr sz="3000" spc="-4" baseline="2730" dirty="0" smtClean="0">
                <a:solidFill>
                  <a:srgbClr val="FFFFFF"/>
                </a:solidFill>
                <a:latin typeface="Calibri"/>
                <a:cs typeface="Calibri"/>
              </a:rPr>
              <a:t>o</a:t>
            </a:r>
            <a:r>
              <a:rPr sz="3000" spc="0" baseline="2730" dirty="0" smtClean="0">
                <a:solidFill>
                  <a:srgbClr val="FFFFFF"/>
                </a:solidFill>
                <a:latin typeface="Calibri"/>
                <a:cs typeface="Calibri"/>
              </a:rPr>
              <a:t>s </a:t>
            </a:r>
            <a:r>
              <a:rPr sz="3000" spc="194" baseline="2730" dirty="0" smtClean="0">
                <a:solidFill>
                  <a:srgbClr val="FFFFFF"/>
                </a:solidFill>
                <a:latin typeface="Calibri"/>
                <a:cs typeface="Calibri"/>
              </a:rPr>
              <a:t> </a:t>
            </a:r>
            <a:r>
              <a:rPr sz="3000" spc="0" baseline="2730" dirty="0" smtClean="0">
                <a:solidFill>
                  <a:srgbClr val="FFFFFF"/>
                </a:solidFill>
                <a:latin typeface="Calibri"/>
                <a:cs typeface="Calibri"/>
              </a:rPr>
              <a:t>e</a:t>
            </a:r>
            <a:r>
              <a:rPr sz="3000" spc="-25" baseline="2730" dirty="0" smtClean="0">
                <a:solidFill>
                  <a:srgbClr val="FFFFFF"/>
                </a:solidFill>
                <a:latin typeface="Calibri"/>
                <a:cs typeface="Calibri"/>
              </a:rPr>
              <a:t>n</a:t>
            </a:r>
            <a:r>
              <a:rPr sz="3000" spc="-34" baseline="2730" dirty="0" smtClean="0">
                <a:solidFill>
                  <a:srgbClr val="FFFFFF"/>
                </a:solidFill>
                <a:latin typeface="Calibri"/>
                <a:cs typeface="Calibri"/>
              </a:rPr>
              <a:t>t</a:t>
            </a:r>
            <a:r>
              <a:rPr sz="3000" spc="4" baseline="2730" dirty="0" smtClean="0">
                <a:solidFill>
                  <a:srgbClr val="FFFFFF"/>
                </a:solidFill>
                <a:latin typeface="Calibri"/>
                <a:cs typeface="Calibri"/>
              </a:rPr>
              <a:t>e</a:t>
            </a:r>
            <a:r>
              <a:rPr sz="3000" spc="0" baseline="2730" dirty="0" smtClean="0">
                <a:solidFill>
                  <a:srgbClr val="FFFFFF"/>
                </a:solidFill>
                <a:latin typeface="Calibri"/>
                <a:cs typeface="Calibri"/>
              </a:rPr>
              <a:t>s</a:t>
            </a:r>
            <a:endParaRPr sz="2000" dirty="0">
              <a:latin typeface="Calibri"/>
              <a:cs typeface="Calibri"/>
            </a:endParaRPr>
          </a:p>
          <a:p>
            <a:pPr marL="12700">
              <a:lnSpc>
                <a:spcPts val="2195"/>
              </a:lnSpc>
              <a:spcBef>
                <a:spcPts val="2"/>
              </a:spcBef>
            </a:pPr>
            <a:r>
              <a:rPr sz="3000" spc="0" baseline="2730" dirty="0" smtClean="0">
                <a:solidFill>
                  <a:srgbClr val="FFFFFF"/>
                </a:solidFill>
                <a:latin typeface="Calibri"/>
                <a:cs typeface="Calibri"/>
              </a:rPr>
              <a:t>p</a:t>
            </a:r>
            <a:r>
              <a:rPr sz="3000" spc="4" baseline="2730" dirty="0" smtClean="0">
                <a:solidFill>
                  <a:srgbClr val="FFFFFF"/>
                </a:solidFill>
                <a:latin typeface="Calibri"/>
                <a:cs typeface="Calibri"/>
              </a:rPr>
              <a:t>ú</a:t>
            </a:r>
            <a:r>
              <a:rPr sz="3000" spc="0" baseline="2730" dirty="0" smtClean="0">
                <a:solidFill>
                  <a:srgbClr val="FFFFFF"/>
                </a:solidFill>
                <a:latin typeface="Calibri"/>
                <a:cs typeface="Calibri"/>
              </a:rPr>
              <a:t>bl</a:t>
            </a:r>
            <a:r>
              <a:rPr sz="3000" spc="-14" baseline="2730" dirty="0" smtClean="0">
                <a:solidFill>
                  <a:srgbClr val="FFFFFF"/>
                </a:solidFill>
                <a:latin typeface="Calibri"/>
                <a:cs typeface="Calibri"/>
              </a:rPr>
              <a:t>i</a:t>
            </a:r>
            <a:r>
              <a:rPr sz="3000" spc="-9" baseline="2730" dirty="0" smtClean="0">
                <a:solidFill>
                  <a:srgbClr val="FFFFFF"/>
                </a:solidFill>
                <a:latin typeface="Calibri"/>
                <a:cs typeface="Calibri"/>
              </a:rPr>
              <a:t>c</a:t>
            </a:r>
            <a:r>
              <a:rPr sz="3000" spc="0" baseline="2730" dirty="0" smtClean="0">
                <a:solidFill>
                  <a:srgbClr val="FFFFFF"/>
                </a:solidFill>
                <a:latin typeface="Calibri"/>
                <a:cs typeface="Calibri"/>
              </a:rPr>
              <a:t>os,</a:t>
            </a:r>
            <a:r>
              <a:rPr sz="3000" spc="316" baseline="2730" dirty="0" smtClean="0">
                <a:solidFill>
                  <a:srgbClr val="FFFFFF"/>
                </a:solidFill>
                <a:latin typeface="Calibri"/>
                <a:cs typeface="Calibri"/>
              </a:rPr>
              <a:t> </a:t>
            </a:r>
            <a:r>
              <a:rPr sz="3000" spc="0" baseline="2730" dirty="0" smtClean="0">
                <a:solidFill>
                  <a:srgbClr val="FFFFFF"/>
                </a:solidFill>
                <a:latin typeface="Calibri"/>
                <a:cs typeface="Calibri"/>
              </a:rPr>
              <a:t>é</a:t>
            </a:r>
            <a:r>
              <a:rPr sz="3000" spc="-29" baseline="2730" dirty="0" smtClean="0">
                <a:solidFill>
                  <a:srgbClr val="FFFFFF"/>
                </a:solidFill>
                <a:latin typeface="Calibri"/>
                <a:cs typeface="Calibri"/>
              </a:rPr>
              <a:t>s</a:t>
            </a:r>
            <a:r>
              <a:rPr sz="3000" spc="-25" baseline="2730" dirty="0" smtClean="0">
                <a:solidFill>
                  <a:srgbClr val="FFFFFF"/>
                </a:solidFill>
                <a:latin typeface="Calibri"/>
                <a:cs typeface="Calibri"/>
              </a:rPr>
              <a:t>t</a:t>
            </a:r>
            <a:r>
              <a:rPr sz="3000" spc="0" baseline="2730" dirty="0" smtClean="0">
                <a:solidFill>
                  <a:srgbClr val="FFFFFF"/>
                </a:solidFill>
                <a:latin typeface="Calibri"/>
                <a:cs typeface="Calibri"/>
              </a:rPr>
              <a:t>os</a:t>
            </a:r>
            <a:r>
              <a:rPr sz="3000" spc="326" baseline="2730" dirty="0" smtClean="0">
                <a:solidFill>
                  <a:srgbClr val="FFFFFF"/>
                </a:solidFill>
                <a:latin typeface="Calibri"/>
                <a:cs typeface="Calibri"/>
              </a:rPr>
              <a:t> </a:t>
            </a:r>
            <a:r>
              <a:rPr sz="3000" spc="0" baseline="2730" dirty="0" smtClean="0">
                <a:solidFill>
                  <a:srgbClr val="FFFFFF"/>
                </a:solidFill>
                <a:latin typeface="Calibri"/>
                <a:cs typeface="Calibri"/>
              </a:rPr>
              <a:t>d</a:t>
            </a:r>
            <a:r>
              <a:rPr sz="3000" spc="-9" baseline="2730" dirty="0" smtClean="0">
                <a:solidFill>
                  <a:srgbClr val="FFFFFF"/>
                </a:solidFill>
                <a:latin typeface="Calibri"/>
                <a:cs typeface="Calibri"/>
              </a:rPr>
              <a:t>e</a:t>
            </a:r>
            <a:r>
              <a:rPr sz="3000" spc="0" baseline="2730" dirty="0" smtClean="0">
                <a:solidFill>
                  <a:srgbClr val="FFFFFF"/>
                </a:solidFill>
                <a:latin typeface="Calibri"/>
                <a:cs typeface="Calibri"/>
              </a:rPr>
              <a:t>be</a:t>
            </a:r>
            <a:r>
              <a:rPr sz="3000" spc="-34" baseline="2730" dirty="0" smtClean="0">
                <a:solidFill>
                  <a:srgbClr val="FFFFFF"/>
                </a:solidFill>
                <a:latin typeface="Calibri"/>
                <a:cs typeface="Calibri"/>
              </a:rPr>
              <a:t>r</a:t>
            </a:r>
            <a:r>
              <a:rPr sz="3000" spc="-9" baseline="2730" dirty="0" smtClean="0">
                <a:solidFill>
                  <a:srgbClr val="FFFFFF"/>
                </a:solidFill>
                <a:latin typeface="Calibri"/>
                <a:cs typeface="Calibri"/>
              </a:rPr>
              <a:t>á</a:t>
            </a:r>
            <a:r>
              <a:rPr sz="3000" spc="0" baseline="2730" dirty="0" smtClean="0">
                <a:solidFill>
                  <a:srgbClr val="FFFFFF"/>
                </a:solidFill>
                <a:latin typeface="Calibri"/>
                <a:cs typeface="Calibri"/>
              </a:rPr>
              <a:t>n</a:t>
            </a:r>
            <a:r>
              <a:rPr sz="3000" spc="321" baseline="2730" dirty="0" smtClean="0">
                <a:solidFill>
                  <a:srgbClr val="FFFFFF"/>
                </a:solidFill>
                <a:latin typeface="Calibri"/>
                <a:cs typeface="Calibri"/>
              </a:rPr>
              <a:t> </a:t>
            </a:r>
            <a:r>
              <a:rPr sz="3000" spc="-19" baseline="2730" dirty="0" smtClean="0">
                <a:solidFill>
                  <a:srgbClr val="FFFFFF"/>
                </a:solidFill>
                <a:latin typeface="Calibri"/>
                <a:cs typeface="Calibri"/>
              </a:rPr>
              <a:t>c</a:t>
            </a:r>
            <a:r>
              <a:rPr sz="3000" spc="0" baseline="2730" dirty="0" smtClean="0">
                <a:solidFill>
                  <a:srgbClr val="FFFFFF"/>
                </a:solidFill>
                <a:latin typeface="Calibri"/>
                <a:cs typeface="Calibri"/>
              </a:rPr>
              <a:t>on</a:t>
            </a:r>
            <a:r>
              <a:rPr sz="3000" spc="-14" baseline="2730" dirty="0" smtClean="0">
                <a:solidFill>
                  <a:srgbClr val="FFFFFF"/>
                </a:solidFill>
                <a:latin typeface="Calibri"/>
                <a:cs typeface="Calibri"/>
              </a:rPr>
              <a:t>s</a:t>
            </a:r>
            <a:r>
              <a:rPr sz="3000" spc="0" baseline="2730" dirty="0" smtClean="0">
                <a:solidFill>
                  <a:srgbClr val="FFFFFF"/>
                </a:solidFill>
                <a:latin typeface="Calibri"/>
                <a:cs typeface="Calibri"/>
              </a:rPr>
              <a:t>ide</a:t>
            </a:r>
            <a:r>
              <a:rPr sz="3000" spc="-39" baseline="2730" dirty="0" smtClean="0">
                <a:solidFill>
                  <a:srgbClr val="FFFFFF"/>
                </a:solidFill>
                <a:latin typeface="Calibri"/>
                <a:cs typeface="Calibri"/>
              </a:rPr>
              <a:t>r</a:t>
            </a:r>
            <a:r>
              <a:rPr sz="3000" spc="0" baseline="2730" dirty="0" smtClean="0">
                <a:solidFill>
                  <a:srgbClr val="FFFFFF"/>
                </a:solidFill>
                <a:latin typeface="Calibri"/>
                <a:cs typeface="Calibri"/>
              </a:rPr>
              <a:t>ar</a:t>
            </a:r>
            <a:r>
              <a:rPr sz="3000" spc="326" baseline="2730" dirty="0" smtClean="0">
                <a:solidFill>
                  <a:srgbClr val="FFFFFF"/>
                </a:solidFill>
                <a:latin typeface="Calibri"/>
                <a:cs typeface="Calibri"/>
              </a:rPr>
              <a:t> </a:t>
            </a:r>
            <a:r>
              <a:rPr sz="3000" spc="-4" baseline="2730" dirty="0" smtClean="0">
                <a:solidFill>
                  <a:srgbClr val="FFFFFF"/>
                </a:solidFill>
                <a:latin typeface="Calibri"/>
                <a:cs typeface="Calibri"/>
              </a:rPr>
              <a:t>l</a:t>
            </a:r>
            <a:r>
              <a:rPr sz="3000" spc="0" baseline="2730" dirty="0" smtClean="0">
                <a:solidFill>
                  <a:srgbClr val="FFFFFF"/>
                </a:solidFill>
                <a:latin typeface="Calibri"/>
                <a:cs typeface="Calibri"/>
              </a:rPr>
              <a:t>a</a:t>
            </a:r>
            <a:r>
              <a:rPr sz="3000" spc="307" baseline="2730" dirty="0" smtClean="0">
                <a:solidFill>
                  <a:srgbClr val="FFFFFF"/>
                </a:solidFill>
                <a:latin typeface="Calibri"/>
                <a:cs typeface="Calibri"/>
              </a:rPr>
              <a:t> </a:t>
            </a:r>
            <a:r>
              <a:rPr sz="3000" spc="4" baseline="2730" dirty="0" smtClean="0">
                <a:solidFill>
                  <a:srgbClr val="FFFFFF"/>
                </a:solidFill>
                <a:latin typeface="Calibri"/>
                <a:cs typeface="Calibri"/>
              </a:rPr>
              <a:t>MM</a:t>
            </a:r>
            <a:r>
              <a:rPr sz="3000" spc="0" baseline="2730" dirty="0" smtClean="0">
                <a:solidFill>
                  <a:srgbClr val="FFFFFF"/>
                </a:solidFill>
                <a:latin typeface="Calibri"/>
                <a:cs typeface="Calibri"/>
              </a:rPr>
              <a:t>L</a:t>
            </a:r>
            <a:r>
              <a:rPr sz="3000" spc="312" baseline="2730" dirty="0" smtClean="0">
                <a:solidFill>
                  <a:srgbClr val="FFFFFF"/>
                </a:solidFill>
                <a:latin typeface="Calibri"/>
                <a:cs typeface="Calibri"/>
              </a:rPr>
              <a:t> </a:t>
            </a:r>
            <a:r>
              <a:rPr sz="3000" spc="0" baseline="2730" dirty="0" smtClean="0">
                <a:solidFill>
                  <a:srgbClr val="FFFFFF"/>
                </a:solidFill>
                <a:latin typeface="Calibri"/>
                <a:cs typeface="Calibri"/>
              </a:rPr>
              <a:t>a</a:t>
            </a:r>
            <a:r>
              <a:rPr sz="3000" spc="316" baseline="2730" dirty="0" smtClean="0">
                <a:solidFill>
                  <a:srgbClr val="FFFFFF"/>
                </a:solidFill>
                <a:latin typeface="Calibri"/>
                <a:cs typeface="Calibri"/>
              </a:rPr>
              <a:t> </a:t>
            </a:r>
            <a:r>
              <a:rPr sz="3000" spc="0" baseline="2730" dirty="0" smtClean="0">
                <a:solidFill>
                  <a:srgbClr val="FFFFFF"/>
                </a:solidFill>
                <a:latin typeface="Calibri"/>
                <a:cs typeface="Calibri"/>
              </a:rPr>
              <a:t>t</a:t>
            </a:r>
            <a:r>
              <a:rPr sz="3000" spc="-34" baseline="2730" dirty="0" smtClean="0">
                <a:solidFill>
                  <a:srgbClr val="FFFFFF"/>
                </a:solidFill>
                <a:latin typeface="Calibri"/>
                <a:cs typeface="Calibri"/>
              </a:rPr>
              <a:t>ra</a:t>
            </a:r>
            <a:r>
              <a:rPr sz="3000" spc="-29" baseline="2730" dirty="0" smtClean="0">
                <a:solidFill>
                  <a:srgbClr val="FFFFFF"/>
                </a:solidFill>
                <a:latin typeface="Calibri"/>
                <a:cs typeface="Calibri"/>
              </a:rPr>
              <a:t>v</a:t>
            </a:r>
            <a:r>
              <a:rPr sz="3000" spc="0" baseline="2730" dirty="0" smtClean="0">
                <a:solidFill>
                  <a:srgbClr val="FFFFFF"/>
                </a:solidFill>
                <a:latin typeface="Calibri"/>
                <a:cs typeface="Calibri"/>
              </a:rPr>
              <a:t>és</a:t>
            </a:r>
            <a:r>
              <a:rPr sz="3000" spc="312" baseline="2730" dirty="0" smtClean="0">
                <a:solidFill>
                  <a:srgbClr val="FFFFFF"/>
                </a:solidFill>
                <a:latin typeface="Calibri"/>
                <a:cs typeface="Calibri"/>
              </a:rPr>
              <a:t> </a:t>
            </a:r>
            <a:r>
              <a:rPr sz="3000" spc="4" baseline="2730" dirty="0" smtClean="0">
                <a:solidFill>
                  <a:srgbClr val="FFFFFF"/>
                </a:solidFill>
                <a:latin typeface="Calibri"/>
                <a:cs typeface="Calibri"/>
              </a:rPr>
              <a:t>d</a:t>
            </a:r>
            <a:r>
              <a:rPr sz="3000" spc="0" baseline="2730" dirty="0" smtClean="0">
                <a:solidFill>
                  <a:srgbClr val="FFFFFF"/>
                </a:solidFill>
                <a:latin typeface="Calibri"/>
                <a:cs typeface="Calibri"/>
              </a:rPr>
              <a:t>e</a:t>
            </a:r>
            <a:r>
              <a:rPr sz="3000" spc="326" baseline="2730" dirty="0" smtClean="0">
                <a:solidFill>
                  <a:srgbClr val="FFFFFF"/>
                </a:solidFill>
                <a:latin typeface="Calibri"/>
                <a:cs typeface="Calibri"/>
              </a:rPr>
              <a:t> </a:t>
            </a:r>
            <a:r>
              <a:rPr sz="3000" spc="-14" baseline="2730" dirty="0" smtClean="0">
                <a:solidFill>
                  <a:srgbClr val="FFFFFF"/>
                </a:solidFill>
                <a:latin typeface="Calibri"/>
                <a:cs typeface="Calibri"/>
              </a:rPr>
              <a:t>l</a:t>
            </a:r>
            <a:r>
              <a:rPr sz="3000" spc="0" baseline="2730" dirty="0" smtClean="0">
                <a:solidFill>
                  <a:srgbClr val="FFFFFF"/>
                </a:solidFill>
                <a:latin typeface="Calibri"/>
                <a:cs typeface="Calibri"/>
              </a:rPr>
              <a:t>a</a:t>
            </a:r>
            <a:r>
              <a:rPr sz="3000" spc="326" baseline="2730" dirty="0" smtClean="0">
                <a:solidFill>
                  <a:srgbClr val="FFFFFF"/>
                </a:solidFill>
                <a:latin typeface="Calibri"/>
                <a:cs typeface="Calibri"/>
              </a:rPr>
              <a:t> </a:t>
            </a:r>
            <a:r>
              <a:rPr sz="3000" spc="0" baseline="2730" dirty="0" smtClean="0">
                <a:solidFill>
                  <a:srgbClr val="FFFFFF"/>
                </a:solidFill>
                <a:latin typeface="Calibri"/>
                <a:cs typeface="Calibri"/>
              </a:rPr>
              <a:t>M</a:t>
            </a:r>
            <a:r>
              <a:rPr sz="3000" spc="-9" baseline="2730" dirty="0" smtClean="0">
                <a:solidFill>
                  <a:srgbClr val="FFFFFF"/>
                </a:solidFill>
                <a:latin typeface="Calibri"/>
                <a:cs typeface="Calibri"/>
              </a:rPr>
              <a:t>I</a:t>
            </a:r>
            <a:r>
              <a:rPr sz="3000" spc="0" baseline="2730" dirty="0" smtClean="0">
                <a:solidFill>
                  <a:srgbClr val="FFFFFF"/>
                </a:solidFill>
                <a:latin typeface="Calibri"/>
                <a:cs typeface="Calibri"/>
              </a:rPr>
              <a:t>R</a:t>
            </a:r>
            <a:r>
              <a:rPr sz="3000" spc="316" baseline="2730" dirty="0" smtClean="0">
                <a:solidFill>
                  <a:srgbClr val="FFFFFF"/>
                </a:solidFill>
                <a:latin typeface="Calibri"/>
                <a:cs typeface="Calibri"/>
              </a:rPr>
              <a:t> </a:t>
            </a:r>
            <a:r>
              <a:rPr sz="3000" spc="0" baseline="2730" dirty="0" smtClean="0">
                <a:solidFill>
                  <a:srgbClr val="FFFFFF"/>
                </a:solidFill>
                <a:latin typeface="Calibri"/>
                <a:cs typeface="Calibri"/>
              </a:rPr>
              <a:t>y</a:t>
            </a:r>
            <a:r>
              <a:rPr sz="3000" spc="321" baseline="2730" dirty="0" smtClean="0">
                <a:solidFill>
                  <a:srgbClr val="FFFFFF"/>
                </a:solidFill>
                <a:latin typeface="Calibri"/>
                <a:cs typeface="Calibri"/>
              </a:rPr>
              <a:t> </a:t>
            </a:r>
            <a:r>
              <a:rPr sz="3000" spc="-9" baseline="2730" dirty="0" smtClean="0">
                <a:solidFill>
                  <a:srgbClr val="FFFFFF"/>
                </a:solidFill>
                <a:latin typeface="Calibri"/>
                <a:cs typeface="Calibri"/>
              </a:rPr>
              <a:t>p</a:t>
            </a:r>
            <a:r>
              <a:rPr sz="3000" spc="0" baseline="2730" dirty="0" smtClean="0">
                <a:solidFill>
                  <a:srgbClr val="FFFFFF"/>
                </a:solidFill>
                <a:latin typeface="Calibri"/>
                <a:cs typeface="Calibri"/>
              </a:rPr>
              <a:t>od</a:t>
            </a:r>
            <a:r>
              <a:rPr sz="3000" spc="-34" baseline="2730" dirty="0" smtClean="0">
                <a:solidFill>
                  <a:srgbClr val="FFFFFF"/>
                </a:solidFill>
                <a:latin typeface="Calibri"/>
                <a:cs typeface="Calibri"/>
              </a:rPr>
              <a:t>r</a:t>
            </a:r>
            <a:r>
              <a:rPr sz="3000" spc="-9" baseline="2730" dirty="0" smtClean="0">
                <a:solidFill>
                  <a:srgbClr val="FFFFFF"/>
                </a:solidFill>
                <a:latin typeface="Calibri"/>
                <a:cs typeface="Calibri"/>
              </a:rPr>
              <a:t>á</a:t>
            </a:r>
            <a:r>
              <a:rPr sz="3000" spc="0" baseline="2730" dirty="0" smtClean="0">
                <a:solidFill>
                  <a:srgbClr val="FFFFFF"/>
                </a:solidFill>
                <a:latin typeface="Calibri"/>
                <a:cs typeface="Calibri"/>
              </a:rPr>
              <a:t>n</a:t>
            </a:r>
            <a:endParaRPr sz="2000" dirty="0">
              <a:latin typeface="Calibri"/>
              <a:cs typeface="Calibri"/>
            </a:endParaRPr>
          </a:p>
          <a:p>
            <a:pPr marL="12700" marR="330">
              <a:lnSpc>
                <a:spcPts val="2195"/>
              </a:lnSpc>
            </a:pPr>
            <a:r>
              <a:rPr sz="3000" spc="0" baseline="2730" dirty="0" smtClean="0">
                <a:solidFill>
                  <a:srgbClr val="FFFFFF"/>
                </a:solidFill>
                <a:latin typeface="Calibri"/>
                <a:cs typeface="Calibri"/>
              </a:rPr>
              <a:t>ha</a:t>
            </a:r>
            <a:r>
              <a:rPr sz="3000" spc="4" baseline="2730" dirty="0" smtClean="0">
                <a:solidFill>
                  <a:srgbClr val="FFFFFF"/>
                </a:solidFill>
                <a:latin typeface="Calibri"/>
                <a:cs typeface="Calibri"/>
              </a:rPr>
              <a:t>c</a:t>
            </a:r>
            <a:r>
              <a:rPr sz="3000" spc="0" baseline="2730" dirty="0" smtClean="0">
                <a:solidFill>
                  <a:srgbClr val="FFFFFF"/>
                </a:solidFill>
                <a:latin typeface="Calibri"/>
                <a:cs typeface="Calibri"/>
              </a:rPr>
              <a:t>er</a:t>
            </a:r>
            <a:r>
              <a:rPr sz="3000" spc="159" baseline="2730" dirty="0" smtClean="0">
                <a:solidFill>
                  <a:srgbClr val="FFFFFF"/>
                </a:solidFill>
                <a:latin typeface="Calibri"/>
                <a:cs typeface="Calibri"/>
              </a:rPr>
              <a:t> </a:t>
            </a:r>
            <a:r>
              <a:rPr sz="3000" spc="0" baseline="2730" dirty="0" smtClean="0">
                <a:solidFill>
                  <a:srgbClr val="FFFFFF"/>
                </a:solidFill>
                <a:latin typeface="Calibri"/>
                <a:cs typeface="Calibri"/>
              </a:rPr>
              <a:t>uso</a:t>
            </a:r>
            <a:r>
              <a:rPr sz="3000" spc="159" baseline="2730" dirty="0" smtClean="0">
                <a:solidFill>
                  <a:srgbClr val="FFFFFF"/>
                </a:solidFill>
                <a:latin typeface="Calibri"/>
                <a:cs typeface="Calibri"/>
              </a:rPr>
              <a:t> </a:t>
            </a:r>
            <a:r>
              <a:rPr sz="3000" spc="4" baseline="2730" dirty="0" smtClean="0">
                <a:solidFill>
                  <a:srgbClr val="FFFFFF"/>
                </a:solidFill>
                <a:latin typeface="Calibri"/>
                <a:cs typeface="Calibri"/>
              </a:rPr>
              <a:t>d</a:t>
            </a:r>
            <a:r>
              <a:rPr sz="3000" spc="0" baseline="2730" dirty="0" smtClean="0">
                <a:solidFill>
                  <a:srgbClr val="FFFFFF"/>
                </a:solidFill>
                <a:latin typeface="Calibri"/>
                <a:cs typeface="Calibri"/>
              </a:rPr>
              <a:t>e</a:t>
            </a:r>
            <a:r>
              <a:rPr sz="3000" spc="174" baseline="2730" dirty="0" smtClean="0">
                <a:solidFill>
                  <a:srgbClr val="FFFFFF"/>
                </a:solidFill>
                <a:latin typeface="Calibri"/>
                <a:cs typeface="Calibri"/>
              </a:rPr>
              <a:t> </a:t>
            </a:r>
            <a:r>
              <a:rPr sz="3000" spc="-14" baseline="2730" dirty="0" smtClean="0">
                <a:solidFill>
                  <a:srgbClr val="FFFFFF"/>
                </a:solidFill>
                <a:latin typeface="Calibri"/>
                <a:cs typeface="Calibri"/>
              </a:rPr>
              <a:t>l</a:t>
            </a:r>
            <a:r>
              <a:rPr sz="3000" spc="0" baseline="2730" dirty="0" smtClean="0">
                <a:solidFill>
                  <a:srgbClr val="FFFFFF"/>
                </a:solidFill>
                <a:latin typeface="Calibri"/>
                <a:cs typeface="Calibri"/>
              </a:rPr>
              <a:t>as</a:t>
            </a:r>
            <a:r>
              <a:rPr sz="3000" spc="164" baseline="2730" dirty="0" smtClean="0">
                <a:solidFill>
                  <a:srgbClr val="FFFFFF"/>
                </a:solidFill>
                <a:latin typeface="Calibri"/>
                <a:cs typeface="Calibri"/>
              </a:rPr>
              <a:t> </a:t>
            </a:r>
            <a:r>
              <a:rPr sz="3000" spc="0" baseline="2730" dirty="0" smtClean="0">
                <a:solidFill>
                  <a:srgbClr val="FFFFFF"/>
                </a:solidFill>
                <a:latin typeface="Calibri"/>
                <a:cs typeface="Calibri"/>
              </a:rPr>
              <a:t>Guías</a:t>
            </a:r>
            <a:r>
              <a:rPr sz="3000" spc="164" baseline="2730" dirty="0" smtClean="0">
                <a:solidFill>
                  <a:srgbClr val="FFFFFF"/>
                </a:solidFill>
                <a:latin typeface="Calibri"/>
                <a:cs typeface="Calibri"/>
              </a:rPr>
              <a:t> </a:t>
            </a:r>
            <a:r>
              <a:rPr sz="3000" spc="-9" baseline="2730" dirty="0" smtClean="0">
                <a:solidFill>
                  <a:srgbClr val="FFFFFF"/>
                </a:solidFill>
                <a:latin typeface="Calibri"/>
                <a:cs typeface="Calibri"/>
              </a:rPr>
              <a:t>p</a:t>
            </a:r>
            <a:r>
              <a:rPr sz="3000" spc="0" baseline="2730" dirty="0" smtClean="0">
                <a:solidFill>
                  <a:srgbClr val="FFFFFF"/>
                </a:solidFill>
                <a:latin typeface="Calibri"/>
                <a:cs typeface="Calibri"/>
              </a:rPr>
              <a:t>a</a:t>
            </a:r>
            <a:r>
              <a:rPr sz="3000" spc="-39" baseline="2730" dirty="0" smtClean="0">
                <a:solidFill>
                  <a:srgbClr val="FFFFFF"/>
                </a:solidFill>
                <a:latin typeface="Calibri"/>
                <a:cs typeface="Calibri"/>
              </a:rPr>
              <a:t>r</a:t>
            </a:r>
            <a:r>
              <a:rPr sz="3000" spc="0" baseline="2730" dirty="0" smtClean="0">
                <a:solidFill>
                  <a:srgbClr val="FFFFFF"/>
                </a:solidFill>
                <a:latin typeface="Calibri"/>
                <a:cs typeface="Calibri"/>
              </a:rPr>
              <a:t>a</a:t>
            </a:r>
            <a:r>
              <a:rPr sz="3000" spc="159" baseline="2730" dirty="0" smtClean="0">
                <a:solidFill>
                  <a:srgbClr val="FFFFFF"/>
                </a:solidFill>
                <a:latin typeface="Calibri"/>
                <a:cs typeface="Calibri"/>
              </a:rPr>
              <a:t> </a:t>
            </a:r>
            <a:r>
              <a:rPr sz="3000" spc="-4" baseline="2730" dirty="0" smtClean="0">
                <a:solidFill>
                  <a:srgbClr val="FFFFFF"/>
                </a:solidFill>
                <a:latin typeface="Calibri"/>
                <a:cs typeface="Calibri"/>
              </a:rPr>
              <a:t>l</a:t>
            </a:r>
            <a:r>
              <a:rPr sz="3000" spc="0" baseline="2730" dirty="0" smtClean="0">
                <a:solidFill>
                  <a:srgbClr val="FFFFFF"/>
                </a:solidFill>
                <a:latin typeface="Calibri"/>
                <a:cs typeface="Calibri"/>
              </a:rPr>
              <a:t>a</a:t>
            </a:r>
            <a:r>
              <a:rPr sz="3000" spc="164" baseline="2730" dirty="0" smtClean="0">
                <a:solidFill>
                  <a:srgbClr val="FFFFFF"/>
                </a:solidFill>
                <a:latin typeface="Calibri"/>
                <a:cs typeface="Calibri"/>
              </a:rPr>
              <a:t> </a:t>
            </a:r>
            <a:r>
              <a:rPr sz="3000" spc="-9" baseline="2730" dirty="0" smtClean="0">
                <a:solidFill>
                  <a:srgbClr val="FFFFFF"/>
                </a:solidFill>
                <a:latin typeface="Calibri"/>
                <a:cs typeface="Calibri"/>
              </a:rPr>
              <a:t>c</a:t>
            </a:r>
            <a:r>
              <a:rPr sz="3000" spc="0" baseline="2730" dirty="0" smtClean="0">
                <a:solidFill>
                  <a:srgbClr val="FFFFFF"/>
                </a:solidFill>
                <a:latin typeface="Calibri"/>
                <a:cs typeface="Calibri"/>
              </a:rPr>
              <a:t>on</a:t>
            </a:r>
            <a:r>
              <a:rPr sz="3000" spc="-25" baseline="2730" dirty="0" smtClean="0">
                <a:solidFill>
                  <a:srgbClr val="FFFFFF"/>
                </a:solidFill>
                <a:latin typeface="Calibri"/>
                <a:cs typeface="Calibri"/>
              </a:rPr>
              <a:t>s</a:t>
            </a:r>
            <a:r>
              <a:rPr sz="3000" spc="0" baseline="2730" dirty="0" smtClean="0">
                <a:solidFill>
                  <a:srgbClr val="FFFFFF"/>
                </a:solidFill>
                <a:latin typeface="Calibri"/>
                <a:cs typeface="Calibri"/>
              </a:rPr>
              <a:t>tr</a:t>
            </a:r>
            <a:r>
              <a:rPr sz="3000" spc="-9" baseline="2730" dirty="0" smtClean="0">
                <a:solidFill>
                  <a:srgbClr val="FFFFFF"/>
                </a:solidFill>
                <a:latin typeface="Calibri"/>
                <a:cs typeface="Calibri"/>
              </a:rPr>
              <a:t>u</a:t>
            </a:r>
            <a:r>
              <a:rPr sz="3000" spc="0" baseline="2730" dirty="0" smtClean="0">
                <a:solidFill>
                  <a:srgbClr val="FFFFFF"/>
                </a:solidFill>
                <a:latin typeface="Calibri"/>
                <a:cs typeface="Calibri"/>
              </a:rPr>
              <a:t>c</a:t>
            </a:r>
            <a:r>
              <a:rPr sz="3000" spc="4" baseline="2730" dirty="0" smtClean="0">
                <a:solidFill>
                  <a:srgbClr val="FFFFFF"/>
                </a:solidFill>
                <a:latin typeface="Calibri"/>
                <a:cs typeface="Calibri"/>
              </a:rPr>
              <a:t>c</a:t>
            </a:r>
            <a:r>
              <a:rPr sz="3000" spc="0" baseline="2730" dirty="0" smtClean="0">
                <a:solidFill>
                  <a:srgbClr val="FFFFFF"/>
                </a:solidFill>
                <a:latin typeface="Calibri"/>
                <a:cs typeface="Calibri"/>
              </a:rPr>
              <a:t>i</a:t>
            </a:r>
            <a:r>
              <a:rPr sz="3000" spc="-14" baseline="2730" dirty="0" smtClean="0">
                <a:solidFill>
                  <a:srgbClr val="FFFFFF"/>
                </a:solidFill>
                <a:latin typeface="Calibri"/>
                <a:cs typeface="Calibri"/>
              </a:rPr>
              <a:t>ó</a:t>
            </a:r>
            <a:r>
              <a:rPr sz="3000" spc="0" baseline="2730" dirty="0" smtClean="0">
                <a:solidFill>
                  <a:srgbClr val="FFFFFF"/>
                </a:solidFill>
                <a:latin typeface="Calibri"/>
                <a:cs typeface="Calibri"/>
              </a:rPr>
              <a:t>n</a:t>
            </a:r>
            <a:r>
              <a:rPr sz="3000" spc="164" baseline="2730" dirty="0" smtClean="0">
                <a:solidFill>
                  <a:srgbClr val="FFFFFF"/>
                </a:solidFill>
                <a:latin typeface="Calibri"/>
                <a:cs typeface="Calibri"/>
              </a:rPr>
              <a:t> </a:t>
            </a:r>
            <a:r>
              <a:rPr sz="3000" spc="4" baseline="2730" dirty="0" smtClean="0">
                <a:solidFill>
                  <a:srgbClr val="FFFFFF"/>
                </a:solidFill>
                <a:latin typeface="Calibri"/>
                <a:cs typeface="Calibri"/>
              </a:rPr>
              <a:t>d</a:t>
            </a:r>
            <a:r>
              <a:rPr sz="3000" spc="0" baseline="2730" dirty="0" smtClean="0">
                <a:solidFill>
                  <a:srgbClr val="FFFFFF"/>
                </a:solidFill>
                <a:latin typeface="Calibri"/>
                <a:cs typeface="Calibri"/>
              </a:rPr>
              <a:t>e</a:t>
            </a:r>
            <a:r>
              <a:rPr sz="3000" spc="159" baseline="2730" dirty="0" smtClean="0">
                <a:solidFill>
                  <a:srgbClr val="FFFFFF"/>
                </a:solidFill>
                <a:latin typeface="Calibri"/>
                <a:cs typeface="Calibri"/>
              </a:rPr>
              <a:t> </a:t>
            </a:r>
            <a:r>
              <a:rPr sz="3000" spc="-4" baseline="2730" dirty="0" smtClean="0">
                <a:solidFill>
                  <a:srgbClr val="FFFFFF"/>
                </a:solidFill>
                <a:latin typeface="Calibri"/>
                <a:cs typeface="Calibri"/>
              </a:rPr>
              <a:t>l</a:t>
            </a:r>
            <a:r>
              <a:rPr sz="3000" spc="0" baseline="2730" dirty="0" smtClean="0">
                <a:solidFill>
                  <a:srgbClr val="FFFFFF"/>
                </a:solidFill>
                <a:latin typeface="Calibri"/>
                <a:cs typeface="Calibri"/>
              </a:rPr>
              <a:t>a</a:t>
            </a:r>
            <a:r>
              <a:rPr sz="3000" spc="174" baseline="2730" dirty="0" smtClean="0">
                <a:solidFill>
                  <a:srgbClr val="FFFFFF"/>
                </a:solidFill>
                <a:latin typeface="Calibri"/>
                <a:cs typeface="Calibri"/>
              </a:rPr>
              <a:t> </a:t>
            </a:r>
            <a:r>
              <a:rPr sz="3000" spc="0" baseline="2730" dirty="0" smtClean="0">
                <a:solidFill>
                  <a:srgbClr val="FFFFFF"/>
                </a:solidFill>
                <a:latin typeface="Calibri"/>
                <a:cs typeface="Calibri"/>
              </a:rPr>
              <a:t>M</a:t>
            </a:r>
            <a:r>
              <a:rPr sz="3000" spc="-9" baseline="2730" dirty="0" smtClean="0">
                <a:solidFill>
                  <a:srgbClr val="FFFFFF"/>
                </a:solidFill>
                <a:latin typeface="Calibri"/>
                <a:cs typeface="Calibri"/>
              </a:rPr>
              <a:t>I</a:t>
            </a:r>
            <a:r>
              <a:rPr sz="3000" spc="0" baseline="2730" dirty="0" smtClean="0">
                <a:solidFill>
                  <a:srgbClr val="FFFFFF"/>
                </a:solidFill>
                <a:latin typeface="Calibri"/>
                <a:cs typeface="Calibri"/>
              </a:rPr>
              <a:t>R</a:t>
            </a:r>
            <a:r>
              <a:rPr sz="3000" spc="164" baseline="2730" dirty="0" smtClean="0">
                <a:solidFill>
                  <a:srgbClr val="FFFFFF"/>
                </a:solidFill>
                <a:latin typeface="Calibri"/>
                <a:cs typeface="Calibri"/>
              </a:rPr>
              <a:t> </a:t>
            </a:r>
            <a:r>
              <a:rPr sz="3000" spc="0" baseline="2730" dirty="0" smtClean="0">
                <a:solidFill>
                  <a:srgbClr val="FFFFFF"/>
                </a:solidFill>
                <a:latin typeface="Calibri"/>
                <a:cs typeface="Calibri"/>
              </a:rPr>
              <a:t>y</a:t>
            </a:r>
            <a:r>
              <a:rPr sz="3000" spc="164" baseline="2730" dirty="0" smtClean="0">
                <a:solidFill>
                  <a:srgbClr val="FFFFFF"/>
                </a:solidFill>
                <a:latin typeface="Calibri"/>
                <a:cs typeface="Calibri"/>
              </a:rPr>
              <a:t> </a:t>
            </a:r>
            <a:r>
              <a:rPr sz="3000" spc="-9" baseline="2730" dirty="0" smtClean="0">
                <a:solidFill>
                  <a:srgbClr val="FFFFFF"/>
                </a:solidFill>
                <a:latin typeface="Calibri"/>
                <a:cs typeface="Calibri"/>
              </a:rPr>
              <a:t>p</a:t>
            </a:r>
            <a:r>
              <a:rPr sz="3000" spc="0" baseline="2730" dirty="0" smtClean="0">
                <a:solidFill>
                  <a:srgbClr val="FFFFFF"/>
                </a:solidFill>
                <a:latin typeface="Calibri"/>
                <a:cs typeface="Calibri"/>
              </a:rPr>
              <a:t>a</a:t>
            </a:r>
            <a:r>
              <a:rPr sz="3000" spc="-39" baseline="2730" dirty="0" smtClean="0">
                <a:solidFill>
                  <a:srgbClr val="FFFFFF"/>
                </a:solidFill>
                <a:latin typeface="Calibri"/>
                <a:cs typeface="Calibri"/>
              </a:rPr>
              <a:t>r</a:t>
            </a:r>
            <a:r>
              <a:rPr sz="3000" spc="0" baseline="2730" dirty="0" smtClean="0">
                <a:solidFill>
                  <a:srgbClr val="FFFFFF"/>
                </a:solidFill>
                <a:latin typeface="Calibri"/>
                <a:cs typeface="Calibri"/>
              </a:rPr>
              <a:t>a</a:t>
            </a:r>
            <a:r>
              <a:rPr sz="3000" spc="174" baseline="2730" dirty="0" smtClean="0">
                <a:solidFill>
                  <a:srgbClr val="FFFFFF"/>
                </a:solidFill>
                <a:latin typeface="Calibri"/>
                <a:cs typeface="Calibri"/>
              </a:rPr>
              <a:t> </a:t>
            </a:r>
            <a:r>
              <a:rPr sz="3000" spc="0" baseline="2730" dirty="0" smtClean="0">
                <a:solidFill>
                  <a:srgbClr val="FFFFFF"/>
                </a:solidFill>
                <a:latin typeface="Calibri"/>
                <a:cs typeface="Calibri"/>
              </a:rPr>
              <a:t>el</a:t>
            </a:r>
            <a:r>
              <a:rPr sz="3000" spc="154" baseline="2730" dirty="0" smtClean="0">
                <a:solidFill>
                  <a:srgbClr val="FFFFFF"/>
                </a:solidFill>
                <a:latin typeface="Calibri"/>
                <a:cs typeface="Calibri"/>
              </a:rPr>
              <a:t> </a:t>
            </a:r>
            <a:r>
              <a:rPr sz="3000" spc="0" baseline="2730" dirty="0" smtClean="0">
                <a:solidFill>
                  <a:srgbClr val="FFFFFF"/>
                </a:solidFill>
                <a:latin typeface="Calibri"/>
                <a:cs typeface="Calibri"/>
              </a:rPr>
              <a:t>dis</a:t>
            </a:r>
            <a:r>
              <a:rPr sz="3000" spc="-4" baseline="2730" dirty="0" smtClean="0">
                <a:solidFill>
                  <a:srgbClr val="FFFFFF"/>
                </a:solidFill>
                <a:latin typeface="Calibri"/>
                <a:cs typeface="Calibri"/>
              </a:rPr>
              <a:t>e</a:t>
            </a:r>
            <a:r>
              <a:rPr sz="3000" spc="0" baseline="2730" dirty="0" smtClean="0">
                <a:solidFill>
                  <a:srgbClr val="FFFFFF"/>
                </a:solidFill>
                <a:latin typeface="Calibri"/>
                <a:cs typeface="Calibri"/>
              </a:rPr>
              <a:t>ño</a:t>
            </a:r>
            <a:r>
              <a:rPr sz="3000" spc="154" baseline="2730" dirty="0" smtClean="0">
                <a:solidFill>
                  <a:srgbClr val="FFFFFF"/>
                </a:solidFill>
                <a:latin typeface="Calibri"/>
                <a:cs typeface="Calibri"/>
              </a:rPr>
              <a:t> </a:t>
            </a:r>
            <a:r>
              <a:rPr sz="3000" spc="4" baseline="2730" dirty="0" smtClean="0">
                <a:solidFill>
                  <a:srgbClr val="FFFFFF"/>
                </a:solidFill>
                <a:latin typeface="Calibri"/>
                <a:cs typeface="Calibri"/>
              </a:rPr>
              <a:t>de</a:t>
            </a:r>
            <a:endParaRPr sz="2000" dirty="0">
              <a:latin typeface="Calibri"/>
              <a:cs typeface="Calibri"/>
            </a:endParaRPr>
          </a:p>
          <a:p>
            <a:pPr marL="12700" marR="3353">
              <a:lnSpc>
                <a:spcPts val="2195"/>
              </a:lnSpc>
            </a:pPr>
            <a:r>
              <a:rPr sz="3000" spc="0" baseline="2730" dirty="0" smtClean="0">
                <a:solidFill>
                  <a:srgbClr val="FFFFFF"/>
                </a:solidFill>
                <a:latin typeface="Calibri"/>
                <a:cs typeface="Calibri"/>
              </a:rPr>
              <a:t>indi</a:t>
            </a:r>
            <a:r>
              <a:rPr sz="3000" spc="-9" baseline="2730" dirty="0" smtClean="0">
                <a:solidFill>
                  <a:srgbClr val="FFFFFF"/>
                </a:solidFill>
                <a:latin typeface="Calibri"/>
                <a:cs typeface="Calibri"/>
              </a:rPr>
              <a:t>ca</a:t>
            </a:r>
            <a:r>
              <a:rPr sz="3000" spc="0" baseline="2730" dirty="0" smtClean="0">
                <a:solidFill>
                  <a:srgbClr val="FFFFFF"/>
                </a:solidFill>
                <a:latin typeface="Calibri"/>
                <a:cs typeface="Calibri"/>
              </a:rPr>
              <a:t>do</a:t>
            </a:r>
            <a:r>
              <a:rPr sz="3000" spc="-25" baseline="2730" dirty="0" smtClean="0">
                <a:solidFill>
                  <a:srgbClr val="FFFFFF"/>
                </a:solidFill>
                <a:latin typeface="Calibri"/>
                <a:cs typeface="Calibri"/>
              </a:rPr>
              <a:t>r</a:t>
            </a:r>
            <a:r>
              <a:rPr sz="3000" spc="0" baseline="2730" dirty="0" smtClean="0">
                <a:solidFill>
                  <a:srgbClr val="FFFFFF"/>
                </a:solidFill>
                <a:latin typeface="Calibri"/>
                <a:cs typeface="Calibri"/>
              </a:rPr>
              <a:t>es</a:t>
            </a:r>
            <a:r>
              <a:rPr sz="3000" spc="59" baseline="2730" dirty="0" smtClean="0">
                <a:solidFill>
                  <a:srgbClr val="FFFFFF"/>
                </a:solidFill>
                <a:latin typeface="Calibri"/>
                <a:cs typeface="Calibri"/>
              </a:rPr>
              <a:t> </a:t>
            </a:r>
            <a:r>
              <a:rPr sz="3000" spc="0" baseline="2730" dirty="0" smtClean="0">
                <a:solidFill>
                  <a:srgbClr val="FFFFFF"/>
                </a:solidFill>
                <a:latin typeface="Calibri"/>
                <a:cs typeface="Calibri"/>
              </a:rPr>
              <a:t>que</a:t>
            </a:r>
            <a:r>
              <a:rPr sz="3000" spc="69" baseline="2730" dirty="0" smtClean="0">
                <a:solidFill>
                  <a:srgbClr val="FFFFFF"/>
                </a:solidFill>
                <a:latin typeface="Calibri"/>
                <a:cs typeface="Calibri"/>
              </a:rPr>
              <a:t> </a:t>
            </a:r>
            <a:r>
              <a:rPr sz="3000" spc="-4" baseline="2730" dirty="0" smtClean="0">
                <a:solidFill>
                  <a:srgbClr val="FFFFFF"/>
                </a:solidFill>
                <a:latin typeface="Calibri"/>
                <a:cs typeface="Calibri"/>
              </a:rPr>
              <a:t>s</a:t>
            </a:r>
            <a:r>
              <a:rPr sz="3000" spc="0" baseline="2730" dirty="0" smtClean="0">
                <a:solidFill>
                  <a:srgbClr val="FFFFFF"/>
                </a:solidFill>
                <a:latin typeface="Calibri"/>
                <a:cs typeface="Calibri"/>
              </a:rPr>
              <a:t>e</a:t>
            </a:r>
            <a:r>
              <a:rPr sz="3000" spc="75" baseline="2730" dirty="0" smtClean="0">
                <a:solidFill>
                  <a:srgbClr val="FFFFFF"/>
                </a:solidFill>
                <a:latin typeface="Calibri"/>
                <a:cs typeface="Calibri"/>
              </a:rPr>
              <a:t> </a:t>
            </a:r>
            <a:r>
              <a:rPr sz="3000" spc="0" baseline="2730" dirty="0" smtClean="0">
                <a:solidFill>
                  <a:srgbClr val="FFFFFF"/>
                </a:solidFill>
                <a:latin typeface="Calibri"/>
                <a:cs typeface="Calibri"/>
              </a:rPr>
              <a:t>encue</a:t>
            </a:r>
            <a:r>
              <a:rPr sz="3000" spc="-25" baseline="2730" dirty="0" smtClean="0">
                <a:solidFill>
                  <a:srgbClr val="FFFFFF"/>
                </a:solidFill>
                <a:latin typeface="Calibri"/>
                <a:cs typeface="Calibri"/>
              </a:rPr>
              <a:t>n</a:t>
            </a:r>
            <a:r>
              <a:rPr sz="3000" spc="0" baseline="2730" dirty="0" smtClean="0">
                <a:solidFill>
                  <a:srgbClr val="FFFFFF"/>
                </a:solidFill>
                <a:latin typeface="Calibri"/>
                <a:cs typeface="Calibri"/>
              </a:rPr>
              <a:t>t</a:t>
            </a:r>
            <a:r>
              <a:rPr sz="3000" spc="-50" baseline="2730" dirty="0" smtClean="0">
                <a:solidFill>
                  <a:srgbClr val="FFFFFF"/>
                </a:solidFill>
                <a:latin typeface="Calibri"/>
                <a:cs typeface="Calibri"/>
              </a:rPr>
              <a:t>r</a:t>
            </a:r>
            <a:r>
              <a:rPr sz="3000" spc="-9" baseline="2730" dirty="0" smtClean="0">
                <a:solidFill>
                  <a:srgbClr val="FFFFFF"/>
                </a:solidFill>
                <a:latin typeface="Calibri"/>
                <a:cs typeface="Calibri"/>
              </a:rPr>
              <a:t>a</a:t>
            </a:r>
            <a:r>
              <a:rPr sz="3000" spc="0" baseline="2730" dirty="0" smtClean="0">
                <a:solidFill>
                  <a:srgbClr val="FFFFFF"/>
                </a:solidFill>
                <a:latin typeface="Calibri"/>
                <a:cs typeface="Calibri"/>
              </a:rPr>
              <a:t>n</a:t>
            </a:r>
            <a:r>
              <a:rPr sz="3000" spc="79" baseline="2730" dirty="0" smtClean="0">
                <a:solidFill>
                  <a:srgbClr val="FFFFFF"/>
                </a:solidFill>
                <a:latin typeface="Calibri"/>
                <a:cs typeface="Calibri"/>
              </a:rPr>
              <a:t> </a:t>
            </a:r>
            <a:r>
              <a:rPr sz="3000" spc="0" baseline="2730" dirty="0" smtClean="0">
                <a:solidFill>
                  <a:srgbClr val="FFFFFF"/>
                </a:solidFill>
                <a:latin typeface="Calibri"/>
                <a:cs typeface="Calibri"/>
              </a:rPr>
              <a:t>disp</a:t>
            </a:r>
            <a:r>
              <a:rPr sz="3000" spc="-14" baseline="2730" dirty="0" smtClean="0">
                <a:solidFill>
                  <a:srgbClr val="FFFFFF"/>
                </a:solidFill>
                <a:latin typeface="Calibri"/>
                <a:cs typeface="Calibri"/>
              </a:rPr>
              <a:t>o</a:t>
            </a:r>
            <a:r>
              <a:rPr sz="3000" spc="0" baseline="2730" dirty="0" smtClean="0">
                <a:solidFill>
                  <a:srgbClr val="FFFFFF"/>
                </a:solidFill>
                <a:latin typeface="Calibri"/>
                <a:cs typeface="Calibri"/>
              </a:rPr>
              <a:t>nibles</a:t>
            </a:r>
            <a:r>
              <a:rPr sz="3000" spc="54" baseline="2730" dirty="0" smtClean="0">
                <a:solidFill>
                  <a:srgbClr val="FFFFFF"/>
                </a:solidFill>
                <a:latin typeface="Calibri"/>
                <a:cs typeface="Calibri"/>
              </a:rPr>
              <a:t> </a:t>
            </a:r>
            <a:r>
              <a:rPr sz="3000" spc="0" baseline="2730" dirty="0" smtClean="0">
                <a:solidFill>
                  <a:srgbClr val="FFFFFF"/>
                </a:solidFill>
                <a:latin typeface="Calibri"/>
                <a:cs typeface="Calibri"/>
              </a:rPr>
              <a:t>en</a:t>
            </a:r>
            <a:r>
              <a:rPr sz="3000" spc="79" baseline="2730" dirty="0" smtClean="0">
                <a:solidFill>
                  <a:srgbClr val="FFFFFF"/>
                </a:solidFill>
                <a:latin typeface="Calibri"/>
                <a:cs typeface="Calibri"/>
              </a:rPr>
              <a:t> </a:t>
            </a:r>
            <a:r>
              <a:rPr sz="3000" spc="0" baseline="2730" dirty="0" smtClean="0">
                <a:solidFill>
                  <a:srgbClr val="FFFFFF"/>
                </a:solidFill>
                <a:latin typeface="Calibri"/>
                <a:cs typeface="Calibri"/>
              </a:rPr>
              <a:t>las</a:t>
            </a:r>
            <a:r>
              <a:rPr sz="3000" spc="69" baseline="2730" dirty="0" smtClean="0">
                <a:solidFill>
                  <a:srgbClr val="FFFFFF"/>
                </a:solidFill>
                <a:latin typeface="Calibri"/>
                <a:cs typeface="Calibri"/>
              </a:rPr>
              <a:t> </a:t>
            </a:r>
            <a:r>
              <a:rPr sz="3000" spc="0" baseline="2730" dirty="0" smtClean="0">
                <a:solidFill>
                  <a:srgbClr val="FFFFFF"/>
                </a:solidFill>
                <a:latin typeface="Calibri"/>
                <a:cs typeface="Calibri"/>
              </a:rPr>
              <a:t>p</a:t>
            </a:r>
            <a:r>
              <a:rPr sz="3000" spc="-9" baseline="2730" dirty="0" smtClean="0">
                <a:solidFill>
                  <a:srgbClr val="FFFFFF"/>
                </a:solidFill>
                <a:latin typeface="Calibri"/>
                <a:cs typeface="Calibri"/>
              </a:rPr>
              <a:t>á</a:t>
            </a:r>
            <a:r>
              <a:rPr sz="3000" spc="0" baseline="2730" dirty="0" smtClean="0">
                <a:solidFill>
                  <a:srgbClr val="FFFFFF"/>
                </a:solidFill>
                <a:latin typeface="Calibri"/>
                <a:cs typeface="Calibri"/>
              </a:rPr>
              <a:t>ginas</a:t>
            </a:r>
            <a:r>
              <a:rPr sz="3000" spc="64" baseline="2730" dirty="0" smtClean="0">
                <a:solidFill>
                  <a:srgbClr val="FFFFFF"/>
                </a:solidFill>
                <a:latin typeface="Calibri"/>
                <a:cs typeface="Calibri"/>
              </a:rPr>
              <a:t> </a:t>
            </a:r>
            <a:r>
              <a:rPr sz="3000" spc="4" baseline="2730" dirty="0" smtClean="0">
                <a:solidFill>
                  <a:srgbClr val="FFFFFF"/>
                </a:solidFill>
                <a:latin typeface="Calibri"/>
                <a:cs typeface="Calibri"/>
              </a:rPr>
              <a:t>d</a:t>
            </a:r>
            <a:r>
              <a:rPr sz="3000" spc="0" baseline="2730" dirty="0" smtClean="0">
                <a:solidFill>
                  <a:srgbClr val="FFFFFF"/>
                </a:solidFill>
                <a:latin typeface="Calibri"/>
                <a:cs typeface="Calibri"/>
              </a:rPr>
              <a:t>e</a:t>
            </a:r>
            <a:r>
              <a:rPr sz="3000" spc="74" baseline="2730" dirty="0" smtClean="0">
                <a:solidFill>
                  <a:srgbClr val="FFFFFF"/>
                </a:solidFill>
                <a:latin typeface="Calibri"/>
                <a:cs typeface="Calibri"/>
              </a:rPr>
              <a:t> </a:t>
            </a:r>
            <a:r>
              <a:rPr sz="3000" spc="0" baseline="2730" dirty="0" smtClean="0">
                <a:solidFill>
                  <a:srgbClr val="FFFFFF"/>
                </a:solidFill>
                <a:latin typeface="Calibri"/>
                <a:cs typeface="Calibri"/>
              </a:rPr>
              <a:t>I</a:t>
            </a:r>
            <a:r>
              <a:rPr sz="3000" spc="-25" baseline="2730" dirty="0" smtClean="0">
                <a:solidFill>
                  <a:srgbClr val="FFFFFF"/>
                </a:solidFill>
                <a:latin typeface="Calibri"/>
                <a:cs typeface="Calibri"/>
              </a:rPr>
              <a:t>nt</a:t>
            </a:r>
            <a:r>
              <a:rPr sz="3000" spc="0" baseline="2730" dirty="0" smtClean="0">
                <a:solidFill>
                  <a:srgbClr val="FFFFFF"/>
                </a:solidFill>
                <a:latin typeface="Calibri"/>
                <a:cs typeface="Calibri"/>
              </a:rPr>
              <a:t>ern</a:t>
            </a:r>
            <a:r>
              <a:rPr sz="3000" spc="-14" baseline="2730" dirty="0" smtClean="0">
                <a:solidFill>
                  <a:srgbClr val="FFFFFF"/>
                </a:solidFill>
                <a:latin typeface="Calibri"/>
                <a:cs typeface="Calibri"/>
              </a:rPr>
              <a:t>e</a:t>
            </a:r>
            <a:r>
              <a:rPr sz="3000" spc="0" baseline="2730" dirty="0" smtClean="0">
                <a:solidFill>
                  <a:srgbClr val="FFFFFF"/>
                </a:solidFill>
                <a:latin typeface="Calibri"/>
                <a:cs typeface="Calibri"/>
              </a:rPr>
              <a:t>t</a:t>
            </a:r>
            <a:r>
              <a:rPr sz="3000" spc="69" baseline="2730" dirty="0" smtClean="0">
                <a:solidFill>
                  <a:srgbClr val="FFFFFF"/>
                </a:solidFill>
                <a:latin typeface="Calibri"/>
                <a:cs typeface="Calibri"/>
              </a:rPr>
              <a:t> </a:t>
            </a:r>
            <a:r>
              <a:rPr sz="3000" spc="4" baseline="2730" dirty="0" smtClean="0">
                <a:solidFill>
                  <a:srgbClr val="FFFFFF"/>
                </a:solidFill>
                <a:latin typeface="Calibri"/>
                <a:cs typeface="Calibri"/>
              </a:rPr>
              <a:t>d</a:t>
            </a:r>
            <a:r>
              <a:rPr sz="3000" spc="0" baseline="2730" dirty="0" smtClean="0">
                <a:solidFill>
                  <a:srgbClr val="FFFFFF"/>
                </a:solidFill>
                <a:latin typeface="Calibri"/>
                <a:cs typeface="Calibri"/>
              </a:rPr>
              <a:t>e</a:t>
            </a:r>
            <a:r>
              <a:rPr sz="3000" spc="59" baseline="2730" dirty="0" smtClean="0">
                <a:solidFill>
                  <a:srgbClr val="FFFFFF"/>
                </a:solidFill>
                <a:latin typeface="Calibri"/>
                <a:cs typeface="Calibri"/>
              </a:rPr>
              <a:t> </a:t>
            </a:r>
            <a:r>
              <a:rPr sz="3000" spc="-4" baseline="2730" dirty="0" smtClean="0">
                <a:solidFill>
                  <a:srgbClr val="FFFFFF"/>
                </a:solidFill>
                <a:latin typeface="Calibri"/>
                <a:cs typeface="Calibri"/>
              </a:rPr>
              <a:t>la</a:t>
            </a:r>
            <a:endParaRPr sz="2000" dirty="0">
              <a:latin typeface="Calibri"/>
              <a:cs typeface="Calibri"/>
            </a:endParaRPr>
          </a:p>
          <a:p>
            <a:pPr marL="12700" marR="38176">
              <a:lnSpc>
                <a:spcPts val="2195"/>
              </a:lnSpc>
            </a:pPr>
            <a:r>
              <a:rPr sz="3000" spc="0" baseline="2730" dirty="0" smtClean="0">
                <a:solidFill>
                  <a:srgbClr val="FFFFFF"/>
                </a:solidFill>
                <a:latin typeface="Calibri"/>
                <a:cs typeface="Calibri"/>
              </a:rPr>
              <a:t>SHC</a:t>
            </a:r>
            <a:r>
              <a:rPr sz="3000" spc="-254" baseline="2730" dirty="0" smtClean="0">
                <a:solidFill>
                  <a:srgbClr val="FFFFFF"/>
                </a:solidFill>
                <a:latin typeface="Calibri"/>
                <a:cs typeface="Calibri"/>
              </a:rPr>
              <a:t>P</a:t>
            </a:r>
            <a:r>
              <a:rPr sz="3000" spc="0" baseline="2730" dirty="0" smtClean="0">
                <a:solidFill>
                  <a:srgbClr val="FFFFFF"/>
                </a:solidFill>
                <a:latin typeface="Calibri"/>
                <a:cs typeface="Calibri"/>
              </a:rPr>
              <a:t>, </a:t>
            </a:r>
            <a:r>
              <a:rPr sz="3000" spc="-4" baseline="2730" dirty="0" smtClean="0">
                <a:solidFill>
                  <a:srgbClr val="FFFFFF"/>
                </a:solidFill>
                <a:latin typeface="Calibri"/>
                <a:cs typeface="Calibri"/>
              </a:rPr>
              <a:t>l</a:t>
            </a:r>
            <a:r>
              <a:rPr sz="3000" spc="0" baseline="2730" dirty="0" smtClean="0">
                <a:solidFill>
                  <a:srgbClr val="FFFFFF"/>
                </a:solidFill>
                <a:latin typeface="Calibri"/>
                <a:cs typeface="Calibri"/>
              </a:rPr>
              <a:t>a</a:t>
            </a:r>
            <a:r>
              <a:rPr sz="3000" spc="4" baseline="2730" dirty="0" smtClean="0">
                <a:solidFill>
                  <a:srgbClr val="FFFFFF"/>
                </a:solidFill>
                <a:latin typeface="Calibri"/>
                <a:cs typeface="Calibri"/>
              </a:rPr>
              <a:t> SF</a:t>
            </a:r>
            <a:r>
              <a:rPr sz="3000" spc="0" baseline="2730" dirty="0" smtClean="0">
                <a:solidFill>
                  <a:srgbClr val="FFFFFF"/>
                </a:solidFill>
                <a:latin typeface="Calibri"/>
                <a:cs typeface="Calibri"/>
              </a:rPr>
              <a:t>P</a:t>
            </a:r>
            <a:r>
              <a:rPr sz="3000" spc="-14" baseline="2730" dirty="0" smtClean="0">
                <a:solidFill>
                  <a:srgbClr val="FFFFFF"/>
                </a:solidFill>
                <a:latin typeface="Calibri"/>
                <a:cs typeface="Calibri"/>
              </a:rPr>
              <a:t> </a:t>
            </a:r>
            <a:r>
              <a:rPr sz="3000" spc="0" baseline="2730" dirty="0" smtClean="0">
                <a:solidFill>
                  <a:srgbClr val="FFFFFF"/>
                </a:solidFill>
                <a:latin typeface="Calibri"/>
                <a:cs typeface="Calibri"/>
              </a:rPr>
              <a:t>y el </a:t>
            </a:r>
            <a:r>
              <a:rPr sz="3000" spc="-9" baseline="2730" dirty="0" smtClean="0">
                <a:solidFill>
                  <a:srgbClr val="FFFFFF"/>
                </a:solidFill>
                <a:latin typeface="Calibri"/>
                <a:cs typeface="Calibri"/>
              </a:rPr>
              <a:t>C</a:t>
            </a:r>
            <a:r>
              <a:rPr sz="3000" spc="0" baseline="2730" dirty="0" smtClean="0">
                <a:solidFill>
                  <a:srgbClr val="FFFFFF"/>
                </a:solidFill>
                <a:latin typeface="Calibri"/>
                <a:cs typeface="Calibri"/>
              </a:rPr>
              <a:t>O</a:t>
            </a:r>
            <a:r>
              <a:rPr sz="3000" spc="4" baseline="2730" dirty="0" smtClean="0">
                <a:solidFill>
                  <a:srgbClr val="FFFFFF"/>
                </a:solidFill>
                <a:latin typeface="Calibri"/>
                <a:cs typeface="Calibri"/>
              </a:rPr>
              <a:t>NE</a:t>
            </a:r>
            <a:r>
              <a:rPr sz="3000" spc="-94" baseline="2730" dirty="0" smtClean="0">
                <a:solidFill>
                  <a:srgbClr val="FFFFFF"/>
                </a:solidFill>
                <a:latin typeface="Calibri"/>
                <a:cs typeface="Calibri"/>
              </a:rPr>
              <a:t>V</a:t>
            </a:r>
            <a:r>
              <a:rPr sz="3000" spc="-4" baseline="2730" dirty="0" smtClean="0">
                <a:solidFill>
                  <a:srgbClr val="FFFFFF"/>
                </a:solidFill>
                <a:latin typeface="Calibri"/>
                <a:cs typeface="Calibri"/>
              </a:rPr>
              <a:t>A</a:t>
            </a:r>
            <a:r>
              <a:rPr sz="3000" spc="0" baseline="2730" dirty="0" smtClean="0">
                <a:solidFill>
                  <a:srgbClr val="FFFFFF"/>
                </a:solidFill>
                <a:latin typeface="Calibri"/>
                <a:cs typeface="Calibri"/>
              </a:rPr>
              <a:t>L</a:t>
            </a:r>
            <a:endParaRPr sz="2000" dirty="0">
              <a:latin typeface="Calibri"/>
              <a:cs typeface="Calibri"/>
            </a:endParaRPr>
          </a:p>
        </p:txBody>
      </p:sp>
    </p:spTree>
    <p:extLst>
      <p:ext uri="{BB962C8B-B14F-4D97-AF65-F5344CB8AC3E}">
        <p14:creationId xmlns:p14="http://schemas.microsoft.com/office/powerpoint/2010/main" val="285232378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5"/>
          <p:cNvSpPr/>
          <p:nvPr/>
        </p:nvSpPr>
        <p:spPr>
          <a:xfrm>
            <a:off x="780058" y="2336549"/>
            <a:ext cx="8028431" cy="3780028"/>
          </a:xfrm>
          <a:custGeom>
            <a:avLst/>
            <a:gdLst/>
            <a:ahLst/>
            <a:cxnLst/>
            <a:rect l="l" t="t" r="r" b="b"/>
            <a:pathLst>
              <a:path w="8028431" h="3780028">
                <a:moveTo>
                  <a:pt x="8028381" y="0"/>
                </a:moveTo>
                <a:lnTo>
                  <a:pt x="0" y="0"/>
                </a:lnTo>
                <a:lnTo>
                  <a:pt x="0" y="3780028"/>
                </a:lnTo>
                <a:lnTo>
                  <a:pt x="8028381" y="3780028"/>
                </a:lnTo>
                <a:lnTo>
                  <a:pt x="8028381" y="0"/>
                </a:lnTo>
                <a:close/>
              </a:path>
            </a:pathLst>
          </a:custGeom>
          <a:solidFill>
            <a:srgbClr val="E8D0D0"/>
          </a:solidFill>
        </p:spPr>
        <p:txBody>
          <a:bodyPr wrap="square" lIns="0" tIns="0" rIns="0" bIns="0" rtlCol="0">
            <a:noAutofit/>
          </a:bodyPr>
          <a:lstStyle/>
          <a:p>
            <a:endParaRPr/>
          </a:p>
        </p:txBody>
      </p:sp>
      <p:sp>
        <p:nvSpPr>
          <p:cNvPr id="5" name="object 6"/>
          <p:cNvSpPr/>
          <p:nvPr/>
        </p:nvSpPr>
        <p:spPr>
          <a:xfrm>
            <a:off x="780058" y="2336549"/>
            <a:ext cx="8028431" cy="3780028"/>
          </a:xfrm>
          <a:custGeom>
            <a:avLst/>
            <a:gdLst/>
            <a:ahLst/>
            <a:cxnLst/>
            <a:rect l="l" t="t" r="r" b="b"/>
            <a:pathLst>
              <a:path w="8028431" h="3780028">
                <a:moveTo>
                  <a:pt x="8028381" y="0"/>
                </a:moveTo>
                <a:lnTo>
                  <a:pt x="0" y="0"/>
                </a:lnTo>
                <a:lnTo>
                  <a:pt x="0" y="3780028"/>
                </a:lnTo>
                <a:lnTo>
                  <a:pt x="8028381" y="3780028"/>
                </a:lnTo>
                <a:lnTo>
                  <a:pt x="8028381" y="0"/>
                </a:lnTo>
              </a:path>
            </a:pathLst>
          </a:custGeom>
          <a:ln w="25400">
            <a:solidFill>
              <a:srgbClr val="C0504D"/>
            </a:solidFill>
          </a:ln>
        </p:spPr>
        <p:txBody>
          <a:bodyPr wrap="square" lIns="0" tIns="0" rIns="0" bIns="0" rtlCol="0">
            <a:noAutofit/>
          </a:bodyPr>
          <a:lstStyle/>
          <a:p>
            <a:endParaRPr/>
          </a:p>
        </p:txBody>
      </p:sp>
      <p:sp>
        <p:nvSpPr>
          <p:cNvPr id="6" name="object 7"/>
          <p:cNvSpPr/>
          <p:nvPr/>
        </p:nvSpPr>
        <p:spPr>
          <a:xfrm>
            <a:off x="1181074" y="1411303"/>
            <a:ext cx="6244590" cy="1013841"/>
          </a:xfrm>
          <a:custGeom>
            <a:avLst/>
            <a:gdLst/>
            <a:ahLst/>
            <a:cxnLst/>
            <a:rect l="l" t="t" r="r" b="b"/>
            <a:pathLst>
              <a:path w="6244590" h="1013841">
                <a:moveTo>
                  <a:pt x="0" y="169037"/>
                </a:moveTo>
                <a:lnTo>
                  <a:pt x="0" y="844804"/>
                </a:lnTo>
                <a:lnTo>
                  <a:pt x="429" y="856944"/>
                </a:lnTo>
                <a:lnTo>
                  <a:pt x="8881" y="899010"/>
                </a:lnTo>
                <a:lnTo>
                  <a:pt x="27072" y="936590"/>
                </a:lnTo>
                <a:lnTo>
                  <a:pt x="53593" y="968272"/>
                </a:lnTo>
                <a:lnTo>
                  <a:pt x="87034" y="992648"/>
                </a:lnTo>
                <a:lnTo>
                  <a:pt x="125985" y="1008307"/>
                </a:lnTo>
                <a:lnTo>
                  <a:pt x="169036" y="1013841"/>
                </a:lnTo>
                <a:lnTo>
                  <a:pt x="6075680" y="1013841"/>
                </a:lnTo>
                <a:lnTo>
                  <a:pt x="6116161" y="1008949"/>
                </a:lnTo>
                <a:lnTo>
                  <a:pt x="6155380" y="993859"/>
                </a:lnTo>
                <a:lnTo>
                  <a:pt x="6189183" y="969960"/>
                </a:lnTo>
                <a:lnTo>
                  <a:pt x="6216157" y="938665"/>
                </a:lnTo>
                <a:lnTo>
                  <a:pt x="6234886" y="901383"/>
                </a:lnTo>
                <a:lnTo>
                  <a:pt x="6243957" y="859528"/>
                </a:lnTo>
                <a:lnTo>
                  <a:pt x="6244590" y="844804"/>
                </a:lnTo>
                <a:lnTo>
                  <a:pt x="6244590" y="169037"/>
                </a:lnTo>
                <a:lnTo>
                  <a:pt x="6239698" y="128506"/>
                </a:lnTo>
                <a:lnTo>
                  <a:pt x="6224611" y="89251"/>
                </a:lnTo>
                <a:lnTo>
                  <a:pt x="6200722" y="55425"/>
                </a:lnTo>
                <a:lnTo>
                  <a:pt x="6169445" y="28439"/>
                </a:lnTo>
                <a:lnTo>
                  <a:pt x="6132194" y="9704"/>
                </a:lnTo>
                <a:lnTo>
                  <a:pt x="6090385" y="632"/>
                </a:lnTo>
                <a:lnTo>
                  <a:pt x="6075680" y="0"/>
                </a:lnTo>
                <a:lnTo>
                  <a:pt x="169036" y="0"/>
                </a:lnTo>
                <a:lnTo>
                  <a:pt x="128423" y="4912"/>
                </a:lnTo>
                <a:lnTo>
                  <a:pt x="89191" y="20013"/>
                </a:lnTo>
                <a:lnTo>
                  <a:pt x="55386" y="43915"/>
                </a:lnTo>
                <a:lnTo>
                  <a:pt x="28418" y="75206"/>
                </a:lnTo>
                <a:lnTo>
                  <a:pt x="9697" y="112476"/>
                </a:lnTo>
                <a:lnTo>
                  <a:pt x="632" y="154318"/>
                </a:lnTo>
                <a:lnTo>
                  <a:pt x="0" y="169037"/>
                </a:lnTo>
                <a:close/>
              </a:path>
            </a:pathLst>
          </a:custGeom>
          <a:solidFill>
            <a:srgbClr val="FFFFFF"/>
          </a:solidFill>
        </p:spPr>
        <p:txBody>
          <a:bodyPr wrap="square" lIns="0" tIns="0" rIns="0" bIns="0" rtlCol="0">
            <a:noAutofit/>
          </a:bodyPr>
          <a:lstStyle/>
          <a:p>
            <a:endParaRPr/>
          </a:p>
        </p:txBody>
      </p:sp>
      <p:sp>
        <p:nvSpPr>
          <p:cNvPr id="7" name="object 8"/>
          <p:cNvSpPr/>
          <p:nvPr/>
        </p:nvSpPr>
        <p:spPr>
          <a:xfrm>
            <a:off x="1181074" y="1411303"/>
            <a:ext cx="6244590" cy="1013841"/>
          </a:xfrm>
          <a:custGeom>
            <a:avLst/>
            <a:gdLst/>
            <a:ahLst/>
            <a:cxnLst/>
            <a:rect l="l" t="t" r="r" b="b"/>
            <a:pathLst>
              <a:path w="6244590" h="1013841">
                <a:moveTo>
                  <a:pt x="0" y="169037"/>
                </a:moveTo>
                <a:lnTo>
                  <a:pt x="5533" y="125985"/>
                </a:lnTo>
                <a:lnTo>
                  <a:pt x="21192" y="87034"/>
                </a:lnTo>
                <a:lnTo>
                  <a:pt x="45568" y="53593"/>
                </a:lnTo>
                <a:lnTo>
                  <a:pt x="77250" y="27072"/>
                </a:lnTo>
                <a:lnTo>
                  <a:pt x="114830" y="8881"/>
                </a:lnTo>
                <a:lnTo>
                  <a:pt x="156896" y="429"/>
                </a:lnTo>
                <a:lnTo>
                  <a:pt x="169036" y="0"/>
                </a:lnTo>
                <a:lnTo>
                  <a:pt x="6075680" y="0"/>
                </a:lnTo>
                <a:lnTo>
                  <a:pt x="6118695" y="5537"/>
                </a:lnTo>
                <a:lnTo>
                  <a:pt x="6157622" y="21207"/>
                </a:lnTo>
                <a:lnTo>
                  <a:pt x="6191048" y="45600"/>
                </a:lnTo>
                <a:lnTo>
                  <a:pt x="6217557" y="77303"/>
                </a:lnTo>
                <a:lnTo>
                  <a:pt x="6235735" y="114905"/>
                </a:lnTo>
                <a:lnTo>
                  <a:pt x="6244167" y="156995"/>
                </a:lnTo>
                <a:lnTo>
                  <a:pt x="6244590" y="169037"/>
                </a:lnTo>
                <a:lnTo>
                  <a:pt x="6244590" y="844804"/>
                </a:lnTo>
                <a:lnTo>
                  <a:pt x="6239053" y="887870"/>
                </a:lnTo>
                <a:lnTo>
                  <a:pt x="6223386" y="926833"/>
                </a:lnTo>
                <a:lnTo>
                  <a:pt x="6199003" y="960281"/>
                </a:lnTo>
                <a:lnTo>
                  <a:pt x="6167319" y="986802"/>
                </a:lnTo>
                <a:lnTo>
                  <a:pt x="6129749" y="1004985"/>
                </a:lnTo>
                <a:lnTo>
                  <a:pt x="6087705" y="1013418"/>
                </a:lnTo>
                <a:lnTo>
                  <a:pt x="6075680" y="1013841"/>
                </a:lnTo>
                <a:lnTo>
                  <a:pt x="169036" y="1013841"/>
                </a:lnTo>
                <a:lnTo>
                  <a:pt x="125985" y="1008307"/>
                </a:lnTo>
                <a:lnTo>
                  <a:pt x="87034" y="992648"/>
                </a:lnTo>
                <a:lnTo>
                  <a:pt x="53593" y="968272"/>
                </a:lnTo>
                <a:lnTo>
                  <a:pt x="27072" y="936590"/>
                </a:lnTo>
                <a:lnTo>
                  <a:pt x="8881" y="899010"/>
                </a:lnTo>
                <a:lnTo>
                  <a:pt x="429" y="856944"/>
                </a:lnTo>
                <a:lnTo>
                  <a:pt x="0" y="844804"/>
                </a:lnTo>
                <a:lnTo>
                  <a:pt x="0" y="169037"/>
                </a:lnTo>
                <a:close/>
              </a:path>
            </a:pathLst>
          </a:custGeom>
          <a:ln w="25400">
            <a:solidFill>
              <a:srgbClr val="AD4745"/>
            </a:solidFill>
          </a:ln>
        </p:spPr>
        <p:txBody>
          <a:bodyPr wrap="square" lIns="0" tIns="0" rIns="0" bIns="0" rtlCol="0">
            <a:noAutofit/>
          </a:bodyPr>
          <a:lstStyle/>
          <a:p>
            <a:endParaRPr/>
          </a:p>
        </p:txBody>
      </p:sp>
      <p:sp>
        <p:nvSpPr>
          <p:cNvPr id="8" name="object 4"/>
          <p:cNvSpPr txBox="1"/>
          <p:nvPr/>
        </p:nvSpPr>
        <p:spPr>
          <a:xfrm>
            <a:off x="196659" y="830402"/>
            <a:ext cx="4801577" cy="369332"/>
          </a:xfrm>
          <a:prstGeom prst="rect">
            <a:avLst/>
          </a:prstGeom>
        </p:spPr>
        <p:txBody>
          <a:bodyPr vert="horz" wrap="square" lIns="91440" tIns="45720" rIns="91440" bIns="45720" rtlCol="0">
            <a:spAutoFit/>
          </a:bodyPr>
          <a:lstStyle>
            <a:defPPr>
              <a:defRPr lang="es-MX"/>
            </a:defPPr>
            <a:lvl1pPr marL="285750" indent="-285750" algn="just">
              <a:lnSpc>
                <a:spcPct val="90000"/>
              </a:lnSpc>
              <a:spcBef>
                <a:spcPts val="1000"/>
              </a:spcBef>
              <a:buClr>
                <a:srgbClr val="92D050"/>
              </a:buClr>
              <a:buFont typeface="Wingdings" panose="05000000000000000000" pitchFamily="2" charset="2"/>
              <a:buChar char="q"/>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sz="2000" dirty="0"/>
              <a:t>Indicadores del Desempeño</a:t>
            </a:r>
            <a:endParaRPr sz="2000" dirty="0"/>
          </a:p>
        </p:txBody>
      </p:sp>
      <p:sp>
        <p:nvSpPr>
          <p:cNvPr id="9" name="object 3"/>
          <p:cNvSpPr txBox="1"/>
          <p:nvPr/>
        </p:nvSpPr>
        <p:spPr>
          <a:xfrm>
            <a:off x="1430502" y="1548210"/>
            <a:ext cx="5781714" cy="755396"/>
          </a:xfrm>
          <a:prstGeom prst="rect">
            <a:avLst/>
          </a:prstGeom>
        </p:spPr>
        <p:txBody>
          <a:bodyPr wrap="square" lIns="0" tIns="0" rIns="0" bIns="0" rtlCol="0">
            <a:noAutofit/>
          </a:bodyPr>
          <a:lstStyle/>
          <a:p>
            <a:pPr marL="12700">
              <a:lnSpc>
                <a:spcPts val="1935"/>
              </a:lnSpc>
              <a:spcBef>
                <a:spcPts val="96"/>
              </a:spcBef>
            </a:pPr>
            <a:r>
              <a:rPr sz="2700" spc="0" baseline="3034" dirty="0" smtClean="0">
                <a:latin typeface="Calibri"/>
                <a:cs typeface="Calibri"/>
              </a:rPr>
              <a:t>Los</a:t>
            </a:r>
            <a:r>
              <a:rPr sz="2700" spc="25" baseline="3034" dirty="0" smtClean="0">
                <a:latin typeface="Calibri"/>
                <a:cs typeface="Calibri"/>
              </a:rPr>
              <a:t> </a:t>
            </a:r>
            <a:r>
              <a:rPr sz="2700" spc="-4" baseline="3034" dirty="0" smtClean="0">
                <a:latin typeface="Calibri"/>
                <a:cs typeface="Calibri"/>
              </a:rPr>
              <a:t>i</a:t>
            </a:r>
            <a:r>
              <a:rPr sz="2700" spc="0" baseline="3034" dirty="0" smtClean="0">
                <a:latin typeface="Calibri"/>
                <a:cs typeface="Calibri"/>
              </a:rPr>
              <a:t>nd</a:t>
            </a:r>
            <a:r>
              <a:rPr sz="2700" spc="-4" baseline="3034" dirty="0" smtClean="0">
                <a:latin typeface="Calibri"/>
                <a:cs typeface="Calibri"/>
              </a:rPr>
              <a:t>i</a:t>
            </a:r>
            <a:r>
              <a:rPr sz="2700" spc="-19" baseline="3034" dirty="0" smtClean="0">
                <a:latin typeface="Calibri"/>
                <a:cs typeface="Calibri"/>
              </a:rPr>
              <a:t>c</a:t>
            </a:r>
            <a:r>
              <a:rPr sz="2700" spc="0" baseline="3034" dirty="0" smtClean="0">
                <a:latin typeface="Calibri"/>
                <a:cs typeface="Calibri"/>
              </a:rPr>
              <a:t>ado</a:t>
            </a:r>
            <a:r>
              <a:rPr sz="2700" spc="-25" baseline="3034" dirty="0" smtClean="0">
                <a:latin typeface="Calibri"/>
                <a:cs typeface="Calibri"/>
              </a:rPr>
              <a:t>r</a:t>
            </a:r>
            <a:r>
              <a:rPr sz="2700" spc="0" baseline="3034" dirty="0" smtClean="0">
                <a:latin typeface="Calibri"/>
                <a:cs typeface="Calibri"/>
              </a:rPr>
              <a:t>es</a:t>
            </a:r>
            <a:r>
              <a:rPr sz="2700" spc="39" baseline="3034" dirty="0" smtClean="0">
                <a:latin typeface="Calibri"/>
                <a:cs typeface="Calibri"/>
              </a:rPr>
              <a:t> </a:t>
            </a:r>
            <a:r>
              <a:rPr sz="2700" spc="4" baseline="3034" dirty="0" smtClean="0">
                <a:latin typeface="Calibri"/>
                <a:cs typeface="Calibri"/>
              </a:rPr>
              <a:t>d</a:t>
            </a:r>
            <a:r>
              <a:rPr sz="2700" spc="0" baseline="3034" dirty="0" smtClean="0">
                <a:latin typeface="Calibri"/>
                <a:cs typeface="Calibri"/>
              </a:rPr>
              <a:t>e</a:t>
            </a:r>
            <a:r>
              <a:rPr sz="2700" spc="29" baseline="3034" dirty="0" smtClean="0">
                <a:latin typeface="Calibri"/>
                <a:cs typeface="Calibri"/>
              </a:rPr>
              <a:t> </a:t>
            </a:r>
            <a:r>
              <a:rPr sz="2700" spc="0" baseline="3034" dirty="0" smtClean="0">
                <a:latin typeface="Calibri"/>
                <a:cs typeface="Calibri"/>
              </a:rPr>
              <a:t>d</a:t>
            </a:r>
            <a:r>
              <a:rPr sz="2700" spc="4" baseline="3034" dirty="0" smtClean="0">
                <a:latin typeface="Calibri"/>
                <a:cs typeface="Calibri"/>
              </a:rPr>
              <a:t>e</a:t>
            </a:r>
            <a:r>
              <a:rPr sz="2700" spc="-4" baseline="3034" dirty="0" smtClean="0">
                <a:latin typeface="Calibri"/>
                <a:cs typeface="Calibri"/>
              </a:rPr>
              <a:t>s</a:t>
            </a:r>
            <a:r>
              <a:rPr sz="2700" spc="0" baseline="3034" dirty="0" smtClean="0">
                <a:latin typeface="Calibri"/>
                <a:cs typeface="Calibri"/>
              </a:rPr>
              <a:t>em</a:t>
            </a:r>
            <a:r>
              <a:rPr sz="2700" spc="9" baseline="3034" dirty="0" smtClean="0">
                <a:latin typeface="Calibri"/>
                <a:cs typeface="Calibri"/>
              </a:rPr>
              <a:t>p</a:t>
            </a:r>
            <a:r>
              <a:rPr sz="2700" spc="-9" baseline="3034" dirty="0" smtClean="0">
                <a:latin typeface="Calibri"/>
                <a:cs typeface="Calibri"/>
              </a:rPr>
              <a:t>e</a:t>
            </a:r>
            <a:r>
              <a:rPr sz="2700" spc="0" baseline="3034" dirty="0" smtClean="0">
                <a:latin typeface="Calibri"/>
                <a:cs typeface="Calibri"/>
              </a:rPr>
              <a:t>ño</a:t>
            </a:r>
            <a:r>
              <a:rPr sz="2700" spc="29" baseline="3034" dirty="0" smtClean="0">
                <a:latin typeface="Calibri"/>
                <a:cs typeface="Calibri"/>
              </a:rPr>
              <a:t> </a:t>
            </a:r>
            <a:r>
              <a:rPr sz="2700" spc="0" baseline="3034" dirty="0" smtClean="0">
                <a:latin typeface="Calibri"/>
                <a:cs typeface="Calibri"/>
              </a:rPr>
              <a:t>p</a:t>
            </a:r>
            <a:r>
              <a:rPr sz="2700" spc="4" baseline="3034" dirty="0" smtClean="0">
                <a:latin typeface="Calibri"/>
                <a:cs typeface="Calibri"/>
              </a:rPr>
              <a:t>e</a:t>
            </a:r>
            <a:r>
              <a:rPr sz="2700" spc="0" baseline="3034" dirty="0" smtClean="0">
                <a:latin typeface="Calibri"/>
                <a:cs typeface="Calibri"/>
              </a:rPr>
              <a:t>rm</a:t>
            </a:r>
            <a:r>
              <a:rPr sz="2700" spc="-4" baseline="3034" dirty="0" smtClean="0">
                <a:latin typeface="Calibri"/>
                <a:cs typeface="Calibri"/>
              </a:rPr>
              <a:t>i</a:t>
            </a:r>
            <a:r>
              <a:rPr sz="2700" spc="0" baseline="3034" dirty="0" smtClean="0">
                <a:latin typeface="Calibri"/>
                <a:cs typeface="Calibri"/>
              </a:rPr>
              <a:t>t</a:t>
            </a:r>
            <a:r>
              <a:rPr sz="2700" spc="-9" baseline="3034" dirty="0" smtClean="0">
                <a:latin typeface="Calibri"/>
                <a:cs typeface="Calibri"/>
              </a:rPr>
              <a:t>i</a:t>
            </a:r>
            <a:r>
              <a:rPr sz="2700" spc="-39" baseline="3034" dirty="0" smtClean="0">
                <a:latin typeface="Calibri"/>
                <a:cs typeface="Calibri"/>
              </a:rPr>
              <a:t>r</a:t>
            </a:r>
            <a:r>
              <a:rPr sz="2700" spc="0" baseline="3034" dirty="0" smtClean="0">
                <a:latin typeface="Calibri"/>
                <a:cs typeface="Calibri"/>
              </a:rPr>
              <a:t>án</a:t>
            </a:r>
            <a:r>
              <a:rPr sz="2700" spc="29" baseline="3034" dirty="0" smtClean="0">
                <a:latin typeface="Calibri"/>
                <a:cs typeface="Calibri"/>
              </a:rPr>
              <a:t> </a:t>
            </a:r>
            <a:r>
              <a:rPr sz="2700" spc="-9" baseline="3034" dirty="0" smtClean="0">
                <a:latin typeface="Calibri"/>
                <a:cs typeface="Calibri"/>
              </a:rPr>
              <a:t>v</a:t>
            </a:r>
            <a:r>
              <a:rPr sz="2700" spc="0" baseline="3034" dirty="0" smtClean="0">
                <a:latin typeface="Calibri"/>
                <a:cs typeface="Calibri"/>
              </a:rPr>
              <a:t>er</a:t>
            </a:r>
            <a:r>
              <a:rPr sz="2700" spc="-4" baseline="3034" dirty="0" smtClean="0">
                <a:latin typeface="Calibri"/>
                <a:cs typeface="Calibri"/>
              </a:rPr>
              <a:t>i</a:t>
            </a:r>
            <a:r>
              <a:rPr sz="2700" spc="0" baseline="3034" dirty="0" smtClean="0">
                <a:latin typeface="Calibri"/>
                <a:cs typeface="Calibri"/>
              </a:rPr>
              <a:t>fi</a:t>
            </a:r>
            <a:r>
              <a:rPr sz="2700" spc="-9" baseline="3034" dirty="0" smtClean="0">
                <a:latin typeface="Calibri"/>
                <a:cs typeface="Calibri"/>
              </a:rPr>
              <a:t>c</a:t>
            </a:r>
            <a:r>
              <a:rPr sz="2700" spc="0" baseline="3034" dirty="0" smtClean="0">
                <a:latin typeface="Calibri"/>
                <a:cs typeface="Calibri"/>
              </a:rPr>
              <a:t>ar</a:t>
            </a:r>
            <a:r>
              <a:rPr sz="2700" spc="24" baseline="3034" dirty="0" smtClean="0">
                <a:latin typeface="Calibri"/>
                <a:cs typeface="Calibri"/>
              </a:rPr>
              <a:t> </a:t>
            </a:r>
            <a:r>
              <a:rPr sz="2700" spc="4" baseline="3034" dirty="0" smtClean="0">
                <a:latin typeface="Calibri"/>
                <a:cs typeface="Calibri"/>
              </a:rPr>
              <a:t>e</a:t>
            </a:r>
            <a:r>
              <a:rPr sz="2700" spc="0" baseline="3034" dirty="0" smtClean="0">
                <a:latin typeface="Calibri"/>
                <a:cs typeface="Calibri"/>
              </a:rPr>
              <a:t>l</a:t>
            </a:r>
            <a:r>
              <a:rPr sz="2700" spc="19" baseline="3034" dirty="0" smtClean="0">
                <a:latin typeface="Calibri"/>
                <a:cs typeface="Calibri"/>
              </a:rPr>
              <a:t> </a:t>
            </a:r>
            <a:r>
              <a:rPr sz="2700" spc="0" baseline="3034" dirty="0" smtClean="0">
                <a:latin typeface="Calibri"/>
                <a:cs typeface="Calibri"/>
              </a:rPr>
              <a:t>ni</a:t>
            </a:r>
            <a:r>
              <a:rPr sz="2700" spc="-9" baseline="3034" dirty="0" smtClean="0">
                <a:latin typeface="Calibri"/>
                <a:cs typeface="Calibri"/>
              </a:rPr>
              <a:t>v</a:t>
            </a:r>
            <a:r>
              <a:rPr sz="2700" spc="0" baseline="3034" dirty="0" smtClean="0">
                <a:latin typeface="Calibri"/>
                <a:cs typeface="Calibri"/>
              </a:rPr>
              <a:t>el</a:t>
            </a:r>
            <a:r>
              <a:rPr sz="2700" spc="24" baseline="3034" dirty="0" smtClean="0">
                <a:latin typeface="Calibri"/>
                <a:cs typeface="Calibri"/>
              </a:rPr>
              <a:t> </a:t>
            </a:r>
            <a:r>
              <a:rPr sz="2700" spc="4" baseline="3034" dirty="0" smtClean="0">
                <a:latin typeface="Calibri"/>
                <a:cs typeface="Calibri"/>
              </a:rPr>
              <a:t>de</a:t>
            </a:r>
            <a:endParaRPr sz="1800">
              <a:latin typeface="Calibri"/>
              <a:cs typeface="Calibri"/>
            </a:endParaRPr>
          </a:p>
          <a:p>
            <a:pPr marL="12700" marR="1712">
              <a:lnSpc>
                <a:spcPts val="1970"/>
              </a:lnSpc>
              <a:spcBef>
                <a:spcPts val="1"/>
              </a:spcBef>
            </a:pPr>
            <a:r>
              <a:rPr sz="2700" spc="-4" baseline="3034" dirty="0" smtClean="0">
                <a:latin typeface="Calibri"/>
                <a:cs typeface="Calibri"/>
              </a:rPr>
              <a:t>l</a:t>
            </a:r>
            <a:r>
              <a:rPr sz="2700" spc="0" baseline="3034" dirty="0" smtClean="0">
                <a:latin typeface="Calibri"/>
                <a:cs typeface="Calibri"/>
              </a:rPr>
              <a:t>og</a:t>
            </a:r>
            <a:r>
              <a:rPr sz="2700" spc="-25" baseline="3034" dirty="0" smtClean="0">
                <a:latin typeface="Calibri"/>
                <a:cs typeface="Calibri"/>
              </a:rPr>
              <a:t>r</a:t>
            </a:r>
            <a:r>
              <a:rPr sz="2700" spc="0" baseline="3034" dirty="0" smtClean="0">
                <a:latin typeface="Calibri"/>
                <a:cs typeface="Calibri"/>
              </a:rPr>
              <a:t>o </a:t>
            </a:r>
            <a:r>
              <a:rPr sz="2700" spc="266" baseline="3034" dirty="0" smtClean="0">
                <a:latin typeface="Calibri"/>
                <a:cs typeface="Calibri"/>
              </a:rPr>
              <a:t> </a:t>
            </a:r>
            <a:r>
              <a:rPr sz="2700" spc="0" baseline="3034" dirty="0" smtClean="0">
                <a:latin typeface="Calibri"/>
                <a:cs typeface="Calibri"/>
              </a:rPr>
              <a:t>al</a:t>
            </a:r>
            <a:r>
              <a:rPr sz="2700" spc="-19" baseline="3034" dirty="0" smtClean="0">
                <a:latin typeface="Calibri"/>
                <a:cs typeface="Calibri"/>
              </a:rPr>
              <a:t>c</a:t>
            </a:r>
            <a:r>
              <a:rPr sz="2700" spc="0" baseline="3034" dirty="0" smtClean="0">
                <a:latin typeface="Calibri"/>
                <a:cs typeface="Calibri"/>
              </a:rPr>
              <a:t>an</a:t>
            </a:r>
            <a:r>
              <a:rPr sz="2700" spc="-19" baseline="3034" dirty="0" smtClean="0">
                <a:latin typeface="Calibri"/>
                <a:cs typeface="Calibri"/>
              </a:rPr>
              <a:t>z</a:t>
            </a:r>
            <a:r>
              <a:rPr sz="2700" spc="0" baseline="3034" dirty="0" smtClean="0">
                <a:latin typeface="Calibri"/>
                <a:cs typeface="Calibri"/>
              </a:rPr>
              <a:t>ado </a:t>
            </a:r>
            <a:r>
              <a:rPr sz="2700" spc="261" baseline="3034" dirty="0" smtClean="0">
                <a:latin typeface="Calibri"/>
                <a:cs typeface="Calibri"/>
              </a:rPr>
              <a:t> </a:t>
            </a:r>
            <a:r>
              <a:rPr sz="2700" spc="0" baseline="3034" dirty="0" smtClean="0">
                <a:latin typeface="Calibri"/>
                <a:cs typeface="Calibri"/>
              </a:rPr>
              <a:t>por </a:t>
            </a:r>
            <a:r>
              <a:rPr sz="2700" spc="261" baseline="3034" dirty="0" smtClean="0">
                <a:latin typeface="Calibri"/>
                <a:cs typeface="Calibri"/>
              </a:rPr>
              <a:t> </a:t>
            </a:r>
            <a:r>
              <a:rPr sz="2700" spc="4" baseline="3034" dirty="0" smtClean="0">
                <a:latin typeface="Calibri"/>
                <a:cs typeface="Calibri"/>
              </a:rPr>
              <a:t>e</a:t>
            </a:r>
            <a:r>
              <a:rPr sz="2700" spc="0" baseline="3034" dirty="0" smtClean="0">
                <a:latin typeface="Calibri"/>
                <a:cs typeface="Calibri"/>
              </a:rPr>
              <a:t>l </a:t>
            </a:r>
            <a:r>
              <a:rPr sz="2700" spc="261" baseline="3034" dirty="0" smtClean="0">
                <a:latin typeface="Calibri"/>
                <a:cs typeface="Calibri"/>
              </a:rPr>
              <a:t> </a:t>
            </a:r>
            <a:r>
              <a:rPr sz="2700" spc="-9" baseline="3034" dirty="0" smtClean="0">
                <a:latin typeface="Calibri"/>
                <a:cs typeface="Calibri"/>
              </a:rPr>
              <a:t>p</a:t>
            </a:r>
            <a:r>
              <a:rPr sz="2700" spc="-29" baseline="3034" dirty="0" smtClean="0">
                <a:latin typeface="Calibri"/>
                <a:cs typeface="Calibri"/>
              </a:rPr>
              <a:t>r</a:t>
            </a:r>
            <a:r>
              <a:rPr sz="2700" spc="0" baseline="3034" dirty="0" smtClean="0">
                <a:latin typeface="Calibri"/>
                <a:cs typeface="Calibri"/>
              </a:rPr>
              <a:t>og</a:t>
            </a:r>
            <a:r>
              <a:rPr sz="2700" spc="-34" baseline="3034" dirty="0" smtClean="0">
                <a:latin typeface="Calibri"/>
                <a:cs typeface="Calibri"/>
              </a:rPr>
              <a:t>r</a:t>
            </a:r>
            <a:r>
              <a:rPr sz="2700" spc="-9" baseline="3034" dirty="0" smtClean="0">
                <a:latin typeface="Calibri"/>
                <a:cs typeface="Calibri"/>
              </a:rPr>
              <a:t>a</a:t>
            </a:r>
            <a:r>
              <a:rPr sz="2700" spc="0" baseline="3034" dirty="0" smtClean="0">
                <a:latin typeface="Calibri"/>
                <a:cs typeface="Calibri"/>
              </a:rPr>
              <a:t>ma </a:t>
            </a:r>
            <a:r>
              <a:rPr sz="2700" spc="271" baseline="3034" dirty="0" smtClean="0">
                <a:latin typeface="Calibri"/>
                <a:cs typeface="Calibri"/>
              </a:rPr>
              <a:t> </a:t>
            </a:r>
            <a:r>
              <a:rPr sz="2700" spc="0" baseline="3034" dirty="0" smtClean="0">
                <a:latin typeface="Calibri"/>
                <a:cs typeface="Calibri"/>
              </a:rPr>
              <a:t>y </a:t>
            </a:r>
            <a:r>
              <a:rPr sz="2700" spc="256" baseline="3034" dirty="0" smtClean="0">
                <a:latin typeface="Calibri"/>
                <a:cs typeface="Calibri"/>
              </a:rPr>
              <a:t> </a:t>
            </a:r>
            <a:r>
              <a:rPr sz="2700" spc="0" baseline="3034" dirty="0" smtClean="0">
                <a:latin typeface="Calibri"/>
                <a:cs typeface="Calibri"/>
              </a:rPr>
              <a:t>d</a:t>
            </a:r>
            <a:r>
              <a:rPr sz="2700" spc="4" baseline="3034" dirty="0" smtClean="0">
                <a:latin typeface="Calibri"/>
                <a:cs typeface="Calibri"/>
              </a:rPr>
              <a:t>e</a:t>
            </a:r>
            <a:r>
              <a:rPr sz="2700" spc="-9" baseline="3034" dirty="0" smtClean="0">
                <a:latin typeface="Calibri"/>
                <a:cs typeface="Calibri"/>
              </a:rPr>
              <a:t>b</a:t>
            </a:r>
            <a:r>
              <a:rPr sz="2700" spc="0" baseline="3034" dirty="0" smtClean="0">
                <a:latin typeface="Calibri"/>
                <a:cs typeface="Calibri"/>
              </a:rPr>
              <a:t>e</a:t>
            </a:r>
            <a:r>
              <a:rPr sz="2700" spc="-34" baseline="3034" dirty="0" smtClean="0">
                <a:latin typeface="Calibri"/>
                <a:cs typeface="Calibri"/>
              </a:rPr>
              <a:t>r</a:t>
            </a:r>
            <a:r>
              <a:rPr sz="2700" spc="0" baseline="3034" dirty="0" smtClean="0">
                <a:latin typeface="Calibri"/>
                <a:cs typeface="Calibri"/>
              </a:rPr>
              <a:t>án </a:t>
            </a:r>
            <a:r>
              <a:rPr sz="2700" spc="261" baseline="3034" dirty="0" smtClean="0">
                <a:latin typeface="Calibri"/>
                <a:cs typeface="Calibri"/>
              </a:rPr>
              <a:t> </a:t>
            </a:r>
            <a:r>
              <a:rPr sz="2700" spc="-4" baseline="3034" dirty="0" smtClean="0">
                <a:latin typeface="Calibri"/>
                <a:cs typeface="Calibri"/>
              </a:rPr>
              <a:t>c</a:t>
            </a:r>
            <a:r>
              <a:rPr sz="2700" spc="0" baseline="3034" dirty="0" smtClean="0">
                <a:latin typeface="Calibri"/>
                <a:cs typeface="Calibri"/>
              </a:rPr>
              <a:t>um</a:t>
            </a:r>
            <a:r>
              <a:rPr sz="2700" spc="4" baseline="3034" dirty="0" smtClean="0">
                <a:latin typeface="Calibri"/>
                <a:cs typeface="Calibri"/>
              </a:rPr>
              <a:t>p</a:t>
            </a:r>
            <a:r>
              <a:rPr sz="2700" spc="-4" baseline="3034" dirty="0" smtClean="0">
                <a:latin typeface="Calibri"/>
                <a:cs typeface="Calibri"/>
              </a:rPr>
              <a:t>li</a:t>
            </a:r>
            <a:r>
              <a:rPr sz="2700" spc="0" baseline="3034" dirty="0" smtClean="0">
                <a:latin typeface="Calibri"/>
                <a:cs typeface="Calibri"/>
              </a:rPr>
              <a:t>r </a:t>
            </a:r>
            <a:r>
              <a:rPr sz="2700" spc="261" baseline="3034" dirty="0" smtClean="0">
                <a:latin typeface="Calibri"/>
                <a:cs typeface="Calibri"/>
              </a:rPr>
              <a:t> </a:t>
            </a:r>
            <a:r>
              <a:rPr sz="2700" spc="-4" baseline="3034" dirty="0" smtClean="0">
                <a:latin typeface="Calibri"/>
                <a:cs typeface="Calibri"/>
              </a:rPr>
              <a:t>l</a:t>
            </a:r>
            <a:r>
              <a:rPr sz="2700" spc="0" baseline="3034" dirty="0" smtClean="0">
                <a:latin typeface="Calibri"/>
                <a:cs typeface="Calibri"/>
              </a:rPr>
              <a:t>os</a:t>
            </a:r>
            <a:endParaRPr sz="1800">
              <a:latin typeface="Calibri"/>
              <a:cs typeface="Calibri"/>
            </a:endParaRPr>
          </a:p>
          <a:p>
            <a:pPr marL="12700" marR="34290">
              <a:lnSpc>
                <a:spcPts val="1980"/>
              </a:lnSpc>
              <a:spcBef>
                <a:spcPts val="0"/>
              </a:spcBef>
            </a:pPr>
            <a:r>
              <a:rPr sz="2700" spc="0" baseline="3034" dirty="0" smtClean="0">
                <a:latin typeface="Calibri"/>
                <a:cs typeface="Calibri"/>
              </a:rPr>
              <a:t>sig</a:t>
            </a:r>
            <a:r>
              <a:rPr sz="2700" spc="4" baseline="3034" dirty="0" smtClean="0">
                <a:latin typeface="Calibri"/>
                <a:cs typeface="Calibri"/>
              </a:rPr>
              <a:t>u</a:t>
            </a:r>
            <a:r>
              <a:rPr sz="2700" spc="-4" baseline="3034" dirty="0" smtClean="0">
                <a:latin typeface="Calibri"/>
                <a:cs typeface="Calibri"/>
              </a:rPr>
              <a:t>i</a:t>
            </a:r>
            <a:r>
              <a:rPr sz="2700" spc="0" baseline="3034" dirty="0" smtClean="0">
                <a:latin typeface="Calibri"/>
                <a:cs typeface="Calibri"/>
              </a:rPr>
              <a:t>e</a:t>
            </a:r>
            <a:r>
              <a:rPr sz="2700" spc="-4" baseline="3034" dirty="0" smtClean="0">
                <a:latin typeface="Calibri"/>
                <a:cs typeface="Calibri"/>
              </a:rPr>
              <a:t>n</a:t>
            </a:r>
            <a:r>
              <a:rPr sz="2700" spc="-25" baseline="3034" dirty="0" smtClean="0">
                <a:latin typeface="Calibri"/>
                <a:cs typeface="Calibri"/>
              </a:rPr>
              <a:t>t</a:t>
            </a:r>
            <a:r>
              <a:rPr sz="2700" spc="0" baseline="3034" dirty="0" smtClean="0">
                <a:latin typeface="Calibri"/>
                <a:cs typeface="Calibri"/>
              </a:rPr>
              <a:t>es </a:t>
            </a:r>
            <a:r>
              <a:rPr sz="2700" spc="-4" baseline="3034" dirty="0" smtClean="0">
                <a:latin typeface="Calibri"/>
                <a:cs typeface="Calibri"/>
              </a:rPr>
              <a:t>c</a:t>
            </a:r>
            <a:r>
              <a:rPr sz="2700" spc="0" baseline="3034" dirty="0" smtClean="0">
                <a:latin typeface="Calibri"/>
                <a:cs typeface="Calibri"/>
              </a:rPr>
              <a:t>r</a:t>
            </a:r>
            <a:r>
              <a:rPr sz="2700" spc="-9" baseline="3034" dirty="0" smtClean="0">
                <a:latin typeface="Calibri"/>
                <a:cs typeface="Calibri"/>
              </a:rPr>
              <a:t>i</a:t>
            </a:r>
            <a:r>
              <a:rPr sz="2700" spc="-25" baseline="3034" dirty="0" smtClean="0">
                <a:latin typeface="Calibri"/>
                <a:cs typeface="Calibri"/>
              </a:rPr>
              <a:t>t</a:t>
            </a:r>
            <a:r>
              <a:rPr sz="2700" spc="0" baseline="3034" dirty="0" smtClean="0">
                <a:latin typeface="Calibri"/>
                <a:cs typeface="Calibri"/>
              </a:rPr>
              <a:t>er</a:t>
            </a:r>
            <a:r>
              <a:rPr sz="2700" spc="-4" baseline="3034" dirty="0" smtClean="0">
                <a:latin typeface="Calibri"/>
                <a:cs typeface="Calibri"/>
              </a:rPr>
              <a:t>i</a:t>
            </a:r>
            <a:r>
              <a:rPr sz="2700" spc="0" baseline="3034" dirty="0" smtClean="0">
                <a:latin typeface="Calibri"/>
                <a:cs typeface="Calibri"/>
              </a:rPr>
              <a:t>o</a:t>
            </a:r>
            <a:r>
              <a:rPr sz="2700" spc="4" baseline="3034" dirty="0" smtClean="0">
                <a:latin typeface="Calibri"/>
                <a:cs typeface="Calibri"/>
              </a:rPr>
              <a:t>s</a:t>
            </a:r>
            <a:r>
              <a:rPr sz="2700" spc="0" baseline="3034" dirty="0" smtClean="0">
                <a:latin typeface="Calibri"/>
                <a:cs typeface="Calibri"/>
              </a:rPr>
              <a:t>:</a:t>
            </a:r>
            <a:endParaRPr sz="1800">
              <a:latin typeface="Calibri"/>
              <a:cs typeface="Calibri"/>
            </a:endParaRPr>
          </a:p>
        </p:txBody>
      </p:sp>
      <p:sp>
        <p:nvSpPr>
          <p:cNvPr id="10" name="object 2"/>
          <p:cNvSpPr txBox="1"/>
          <p:nvPr/>
        </p:nvSpPr>
        <p:spPr>
          <a:xfrm>
            <a:off x="780058" y="2336549"/>
            <a:ext cx="8028381" cy="3780028"/>
          </a:xfrm>
          <a:prstGeom prst="rect">
            <a:avLst/>
          </a:prstGeom>
        </p:spPr>
        <p:txBody>
          <a:bodyPr wrap="square" lIns="0" tIns="0" rIns="0" bIns="0" rtlCol="0">
            <a:noAutofit/>
          </a:bodyPr>
          <a:lstStyle/>
          <a:p>
            <a:pPr>
              <a:lnSpc>
                <a:spcPts val="900"/>
              </a:lnSpc>
              <a:spcBef>
                <a:spcPts val="15"/>
              </a:spcBef>
            </a:pPr>
            <a:endParaRPr sz="900" dirty="0"/>
          </a:p>
          <a:p>
            <a:pPr marL="795477" marR="581921" indent="-172212" algn="just">
              <a:lnSpc>
                <a:spcPts val="1860"/>
              </a:lnSpc>
              <a:spcBef>
                <a:spcPts val="93"/>
              </a:spcBef>
            </a:pPr>
            <a:r>
              <a:rPr sz="1700" spc="0" dirty="0" smtClean="0">
                <a:latin typeface="Calibri"/>
                <a:cs typeface="Calibri"/>
              </a:rPr>
              <a:t>a</a:t>
            </a:r>
            <a:r>
              <a:rPr sz="1700" spc="0" dirty="0" smtClean="0">
                <a:latin typeface="Calibri"/>
                <a:cs typeface="Calibri"/>
              </a:rPr>
              <a:t>)</a:t>
            </a:r>
            <a:r>
              <a:rPr sz="1700" spc="4" dirty="0" smtClean="0">
                <a:latin typeface="Calibri"/>
                <a:cs typeface="Calibri"/>
              </a:rPr>
              <a:t> </a:t>
            </a:r>
            <a:r>
              <a:rPr sz="1700" spc="0" dirty="0" smtClean="0">
                <a:latin typeface="Calibri"/>
                <a:cs typeface="Calibri"/>
              </a:rPr>
              <a:t>C</a:t>
            </a:r>
            <a:r>
              <a:rPr sz="1700" spc="4" dirty="0" smtClean="0">
                <a:latin typeface="Calibri"/>
                <a:cs typeface="Calibri"/>
              </a:rPr>
              <a:t>l</a:t>
            </a:r>
            <a:r>
              <a:rPr sz="1700" spc="-9" dirty="0" smtClean="0">
                <a:latin typeface="Calibri"/>
                <a:cs typeface="Calibri"/>
              </a:rPr>
              <a:t>a</a:t>
            </a:r>
            <a:r>
              <a:rPr sz="1700" spc="4" dirty="0" smtClean="0">
                <a:latin typeface="Calibri"/>
                <a:cs typeface="Calibri"/>
              </a:rPr>
              <a:t>r</a:t>
            </a:r>
            <a:r>
              <a:rPr sz="1700" spc="-9" dirty="0" smtClean="0">
                <a:latin typeface="Calibri"/>
                <a:cs typeface="Calibri"/>
              </a:rPr>
              <a:t>i</a:t>
            </a:r>
            <a:r>
              <a:rPr sz="1700" spc="4" dirty="0" smtClean="0">
                <a:latin typeface="Calibri"/>
                <a:cs typeface="Calibri"/>
              </a:rPr>
              <a:t>d</a:t>
            </a:r>
            <a:r>
              <a:rPr sz="1700" spc="0" dirty="0" smtClean="0">
                <a:latin typeface="Calibri"/>
                <a:cs typeface="Calibri"/>
              </a:rPr>
              <a:t>ad:</a:t>
            </a:r>
            <a:r>
              <a:rPr sz="1700" spc="4" dirty="0" smtClean="0">
                <a:latin typeface="Calibri"/>
                <a:cs typeface="Calibri"/>
              </a:rPr>
              <a:t> q</a:t>
            </a:r>
            <a:r>
              <a:rPr sz="1700" spc="-4" dirty="0" smtClean="0">
                <a:latin typeface="Calibri"/>
                <a:cs typeface="Calibri"/>
              </a:rPr>
              <a:t>u</a:t>
            </a:r>
            <a:r>
              <a:rPr sz="1700" spc="0" dirty="0" smtClean="0">
                <a:latin typeface="Calibri"/>
                <a:cs typeface="Calibri"/>
              </a:rPr>
              <a:t>e</a:t>
            </a:r>
            <a:r>
              <a:rPr sz="1700" spc="9" dirty="0" smtClean="0">
                <a:latin typeface="Calibri"/>
                <a:cs typeface="Calibri"/>
              </a:rPr>
              <a:t> </a:t>
            </a:r>
            <a:r>
              <a:rPr sz="1700" spc="-4" dirty="0" smtClean="0">
                <a:latin typeface="Calibri"/>
                <a:cs typeface="Calibri"/>
              </a:rPr>
              <a:t>s</a:t>
            </a:r>
            <a:r>
              <a:rPr sz="1700" spc="0" dirty="0" smtClean="0">
                <a:latin typeface="Calibri"/>
                <a:cs typeface="Calibri"/>
              </a:rPr>
              <a:t>ean</a:t>
            </a:r>
            <a:r>
              <a:rPr sz="1700" spc="4" dirty="0" smtClean="0">
                <a:latin typeface="Calibri"/>
                <a:cs typeface="Calibri"/>
              </a:rPr>
              <a:t> p</a:t>
            </a:r>
            <a:r>
              <a:rPr sz="1700" spc="-29" dirty="0" smtClean="0">
                <a:latin typeface="Calibri"/>
                <a:cs typeface="Calibri"/>
              </a:rPr>
              <a:t>r</a:t>
            </a:r>
            <a:r>
              <a:rPr sz="1700" spc="0" dirty="0" smtClean="0">
                <a:latin typeface="Calibri"/>
                <a:cs typeface="Calibri"/>
              </a:rPr>
              <a:t>ec</a:t>
            </a:r>
            <a:r>
              <a:rPr sz="1700" spc="-4" dirty="0" smtClean="0">
                <a:latin typeface="Calibri"/>
                <a:cs typeface="Calibri"/>
              </a:rPr>
              <a:t>i</a:t>
            </a:r>
            <a:r>
              <a:rPr sz="1700" spc="4" dirty="0" smtClean="0">
                <a:latin typeface="Calibri"/>
                <a:cs typeface="Calibri"/>
              </a:rPr>
              <a:t>s</a:t>
            </a:r>
            <a:r>
              <a:rPr sz="1700" spc="-9" dirty="0" smtClean="0">
                <a:latin typeface="Calibri"/>
                <a:cs typeface="Calibri"/>
              </a:rPr>
              <a:t>o</a:t>
            </a:r>
            <a:r>
              <a:rPr sz="1700" spc="0" dirty="0" smtClean="0">
                <a:latin typeface="Calibri"/>
                <a:cs typeface="Calibri"/>
              </a:rPr>
              <a:t>s</a:t>
            </a:r>
            <a:r>
              <a:rPr sz="1700" spc="20" dirty="0" smtClean="0">
                <a:latin typeface="Calibri"/>
                <a:cs typeface="Calibri"/>
              </a:rPr>
              <a:t> </a:t>
            </a:r>
            <a:r>
              <a:rPr sz="1700" spc="0" dirty="0" smtClean="0">
                <a:latin typeface="Calibri"/>
                <a:cs typeface="Calibri"/>
              </a:rPr>
              <a:t>e</a:t>
            </a:r>
            <a:r>
              <a:rPr sz="1700" spc="9" dirty="0" smtClean="0">
                <a:latin typeface="Calibri"/>
                <a:cs typeface="Calibri"/>
              </a:rPr>
              <a:t> </a:t>
            </a:r>
            <a:r>
              <a:rPr sz="1700" spc="-9" dirty="0" smtClean="0">
                <a:latin typeface="Calibri"/>
                <a:cs typeface="Calibri"/>
              </a:rPr>
              <a:t>i</a:t>
            </a:r>
            <a:r>
              <a:rPr sz="1700" spc="-4" dirty="0" smtClean="0">
                <a:latin typeface="Calibri"/>
                <a:cs typeface="Calibri"/>
              </a:rPr>
              <a:t>n</a:t>
            </a:r>
            <a:r>
              <a:rPr sz="1700" spc="0" dirty="0" smtClean="0">
                <a:latin typeface="Calibri"/>
                <a:cs typeface="Calibri"/>
              </a:rPr>
              <a:t>equ</a:t>
            </a:r>
            <a:r>
              <a:rPr sz="1700" spc="-4" dirty="0" smtClean="0">
                <a:latin typeface="Calibri"/>
                <a:cs typeface="Calibri"/>
              </a:rPr>
              <a:t>í</a:t>
            </a:r>
            <a:r>
              <a:rPr sz="1700" spc="-14" dirty="0" smtClean="0">
                <a:latin typeface="Calibri"/>
                <a:cs typeface="Calibri"/>
              </a:rPr>
              <a:t>v</a:t>
            </a:r>
            <a:r>
              <a:rPr sz="1700" spc="0" dirty="0" smtClean="0">
                <a:latin typeface="Calibri"/>
                <a:cs typeface="Calibri"/>
              </a:rPr>
              <a:t>o</a:t>
            </a:r>
            <a:r>
              <a:rPr sz="1700" spc="-9" dirty="0" smtClean="0">
                <a:latin typeface="Calibri"/>
                <a:cs typeface="Calibri"/>
              </a:rPr>
              <a:t>co</a:t>
            </a:r>
            <a:r>
              <a:rPr sz="1700" spc="4" dirty="0" smtClean="0">
                <a:latin typeface="Calibri"/>
                <a:cs typeface="Calibri"/>
              </a:rPr>
              <a:t>s</a:t>
            </a:r>
            <a:r>
              <a:rPr sz="1700" spc="0" dirty="0" smtClean="0">
                <a:latin typeface="Calibri"/>
                <a:cs typeface="Calibri"/>
              </a:rPr>
              <a:t>,</a:t>
            </a:r>
            <a:r>
              <a:rPr sz="1700" spc="4" dirty="0" smtClean="0">
                <a:latin typeface="Calibri"/>
                <a:cs typeface="Calibri"/>
              </a:rPr>
              <a:t> e</a:t>
            </a:r>
            <a:r>
              <a:rPr sz="1700" spc="0" dirty="0" smtClean="0">
                <a:latin typeface="Calibri"/>
                <a:cs typeface="Calibri"/>
              </a:rPr>
              <a:t>s </a:t>
            </a:r>
            <a:r>
              <a:rPr sz="1700" spc="4" dirty="0" smtClean="0">
                <a:latin typeface="Calibri"/>
                <a:cs typeface="Calibri"/>
              </a:rPr>
              <a:t>d</a:t>
            </a:r>
            <a:r>
              <a:rPr sz="1700" spc="0" dirty="0" smtClean="0">
                <a:latin typeface="Calibri"/>
                <a:cs typeface="Calibri"/>
              </a:rPr>
              <a:t>e</a:t>
            </a:r>
            <a:r>
              <a:rPr sz="1700" spc="-9" dirty="0" smtClean="0">
                <a:latin typeface="Calibri"/>
                <a:cs typeface="Calibri"/>
              </a:rPr>
              <a:t>c</a:t>
            </a:r>
            <a:r>
              <a:rPr sz="1700" spc="0" dirty="0" smtClean="0">
                <a:latin typeface="Calibri"/>
                <a:cs typeface="Calibri"/>
              </a:rPr>
              <a:t>i</a:t>
            </a:r>
            <a:r>
              <a:rPr sz="1700" spc="-134" dirty="0" smtClean="0">
                <a:latin typeface="Calibri"/>
                <a:cs typeface="Calibri"/>
              </a:rPr>
              <a:t>r</a:t>
            </a:r>
            <a:r>
              <a:rPr sz="1700" spc="0" dirty="0" smtClean="0">
                <a:latin typeface="Calibri"/>
                <a:cs typeface="Calibri"/>
              </a:rPr>
              <a:t>,</a:t>
            </a:r>
            <a:r>
              <a:rPr sz="1700" spc="4" dirty="0" smtClean="0">
                <a:latin typeface="Calibri"/>
                <a:cs typeface="Calibri"/>
              </a:rPr>
              <a:t> </a:t>
            </a:r>
            <a:r>
              <a:rPr sz="1700" spc="-9" dirty="0" smtClean="0">
                <a:latin typeface="Calibri"/>
                <a:cs typeface="Calibri"/>
              </a:rPr>
              <a:t>e</a:t>
            </a:r>
            <a:r>
              <a:rPr sz="1700" spc="-4" dirty="0" smtClean="0">
                <a:latin typeface="Calibri"/>
                <a:cs typeface="Calibri"/>
              </a:rPr>
              <a:t>n</a:t>
            </a:r>
            <a:r>
              <a:rPr sz="1700" spc="-29" dirty="0" smtClean="0">
                <a:latin typeface="Calibri"/>
                <a:cs typeface="Calibri"/>
              </a:rPr>
              <a:t>t</a:t>
            </a:r>
            <a:r>
              <a:rPr sz="1700" spc="0" dirty="0" smtClean="0">
                <a:latin typeface="Calibri"/>
                <a:cs typeface="Calibri"/>
              </a:rPr>
              <a:t>end</a:t>
            </a:r>
            <a:r>
              <a:rPr sz="1700" spc="-4" dirty="0" smtClean="0">
                <a:latin typeface="Calibri"/>
                <a:cs typeface="Calibri"/>
              </a:rPr>
              <a:t>i</a:t>
            </a:r>
            <a:r>
              <a:rPr sz="1700" spc="4" dirty="0" smtClean="0">
                <a:latin typeface="Calibri"/>
                <a:cs typeface="Calibri"/>
              </a:rPr>
              <a:t>b</a:t>
            </a:r>
            <a:r>
              <a:rPr sz="1700" spc="-9" dirty="0" smtClean="0">
                <a:latin typeface="Calibri"/>
                <a:cs typeface="Calibri"/>
              </a:rPr>
              <a:t>le</a:t>
            </a:r>
            <a:r>
              <a:rPr sz="1700" spc="0" dirty="0" smtClean="0">
                <a:latin typeface="Calibri"/>
                <a:cs typeface="Calibri"/>
              </a:rPr>
              <a:t>s</a:t>
            </a:r>
            <a:r>
              <a:rPr sz="1700" spc="14" dirty="0" smtClean="0">
                <a:latin typeface="Calibri"/>
                <a:cs typeface="Calibri"/>
              </a:rPr>
              <a:t> </a:t>
            </a:r>
            <a:r>
              <a:rPr sz="1700" spc="0" dirty="0" smtClean="0">
                <a:latin typeface="Calibri"/>
                <a:cs typeface="Calibri"/>
              </a:rPr>
              <a:t>y</a:t>
            </a:r>
            <a:r>
              <a:rPr sz="1700" spc="4" dirty="0" smtClean="0">
                <a:latin typeface="Calibri"/>
                <a:cs typeface="Calibri"/>
              </a:rPr>
              <a:t> q</a:t>
            </a:r>
            <a:r>
              <a:rPr sz="1700" spc="-4" dirty="0" smtClean="0">
                <a:latin typeface="Calibri"/>
                <a:cs typeface="Calibri"/>
              </a:rPr>
              <a:t>u</a:t>
            </a:r>
            <a:r>
              <a:rPr sz="1700" spc="0" dirty="0" smtClean="0">
                <a:latin typeface="Calibri"/>
                <a:cs typeface="Calibri"/>
              </a:rPr>
              <a:t>e</a:t>
            </a:r>
            <a:r>
              <a:rPr sz="1700" spc="9" dirty="0" smtClean="0">
                <a:latin typeface="Calibri"/>
                <a:cs typeface="Calibri"/>
              </a:rPr>
              <a:t> </a:t>
            </a:r>
            <a:r>
              <a:rPr sz="1700" spc="-4" dirty="0" smtClean="0">
                <a:latin typeface="Calibri"/>
                <a:cs typeface="Calibri"/>
              </a:rPr>
              <a:t>no </a:t>
            </a:r>
            <a:r>
              <a:rPr sz="1700" spc="4" dirty="0" smtClean="0">
                <a:latin typeface="Calibri"/>
                <a:cs typeface="Calibri"/>
              </a:rPr>
              <a:t>d</a:t>
            </a:r>
            <a:r>
              <a:rPr sz="1700" spc="0" dirty="0" smtClean="0">
                <a:latin typeface="Calibri"/>
                <a:cs typeface="Calibri"/>
              </a:rPr>
              <a:t>en</a:t>
            </a:r>
            <a:r>
              <a:rPr sz="1700" spc="-9" dirty="0" smtClean="0">
                <a:latin typeface="Calibri"/>
                <a:cs typeface="Calibri"/>
              </a:rPr>
              <a:t> </a:t>
            </a:r>
            <a:r>
              <a:rPr sz="1700" spc="0" dirty="0" smtClean="0">
                <a:latin typeface="Calibri"/>
                <a:cs typeface="Calibri"/>
              </a:rPr>
              <a:t>l</a:t>
            </a:r>
            <a:r>
              <a:rPr sz="1700" spc="9" dirty="0" smtClean="0">
                <a:latin typeface="Calibri"/>
                <a:cs typeface="Calibri"/>
              </a:rPr>
              <a:t>u</a:t>
            </a:r>
            <a:r>
              <a:rPr sz="1700" spc="-34" dirty="0" smtClean="0">
                <a:latin typeface="Calibri"/>
                <a:cs typeface="Calibri"/>
              </a:rPr>
              <a:t>g</a:t>
            </a:r>
            <a:r>
              <a:rPr sz="1700" spc="0" dirty="0" smtClean="0">
                <a:latin typeface="Calibri"/>
                <a:cs typeface="Calibri"/>
              </a:rPr>
              <a:t>ar</a:t>
            </a:r>
            <a:r>
              <a:rPr sz="1700" spc="-4" dirty="0" smtClean="0">
                <a:latin typeface="Calibri"/>
                <a:cs typeface="Calibri"/>
              </a:rPr>
              <a:t> </a:t>
            </a:r>
            <a:r>
              <a:rPr sz="1700" spc="0" dirty="0" smtClean="0">
                <a:latin typeface="Calibri"/>
                <a:cs typeface="Calibri"/>
              </a:rPr>
              <a:t>a in</a:t>
            </a:r>
            <a:r>
              <a:rPr sz="1700" spc="-19" dirty="0" smtClean="0">
                <a:latin typeface="Calibri"/>
                <a:cs typeface="Calibri"/>
              </a:rPr>
              <a:t>t</a:t>
            </a:r>
            <a:r>
              <a:rPr sz="1700" spc="0" dirty="0" smtClean="0">
                <a:latin typeface="Calibri"/>
                <a:cs typeface="Calibri"/>
              </a:rPr>
              <a:t>e</a:t>
            </a:r>
            <a:r>
              <a:rPr sz="1700" spc="9" dirty="0" smtClean="0">
                <a:latin typeface="Calibri"/>
                <a:cs typeface="Calibri"/>
              </a:rPr>
              <a:t>r</a:t>
            </a:r>
            <a:r>
              <a:rPr sz="1700" spc="-4" dirty="0" smtClean="0">
                <a:latin typeface="Calibri"/>
                <a:cs typeface="Calibri"/>
              </a:rPr>
              <a:t>p</a:t>
            </a:r>
            <a:r>
              <a:rPr sz="1700" spc="-19" dirty="0" smtClean="0">
                <a:latin typeface="Calibri"/>
                <a:cs typeface="Calibri"/>
              </a:rPr>
              <a:t>r</a:t>
            </a:r>
            <a:r>
              <a:rPr sz="1700" spc="-9" dirty="0" smtClean="0">
                <a:latin typeface="Calibri"/>
                <a:cs typeface="Calibri"/>
              </a:rPr>
              <a:t>e</a:t>
            </a:r>
            <a:r>
              <a:rPr sz="1700" spc="-29" dirty="0" smtClean="0">
                <a:latin typeface="Calibri"/>
                <a:cs typeface="Calibri"/>
              </a:rPr>
              <a:t>t</a:t>
            </a:r>
            <a:r>
              <a:rPr sz="1700" spc="0" dirty="0" smtClean="0">
                <a:latin typeface="Calibri"/>
                <a:cs typeface="Calibri"/>
              </a:rPr>
              <a:t>aci</a:t>
            </a:r>
            <a:r>
              <a:rPr sz="1700" spc="-4" dirty="0" smtClean="0">
                <a:latin typeface="Calibri"/>
                <a:cs typeface="Calibri"/>
              </a:rPr>
              <a:t>o</a:t>
            </a:r>
            <a:r>
              <a:rPr sz="1700" spc="4" dirty="0" smtClean="0">
                <a:latin typeface="Calibri"/>
                <a:cs typeface="Calibri"/>
              </a:rPr>
              <a:t>n</a:t>
            </a:r>
            <a:r>
              <a:rPr sz="1700" spc="-9" dirty="0" smtClean="0">
                <a:latin typeface="Calibri"/>
                <a:cs typeface="Calibri"/>
              </a:rPr>
              <a:t>e</a:t>
            </a:r>
            <a:r>
              <a:rPr sz="1700" spc="14" dirty="0" smtClean="0">
                <a:latin typeface="Calibri"/>
                <a:cs typeface="Calibri"/>
              </a:rPr>
              <a:t>s</a:t>
            </a:r>
            <a:r>
              <a:rPr sz="1700" spc="0" dirty="0" smtClean="0">
                <a:latin typeface="Calibri"/>
                <a:cs typeface="Calibri"/>
              </a:rPr>
              <a:t>;</a:t>
            </a:r>
            <a:endParaRPr sz="1700" dirty="0">
              <a:latin typeface="Calibri"/>
              <a:cs typeface="Calibri"/>
            </a:endParaRPr>
          </a:p>
          <a:p>
            <a:pPr marL="795477" marR="580933" indent="-172212" algn="just">
              <a:lnSpc>
                <a:spcPts val="2075"/>
              </a:lnSpc>
              <a:spcBef>
                <a:spcPts val="261"/>
              </a:spcBef>
            </a:pPr>
            <a:r>
              <a:rPr sz="1700" spc="4" dirty="0" smtClean="0">
                <a:latin typeface="Calibri"/>
                <a:cs typeface="Calibri"/>
              </a:rPr>
              <a:t>b</a:t>
            </a:r>
            <a:r>
              <a:rPr sz="1700" spc="0" dirty="0" smtClean="0">
                <a:latin typeface="Calibri"/>
                <a:cs typeface="Calibri"/>
              </a:rPr>
              <a:t>) </a:t>
            </a:r>
            <a:r>
              <a:rPr sz="1700" spc="-25" dirty="0" smtClean="0">
                <a:latin typeface="Calibri"/>
                <a:cs typeface="Calibri"/>
              </a:rPr>
              <a:t>R</a:t>
            </a:r>
            <a:r>
              <a:rPr sz="1700" spc="-9" dirty="0" smtClean="0">
                <a:latin typeface="Calibri"/>
                <a:cs typeface="Calibri"/>
              </a:rPr>
              <a:t>e</a:t>
            </a:r>
            <a:r>
              <a:rPr sz="1700" spc="0" dirty="0" smtClean="0">
                <a:latin typeface="Calibri"/>
                <a:cs typeface="Calibri"/>
              </a:rPr>
              <a:t>le</a:t>
            </a:r>
            <a:r>
              <a:rPr sz="1700" spc="-29" dirty="0" smtClean="0">
                <a:latin typeface="Calibri"/>
                <a:cs typeface="Calibri"/>
              </a:rPr>
              <a:t>v</a:t>
            </a:r>
            <a:r>
              <a:rPr sz="1700" spc="-9" dirty="0" smtClean="0">
                <a:latin typeface="Calibri"/>
                <a:cs typeface="Calibri"/>
              </a:rPr>
              <a:t>a</a:t>
            </a:r>
            <a:r>
              <a:rPr sz="1700" spc="4" dirty="0" smtClean="0">
                <a:latin typeface="Calibri"/>
                <a:cs typeface="Calibri"/>
              </a:rPr>
              <a:t>n</a:t>
            </a:r>
            <a:r>
              <a:rPr sz="1700" spc="-14" dirty="0" smtClean="0">
                <a:latin typeface="Calibri"/>
                <a:cs typeface="Calibri"/>
              </a:rPr>
              <a:t>c</a:t>
            </a:r>
            <a:r>
              <a:rPr sz="1700" spc="0" dirty="0" smtClean="0">
                <a:latin typeface="Calibri"/>
                <a:cs typeface="Calibri"/>
              </a:rPr>
              <a:t>i</a:t>
            </a:r>
            <a:r>
              <a:rPr sz="1700" spc="4" dirty="0" smtClean="0">
                <a:latin typeface="Calibri"/>
                <a:cs typeface="Calibri"/>
              </a:rPr>
              <a:t>a</a:t>
            </a:r>
            <a:r>
              <a:rPr sz="1700" spc="0" dirty="0" smtClean="0">
                <a:latin typeface="Calibri"/>
                <a:cs typeface="Calibri"/>
              </a:rPr>
              <a:t>: </a:t>
            </a:r>
            <a:r>
              <a:rPr sz="1700" spc="-4" dirty="0" smtClean="0">
                <a:latin typeface="Calibri"/>
                <a:cs typeface="Calibri"/>
              </a:rPr>
              <a:t>qu</a:t>
            </a:r>
            <a:r>
              <a:rPr sz="1700" spc="0" dirty="0" smtClean="0">
                <a:latin typeface="Calibri"/>
                <a:cs typeface="Calibri"/>
              </a:rPr>
              <a:t>e </a:t>
            </a:r>
            <a:r>
              <a:rPr sz="1700" spc="-19" dirty="0" smtClean="0">
                <a:latin typeface="Calibri"/>
                <a:cs typeface="Calibri"/>
              </a:rPr>
              <a:t>r</a:t>
            </a:r>
            <a:r>
              <a:rPr sz="1700" spc="-9" dirty="0" smtClean="0">
                <a:latin typeface="Calibri"/>
                <a:cs typeface="Calibri"/>
              </a:rPr>
              <a:t>e</a:t>
            </a:r>
            <a:r>
              <a:rPr sz="1700" spc="-14" dirty="0" smtClean="0">
                <a:latin typeface="Calibri"/>
                <a:cs typeface="Calibri"/>
              </a:rPr>
              <a:t>f</a:t>
            </a:r>
            <a:r>
              <a:rPr sz="1700" spc="0" dirty="0" smtClean="0">
                <a:latin typeface="Calibri"/>
                <a:cs typeface="Calibri"/>
              </a:rPr>
              <a:t>l</a:t>
            </a:r>
            <a:r>
              <a:rPr sz="1700" spc="4" dirty="0" smtClean="0">
                <a:latin typeface="Calibri"/>
                <a:cs typeface="Calibri"/>
              </a:rPr>
              <a:t>e</a:t>
            </a:r>
            <a:r>
              <a:rPr sz="1700" spc="-9" dirty="0" smtClean="0">
                <a:latin typeface="Calibri"/>
                <a:cs typeface="Calibri"/>
              </a:rPr>
              <a:t>j</a:t>
            </a:r>
            <a:r>
              <a:rPr sz="1700" spc="0" dirty="0" smtClean="0">
                <a:latin typeface="Calibri"/>
                <a:cs typeface="Calibri"/>
              </a:rPr>
              <a:t>en </a:t>
            </a:r>
            <a:r>
              <a:rPr sz="1700" spc="4" dirty="0" smtClean="0">
                <a:latin typeface="Calibri"/>
                <a:cs typeface="Calibri"/>
              </a:rPr>
              <a:t>un</a:t>
            </a:r>
            <a:r>
              <a:rPr sz="1700" spc="0" dirty="0" smtClean="0">
                <a:latin typeface="Calibri"/>
                <a:cs typeface="Calibri"/>
              </a:rPr>
              <a:t>a</a:t>
            </a:r>
            <a:r>
              <a:rPr sz="1700" spc="-14" dirty="0" smtClean="0">
                <a:latin typeface="Calibri"/>
                <a:cs typeface="Calibri"/>
              </a:rPr>
              <a:t> </a:t>
            </a:r>
            <a:r>
              <a:rPr sz="1700" spc="4" dirty="0" smtClean="0">
                <a:latin typeface="Calibri"/>
                <a:cs typeface="Calibri"/>
              </a:rPr>
              <a:t>d</a:t>
            </a:r>
            <a:r>
              <a:rPr sz="1700" spc="-9" dirty="0" smtClean="0">
                <a:latin typeface="Calibri"/>
                <a:cs typeface="Calibri"/>
              </a:rPr>
              <a:t>i</a:t>
            </a:r>
            <a:r>
              <a:rPr sz="1700" spc="-4" dirty="0" smtClean="0">
                <a:latin typeface="Calibri"/>
                <a:cs typeface="Calibri"/>
              </a:rPr>
              <a:t>m</a:t>
            </a:r>
            <a:r>
              <a:rPr sz="1700" spc="0" dirty="0" smtClean="0">
                <a:latin typeface="Calibri"/>
                <a:cs typeface="Calibri"/>
              </a:rPr>
              <a:t>ens</a:t>
            </a:r>
            <a:r>
              <a:rPr sz="1700" spc="4" dirty="0" smtClean="0">
                <a:latin typeface="Calibri"/>
                <a:cs typeface="Calibri"/>
              </a:rPr>
              <a:t>i</a:t>
            </a:r>
            <a:r>
              <a:rPr sz="1700" spc="-9" dirty="0" smtClean="0">
                <a:latin typeface="Calibri"/>
                <a:cs typeface="Calibri"/>
              </a:rPr>
              <a:t>ó</a:t>
            </a:r>
            <a:r>
              <a:rPr sz="1700" spc="0" dirty="0" smtClean="0">
                <a:latin typeface="Calibri"/>
                <a:cs typeface="Calibri"/>
              </a:rPr>
              <a:t>n</a:t>
            </a:r>
            <a:r>
              <a:rPr sz="1700" spc="9" dirty="0" smtClean="0">
                <a:latin typeface="Calibri"/>
                <a:cs typeface="Calibri"/>
              </a:rPr>
              <a:t> </a:t>
            </a:r>
            <a:r>
              <a:rPr sz="1700" spc="0" dirty="0" smtClean="0">
                <a:latin typeface="Calibri"/>
                <a:cs typeface="Calibri"/>
              </a:rPr>
              <a:t>i</a:t>
            </a:r>
            <a:r>
              <a:rPr sz="1700" spc="-9" dirty="0" smtClean="0">
                <a:latin typeface="Calibri"/>
                <a:cs typeface="Calibri"/>
              </a:rPr>
              <a:t>m</a:t>
            </a:r>
            <a:r>
              <a:rPr sz="1700" spc="4" dirty="0" smtClean="0">
                <a:latin typeface="Calibri"/>
                <a:cs typeface="Calibri"/>
              </a:rPr>
              <a:t>p</a:t>
            </a:r>
            <a:r>
              <a:rPr sz="1700" spc="0" dirty="0" smtClean="0">
                <a:latin typeface="Calibri"/>
                <a:cs typeface="Calibri"/>
              </a:rPr>
              <a:t>or</a:t>
            </a:r>
            <a:r>
              <a:rPr sz="1700" spc="-25" dirty="0" smtClean="0">
                <a:latin typeface="Calibri"/>
                <a:cs typeface="Calibri"/>
              </a:rPr>
              <a:t>t</a:t>
            </a:r>
            <a:r>
              <a:rPr sz="1700" spc="-9" dirty="0" smtClean="0">
                <a:latin typeface="Calibri"/>
                <a:cs typeface="Calibri"/>
              </a:rPr>
              <a:t>a</a:t>
            </a:r>
            <a:r>
              <a:rPr sz="1700" spc="-4" dirty="0" smtClean="0">
                <a:latin typeface="Calibri"/>
                <a:cs typeface="Calibri"/>
              </a:rPr>
              <a:t>n</a:t>
            </a:r>
            <a:r>
              <a:rPr sz="1700" spc="-29" dirty="0" smtClean="0">
                <a:latin typeface="Calibri"/>
                <a:cs typeface="Calibri"/>
              </a:rPr>
              <a:t>t</a:t>
            </a:r>
            <a:r>
              <a:rPr sz="1700" spc="0" dirty="0" smtClean="0">
                <a:latin typeface="Calibri"/>
                <a:cs typeface="Calibri"/>
              </a:rPr>
              <a:t>e</a:t>
            </a:r>
            <a:r>
              <a:rPr sz="1700" spc="9" dirty="0" smtClean="0">
                <a:latin typeface="Calibri"/>
                <a:cs typeface="Calibri"/>
              </a:rPr>
              <a:t> </a:t>
            </a:r>
            <a:r>
              <a:rPr sz="1700" spc="4" dirty="0" smtClean="0">
                <a:latin typeface="Calibri"/>
                <a:cs typeface="Calibri"/>
              </a:rPr>
              <a:t>d</a:t>
            </a:r>
            <a:r>
              <a:rPr sz="1700" spc="0" dirty="0" smtClean="0">
                <a:latin typeface="Calibri"/>
                <a:cs typeface="Calibri"/>
              </a:rPr>
              <a:t>e</a:t>
            </a:r>
            <a:r>
              <a:rPr sz="1700" spc="-9" dirty="0" smtClean="0">
                <a:latin typeface="Calibri"/>
                <a:cs typeface="Calibri"/>
              </a:rPr>
              <a:t> </a:t>
            </a:r>
            <a:r>
              <a:rPr sz="1700" spc="0" dirty="0" smtClean="0">
                <a:latin typeface="Calibri"/>
                <a:cs typeface="Calibri"/>
              </a:rPr>
              <a:t>l</a:t>
            </a:r>
            <a:r>
              <a:rPr sz="1700" spc="4" dirty="0" smtClean="0">
                <a:latin typeface="Calibri"/>
                <a:cs typeface="Calibri"/>
              </a:rPr>
              <a:t>o</a:t>
            </a:r>
            <a:r>
              <a:rPr sz="1700" spc="-9" dirty="0" smtClean="0">
                <a:latin typeface="Calibri"/>
                <a:cs typeface="Calibri"/>
              </a:rPr>
              <a:t>g</a:t>
            </a:r>
            <a:r>
              <a:rPr sz="1700" spc="-19" dirty="0" smtClean="0">
                <a:latin typeface="Calibri"/>
                <a:cs typeface="Calibri"/>
              </a:rPr>
              <a:t>r</a:t>
            </a:r>
            <a:r>
              <a:rPr sz="1700" spc="0" dirty="0" smtClean="0">
                <a:latin typeface="Calibri"/>
                <a:cs typeface="Calibri"/>
              </a:rPr>
              <a:t>o</a:t>
            </a:r>
            <a:r>
              <a:rPr sz="1700" spc="-9" dirty="0" smtClean="0">
                <a:latin typeface="Calibri"/>
                <a:cs typeface="Calibri"/>
              </a:rPr>
              <a:t> </a:t>
            </a:r>
            <a:r>
              <a:rPr sz="1700" spc="4" dirty="0" smtClean="0">
                <a:latin typeface="Calibri"/>
                <a:cs typeface="Calibri"/>
              </a:rPr>
              <a:t>d</a:t>
            </a:r>
            <a:r>
              <a:rPr sz="1700" spc="-9" dirty="0" smtClean="0">
                <a:latin typeface="Calibri"/>
                <a:cs typeface="Calibri"/>
              </a:rPr>
              <a:t>e</a:t>
            </a:r>
            <a:r>
              <a:rPr sz="1700" spc="0" dirty="0" smtClean="0">
                <a:latin typeface="Calibri"/>
                <a:cs typeface="Calibri"/>
              </a:rPr>
              <a:t>l</a:t>
            </a:r>
            <a:r>
              <a:rPr sz="1700" spc="9" dirty="0" smtClean="0">
                <a:latin typeface="Calibri"/>
                <a:cs typeface="Calibri"/>
              </a:rPr>
              <a:t> </a:t>
            </a:r>
            <a:r>
              <a:rPr sz="1700" spc="-9" dirty="0" smtClean="0">
                <a:latin typeface="Calibri"/>
                <a:cs typeface="Calibri"/>
              </a:rPr>
              <a:t>o</a:t>
            </a:r>
            <a:r>
              <a:rPr sz="1700" spc="4" dirty="0" smtClean="0">
                <a:latin typeface="Calibri"/>
                <a:cs typeface="Calibri"/>
              </a:rPr>
              <a:t>b</a:t>
            </a:r>
            <a:r>
              <a:rPr sz="1700" spc="0" dirty="0" smtClean="0">
                <a:latin typeface="Calibri"/>
                <a:cs typeface="Calibri"/>
              </a:rPr>
              <a:t>j</a:t>
            </a:r>
            <a:r>
              <a:rPr sz="1700" spc="-19" dirty="0" smtClean="0">
                <a:latin typeface="Calibri"/>
                <a:cs typeface="Calibri"/>
              </a:rPr>
              <a:t>e</a:t>
            </a:r>
            <a:r>
              <a:rPr sz="1700" spc="4" dirty="0" smtClean="0">
                <a:latin typeface="Calibri"/>
                <a:cs typeface="Calibri"/>
              </a:rPr>
              <a:t>t</a:t>
            </a:r>
            <a:r>
              <a:rPr sz="1700" spc="0" dirty="0" smtClean="0">
                <a:latin typeface="Calibri"/>
                <a:cs typeface="Calibri"/>
              </a:rPr>
              <a:t>i</a:t>
            </a:r>
            <a:r>
              <a:rPr sz="1700" spc="-9" dirty="0" smtClean="0">
                <a:latin typeface="Calibri"/>
                <a:cs typeface="Calibri"/>
              </a:rPr>
              <a:t>v</a:t>
            </a:r>
            <a:r>
              <a:rPr sz="1700" spc="-34" dirty="0" smtClean="0">
                <a:latin typeface="Calibri"/>
                <a:cs typeface="Calibri"/>
              </a:rPr>
              <a:t>o</a:t>
            </a:r>
            <a:r>
              <a:rPr sz="1700" spc="0" dirty="0" smtClean="0">
                <a:latin typeface="Calibri"/>
                <a:cs typeface="Calibri"/>
              </a:rPr>
              <a:t>, </a:t>
            </a:r>
            <a:endParaRPr sz="1700" dirty="0">
              <a:latin typeface="Calibri"/>
              <a:cs typeface="Calibri"/>
            </a:endParaRPr>
          </a:p>
          <a:p>
            <a:pPr marL="795477" marR="580933" algn="just">
              <a:lnSpc>
                <a:spcPts val="2075"/>
              </a:lnSpc>
            </a:pPr>
            <a:r>
              <a:rPr sz="1700" spc="4" dirty="0" smtClean="0">
                <a:latin typeface="Calibri"/>
                <a:cs typeface="Calibri"/>
              </a:rPr>
              <a:t>d</a:t>
            </a:r>
            <a:r>
              <a:rPr sz="1700" spc="-9" dirty="0" smtClean="0">
                <a:latin typeface="Calibri"/>
                <a:cs typeface="Calibri"/>
              </a:rPr>
              <a:t>e</a:t>
            </a:r>
            <a:r>
              <a:rPr sz="1700" spc="4" dirty="0" smtClean="0">
                <a:latin typeface="Calibri"/>
                <a:cs typeface="Calibri"/>
              </a:rPr>
              <a:t>b</a:t>
            </a:r>
            <a:r>
              <a:rPr sz="1700" spc="-9" dirty="0" smtClean="0">
                <a:latin typeface="Calibri"/>
                <a:cs typeface="Calibri"/>
              </a:rPr>
              <a:t>e</a:t>
            </a:r>
            <a:r>
              <a:rPr sz="1700" spc="0" dirty="0" smtClean="0">
                <a:latin typeface="Calibri"/>
                <a:cs typeface="Calibri"/>
              </a:rPr>
              <a:t>n</a:t>
            </a:r>
            <a:r>
              <a:rPr sz="1700" spc="19" dirty="0" smtClean="0">
                <a:latin typeface="Calibri"/>
                <a:cs typeface="Calibri"/>
              </a:rPr>
              <a:t> </a:t>
            </a:r>
            <a:r>
              <a:rPr sz="1700" spc="-4" dirty="0" smtClean="0">
                <a:latin typeface="Calibri"/>
                <a:cs typeface="Calibri"/>
              </a:rPr>
              <a:t>p</a:t>
            </a:r>
            <a:r>
              <a:rPr sz="1700" spc="-19" dirty="0" smtClean="0">
                <a:latin typeface="Calibri"/>
                <a:cs typeface="Calibri"/>
              </a:rPr>
              <a:t>r</a:t>
            </a:r>
            <a:r>
              <a:rPr sz="1700" spc="-9" dirty="0" smtClean="0">
                <a:latin typeface="Calibri"/>
                <a:cs typeface="Calibri"/>
              </a:rPr>
              <a:t>o</a:t>
            </a:r>
            <a:r>
              <a:rPr sz="1700" spc="-25" dirty="0" smtClean="0">
                <a:latin typeface="Calibri"/>
                <a:cs typeface="Calibri"/>
              </a:rPr>
              <a:t>v</a:t>
            </a:r>
            <a:r>
              <a:rPr sz="1700" spc="0" dirty="0" smtClean="0">
                <a:latin typeface="Calibri"/>
                <a:cs typeface="Calibri"/>
              </a:rPr>
              <a:t>e</a:t>
            </a:r>
            <a:r>
              <a:rPr sz="1700" spc="-4" dirty="0" smtClean="0">
                <a:latin typeface="Calibri"/>
                <a:cs typeface="Calibri"/>
              </a:rPr>
              <a:t>e</a:t>
            </a:r>
            <a:r>
              <a:rPr sz="1700" spc="0" dirty="0" smtClean="0">
                <a:latin typeface="Calibri"/>
                <a:cs typeface="Calibri"/>
              </a:rPr>
              <a:t>r</a:t>
            </a:r>
            <a:r>
              <a:rPr sz="1700" spc="14" dirty="0" smtClean="0">
                <a:latin typeface="Calibri"/>
                <a:cs typeface="Calibri"/>
              </a:rPr>
              <a:t> </a:t>
            </a:r>
            <a:r>
              <a:rPr sz="1700" spc="-9" dirty="0" smtClean="0">
                <a:latin typeface="Calibri"/>
                <a:cs typeface="Calibri"/>
              </a:rPr>
              <a:t>i</a:t>
            </a:r>
            <a:r>
              <a:rPr sz="1700" spc="-4" dirty="0" smtClean="0">
                <a:latin typeface="Calibri"/>
                <a:cs typeface="Calibri"/>
              </a:rPr>
              <a:t>n</a:t>
            </a:r>
            <a:r>
              <a:rPr sz="1700" spc="-39" dirty="0" smtClean="0">
                <a:latin typeface="Calibri"/>
                <a:cs typeface="Calibri"/>
              </a:rPr>
              <a:t>f</a:t>
            </a:r>
            <a:r>
              <a:rPr sz="1700" spc="0" dirty="0" smtClean="0">
                <a:latin typeface="Calibri"/>
                <a:cs typeface="Calibri"/>
              </a:rPr>
              <a:t>o</a:t>
            </a:r>
            <a:r>
              <a:rPr sz="1700" spc="4" dirty="0" smtClean="0">
                <a:latin typeface="Calibri"/>
                <a:cs typeface="Calibri"/>
              </a:rPr>
              <a:t>r</a:t>
            </a:r>
            <a:r>
              <a:rPr sz="1700" spc="-4" dirty="0" smtClean="0">
                <a:latin typeface="Calibri"/>
                <a:cs typeface="Calibri"/>
              </a:rPr>
              <a:t>m</a:t>
            </a:r>
            <a:r>
              <a:rPr sz="1700" spc="0" dirty="0" smtClean="0">
                <a:latin typeface="Calibri"/>
                <a:cs typeface="Calibri"/>
              </a:rPr>
              <a:t>a</a:t>
            </a:r>
            <a:r>
              <a:rPr sz="1700" spc="-14" dirty="0" smtClean="0">
                <a:latin typeface="Calibri"/>
                <a:cs typeface="Calibri"/>
              </a:rPr>
              <a:t>c</a:t>
            </a:r>
            <a:r>
              <a:rPr sz="1700" spc="0" dirty="0" smtClean="0">
                <a:latin typeface="Calibri"/>
                <a:cs typeface="Calibri"/>
              </a:rPr>
              <a:t>i</a:t>
            </a:r>
            <a:r>
              <a:rPr sz="1700" spc="4" dirty="0" smtClean="0">
                <a:latin typeface="Calibri"/>
                <a:cs typeface="Calibri"/>
              </a:rPr>
              <a:t>ó</a:t>
            </a:r>
            <a:r>
              <a:rPr sz="1700" spc="0" dirty="0" smtClean="0">
                <a:latin typeface="Calibri"/>
                <a:cs typeface="Calibri"/>
              </a:rPr>
              <a:t>n</a:t>
            </a:r>
            <a:r>
              <a:rPr sz="1700" spc="9" dirty="0" smtClean="0">
                <a:latin typeface="Calibri"/>
                <a:cs typeface="Calibri"/>
              </a:rPr>
              <a:t> </a:t>
            </a:r>
            <a:r>
              <a:rPr sz="1700" spc="4" dirty="0" smtClean="0">
                <a:latin typeface="Calibri"/>
                <a:cs typeface="Calibri"/>
              </a:rPr>
              <a:t>s</a:t>
            </a:r>
            <a:r>
              <a:rPr sz="1700" spc="0" dirty="0" smtClean="0">
                <a:latin typeface="Calibri"/>
                <a:cs typeface="Calibri"/>
              </a:rPr>
              <a:t>ob</a:t>
            </a:r>
            <a:r>
              <a:rPr sz="1700" spc="-34" dirty="0" smtClean="0">
                <a:latin typeface="Calibri"/>
                <a:cs typeface="Calibri"/>
              </a:rPr>
              <a:t>r</a:t>
            </a:r>
            <a:r>
              <a:rPr sz="1700" spc="0" dirty="0" smtClean="0">
                <a:latin typeface="Calibri"/>
                <a:cs typeface="Calibri"/>
              </a:rPr>
              <a:t>e</a:t>
            </a:r>
            <a:r>
              <a:rPr sz="1700" spc="14" dirty="0" smtClean="0">
                <a:latin typeface="Calibri"/>
                <a:cs typeface="Calibri"/>
              </a:rPr>
              <a:t> </a:t>
            </a:r>
            <a:r>
              <a:rPr sz="1700" spc="4" dirty="0" smtClean="0">
                <a:latin typeface="Calibri"/>
                <a:cs typeface="Calibri"/>
              </a:rPr>
              <a:t>l</a:t>
            </a:r>
            <a:r>
              <a:rPr sz="1700" spc="0" dirty="0" smtClean="0">
                <a:latin typeface="Calibri"/>
                <a:cs typeface="Calibri"/>
              </a:rPr>
              <a:t>a</a:t>
            </a:r>
            <a:r>
              <a:rPr sz="1700" spc="9" dirty="0" smtClean="0">
                <a:latin typeface="Calibri"/>
                <a:cs typeface="Calibri"/>
              </a:rPr>
              <a:t> </a:t>
            </a:r>
            <a:r>
              <a:rPr sz="1700" spc="0" dirty="0" smtClean="0">
                <a:latin typeface="Calibri"/>
                <a:cs typeface="Calibri"/>
              </a:rPr>
              <a:t>ese</a:t>
            </a:r>
            <a:r>
              <a:rPr sz="1700" spc="4" dirty="0" smtClean="0">
                <a:latin typeface="Calibri"/>
                <a:cs typeface="Calibri"/>
              </a:rPr>
              <a:t>n</a:t>
            </a:r>
            <a:r>
              <a:rPr sz="1700" spc="-14" dirty="0" smtClean="0">
                <a:latin typeface="Calibri"/>
                <a:cs typeface="Calibri"/>
              </a:rPr>
              <a:t>c</a:t>
            </a:r>
            <a:r>
              <a:rPr sz="1700" spc="0" dirty="0" smtClean="0">
                <a:latin typeface="Calibri"/>
                <a:cs typeface="Calibri"/>
              </a:rPr>
              <a:t>ia</a:t>
            </a:r>
            <a:r>
              <a:rPr sz="1700" spc="19" dirty="0" smtClean="0">
                <a:latin typeface="Calibri"/>
                <a:cs typeface="Calibri"/>
              </a:rPr>
              <a:t> </a:t>
            </a:r>
            <a:r>
              <a:rPr sz="1700" spc="4" dirty="0" smtClean="0">
                <a:latin typeface="Calibri"/>
                <a:cs typeface="Calibri"/>
              </a:rPr>
              <a:t>d</a:t>
            </a:r>
            <a:r>
              <a:rPr sz="1700" spc="-9" dirty="0" smtClean="0">
                <a:latin typeface="Calibri"/>
                <a:cs typeface="Calibri"/>
              </a:rPr>
              <a:t>e</a:t>
            </a:r>
            <a:r>
              <a:rPr sz="1700" spc="0" dirty="0" smtClean="0">
                <a:latin typeface="Calibri"/>
                <a:cs typeface="Calibri"/>
              </a:rPr>
              <a:t>l</a:t>
            </a:r>
            <a:r>
              <a:rPr sz="1700" spc="4" dirty="0" smtClean="0">
                <a:latin typeface="Calibri"/>
                <a:cs typeface="Calibri"/>
              </a:rPr>
              <a:t> </a:t>
            </a:r>
            <a:r>
              <a:rPr sz="1700" spc="0" dirty="0" smtClean="0">
                <a:latin typeface="Calibri"/>
                <a:cs typeface="Calibri"/>
              </a:rPr>
              <a:t>o</a:t>
            </a:r>
            <a:r>
              <a:rPr sz="1700" spc="4" dirty="0" smtClean="0">
                <a:latin typeface="Calibri"/>
                <a:cs typeface="Calibri"/>
              </a:rPr>
              <a:t>b</a:t>
            </a:r>
            <a:r>
              <a:rPr sz="1700" spc="0" dirty="0" smtClean="0">
                <a:latin typeface="Calibri"/>
                <a:cs typeface="Calibri"/>
              </a:rPr>
              <a:t>j</a:t>
            </a:r>
            <a:r>
              <a:rPr sz="1700" spc="-9" dirty="0" smtClean="0">
                <a:latin typeface="Calibri"/>
                <a:cs typeface="Calibri"/>
              </a:rPr>
              <a:t>e</a:t>
            </a:r>
            <a:r>
              <a:rPr sz="1700" spc="-4" dirty="0" smtClean="0">
                <a:latin typeface="Calibri"/>
                <a:cs typeface="Calibri"/>
              </a:rPr>
              <a:t>t</a:t>
            </a:r>
            <a:r>
              <a:rPr sz="1700" spc="0" dirty="0" smtClean="0">
                <a:latin typeface="Calibri"/>
                <a:cs typeface="Calibri"/>
              </a:rPr>
              <a:t>i</a:t>
            </a:r>
            <a:r>
              <a:rPr sz="1700" spc="-9" dirty="0" smtClean="0">
                <a:latin typeface="Calibri"/>
                <a:cs typeface="Calibri"/>
              </a:rPr>
              <a:t>v</a:t>
            </a:r>
            <a:r>
              <a:rPr sz="1700" spc="0" dirty="0" smtClean="0">
                <a:latin typeface="Calibri"/>
                <a:cs typeface="Calibri"/>
              </a:rPr>
              <a:t>o</a:t>
            </a:r>
            <a:r>
              <a:rPr sz="1700" spc="14" dirty="0" smtClean="0">
                <a:latin typeface="Calibri"/>
                <a:cs typeface="Calibri"/>
              </a:rPr>
              <a:t> </a:t>
            </a:r>
            <a:r>
              <a:rPr sz="1700" spc="-4" dirty="0" smtClean="0">
                <a:latin typeface="Calibri"/>
                <a:cs typeface="Calibri"/>
              </a:rPr>
              <a:t>qu</a:t>
            </a:r>
            <a:r>
              <a:rPr sz="1700" spc="0" dirty="0" smtClean="0">
                <a:latin typeface="Calibri"/>
                <a:cs typeface="Calibri"/>
              </a:rPr>
              <a:t>e</a:t>
            </a:r>
            <a:r>
              <a:rPr sz="1700" spc="14" dirty="0" smtClean="0">
                <a:latin typeface="Calibri"/>
                <a:cs typeface="Calibri"/>
              </a:rPr>
              <a:t> </a:t>
            </a:r>
            <a:r>
              <a:rPr sz="1700" spc="4" dirty="0" smtClean="0">
                <a:latin typeface="Calibri"/>
                <a:cs typeface="Calibri"/>
              </a:rPr>
              <a:t>s</a:t>
            </a:r>
            <a:r>
              <a:rPr sz="1700" spc="0" dirty="0" smtClean="0">
                <a:latin typeface="Calibri"/>
                <a:cs typeface="Calibri"/>
              </a:rPr>
              <a:t>e </a:t>
            </a:r>
            <a:r>
              <a:rPr sz="1700" spc="4" dirty="0" smtClean="0">
                <a:latin typeface="Calibri"/>
                <a:cs typeface="Calibri"/>
              </a:rPr>
              <a:t>qu</a:t>
            </a:r>
            <a:r>
              <a:rPr sz="1700" spc="-9" dirty="0" smtClean="0">
                <a:latin typeface="Calibri"/>
                <a:cs typeface="Calibri"/>
              </a:rPr>
              <a:t>i</a:t>
            </a:r>
            <a:r>
              <a:rPr sz="1700" spc="0" dirty="0" smtClean="0">
                <a:latin typeface="Calibri"/>
                <a:cs typeface="Calibri"/>
              </a:rPr>
              <a:t>e</a:t>
            </a:r>
            <a:r>
              <a:rPr sz="1700" spc="-25" dirty="0" smtClean="0">
                <a:latin typeface="Calibri"/>
                <a:cs typeface="Calibri"/>
              </a:rPr>
              <a:t>r</a:t>
            </a:r>
            <a:r>
              <a:rPr sz="1700" spc="0" dirty="0" smtClean="0">
                <a:latin typeface="Calibri"/>
                <a:cs typeface="Calibri"/>
              </a:rPr>
              <a:t>e </a:t>
            </a:r>
            <a:endParaRPr sz="1700" dirty="0">
              <a:latin typeface="Calibri"/>
              <a:cs typeface="Calibri"/>
            </a:endParaRPr>
          </a:p>
          <a:p>
            <a:pPr marL="795477" marR="580933" algn="just">
              <a:lnSpc>
                <a:spcPts val="2075"/>
              </a:lnSpc>
            </a:pPr>
            <a:r>
              <a:rPr sz="1700" spc="-4" dirty="0" smtClean="0">
                <a:latin typeface="Calibri"/>
                <a:cs typeface="Calibri"/>
              </a:rPr>
              <a:t>m</a:t>
            </a:r>
            <a:r>
              <a:rPr sz="1700" spc="0" dirty="0" smtClean="0">
                <a:latin typeface="Calibri"/>
                <a:cs typeface="Calibri"/>
              </a:rPr>
              <a:t>e</a:t>
            </a:r>
            <a:r>
              <a:rPr sz="1700" spc="4" dirty="0" smtClean="0">
                <a:latin typeface="Calibri"/>
                <a:cs typeface="Calibri"/>
              </a:rPr>
              <a:t>d</a:t>
            </a:r>
            <a:r>
              <a:rPr sz="1700" spc="0" dirty="0" smtClean="0">
                <a:latin typeface="Calibri"/>
                <a:cs typeface="Calibri"/>
              </a:rPr>
              <a:t>i</a:t>
            </a:r>
            <a:r>
              <a:rPr sz="1700" spc="14" dirty="0" smtClean="0">
                <a:latin typeface="Calibri"/>
                <a:cs typeface="Calibri"/>
              </a:rPr>
              <a:t>r</a:t>
            </a:r>
            <a:r>
              <a:rPr sz="1700" spc="0" dirty="0" smtClean="0">
                <a:latin typeface="Calibri"/>
                <a:cs typeface="Calibri"/>
              </a:rPr>
              <a:t>;</a:t>
            </a:r>
            <a:endParaRPr sz="1700" dirty="0">
              <a:latin typeface="Calibri"/>
              <a:cs typeface="Calibri"/>
            </a:endParaRPr>
          </a:p>
          <a:p>
            <a:pPr marL="795477" marR="581183" indent="-172212" algn="just">
              <a:lnSpc>
                <a:spcPts val="1860"/>
              </a:lnSpc>
              <a:spcBef>
                <a:spcPts val="168"/>
              </a:spcBef>
            </a:pPr>
            <a:r>
              <a:rPr sz="1700" spc="0" dirty="0" smtClean="0">
                <a:latin typeface="Calibri"/>
                <a:cs typeface="Calibri"/>
              </a:rPr>
              <a:t>c)</a:t>
            </a:r>
            <a:r>
              <a:rPr lang="es-MX" sz="1700" spc="0" dirty="0" smtClean="0">
                <a:latin typeface="Calibri"/>
                <a:cs typeface="Calibri"/>
              </a:rPr>
              <a:t> </a:t>
            </a:r>
            <a:r>
              <a:rPr sz="1700" spc="-29" dirty="0" err="1" smtClean="0">
                <a:latin typeface="Calibri"/>
                <a:cs typeface="Calibri"/>
              </a:rPr>
              <a:t>E</a:t>
            </a:r>
            <a:r>
              <a:rPr sz="1700" spc="-14" dirty="0" err="1" smtClean="0">
                <a:latin typeface="Calibri"/>
                <a:cs typeface="Calibri"/>
              </a:rPr>
              <a:t>c</a:t>
            </a:r>
            <a:r>
              <a:rPr sz="1700" spc="0" dirty="0" err="1" smtClean="0">
                <a:latin typeface="Calibri"/>
                <a:cs typeface="Calibri"/>
              </a:rPr>
              <a:t>o</a:t>
            </a:r>
            <a:r>
              <a:rPr sz="1700" spc="4" dirty="0" err="1" smtClean="0">
                <a:latin typeface="Calibri"/>
                <a:cs typeface="Calibri"/>
              </a:rPr>
              <a:t>n</a:t>
            </a:r>
            <a:r>
              <a:rPr sz="1700" spc="0" dirty="0" err="1" smtClean="0">
                <a:latin typeface="Calibri"/>
                <a:cs typeface="Calibri"/>
              </a:rPr>
              <a:t>om</a:t>
            </a:r>
            <a:r>
              <a:rPr sz="1700" spc="-9" dirty="0" err="1" smtClean="0">
                <a:latin typeface="Calibri"/>
                <a:cs typeface="Calibri"/>
              </a:rPr>
              <a:t>í</a:t>
            </a:r>
            <a:r>
              <a:rPr sz="1700" spc="4" dirty="0" err="1" smtClean="0">
                <a:latin typeface="Calibri"/>
                <a:cs typeface="Calibri"/>
              </a:rPr>
              <a:t>a</a:t>
            </a:r>
            <a:r>
              <a:rPr sz="1700" spc="0" dirty="0" smtClean="0">
                <a:latin typeface="Calibri"/>
                <a:cs typeface="Calibri"/>
              </a:rPr>
              <a:t>:</a:t>
            </a:r>
            <a:r>
              <a:rPr sz="1700" spc="174" dirty="0" smtClean="0">
                <a:latin typeface="Calibri"/>
                <a:cs typeface="Calibri"/>
              </a:rPr>
              <a:t> </a:t>
            </a:r>
            <a:r>
              <a:rPr sz="1700" spc="-4" dirty="0" smtClean="0">
                <a:latin typeface="Calibri"/>
                <a:cs typeface="Calibri"/>
              </a:rPr>
              <a:t>qu</a:t>
            </a:r>
            <a:r>
              <a:rPr sz="1700" spc="0" dirty="0" smtClean="0">
                <a:latin typeface="Calibri"/>
                <a:cs typeface="Calibri"/>
              </a:rPr>
              <a:t>e</a:t>
            </a:r>
            <a:r>
              <a:rPr sz="1700" spc="179" dirty="0" smtClean="0">
                <a:latin typeface="Calibri"/>
                <a:cs typeface="Calibri"/>
              </a:rPr>
              <a:t> </a:t>
            </a:r>
            <a:r>
              <a:rPr sz="1700" spc="4" dirty="0" smtClean="0">
                <a:latin typeface="Calibri"/>
                <a:cs typeface="Calibri"/>
              </a:rPr>
              <a:t>l</a:t>
            </a:r>
            <a:r>
              <a:rPr sz="1700" spc="0" dirty="0" smtClean="0">
                <a:latin typeface="Calibri"/>
                <a:cs typeface="Calibri"/>
              </a:rPr>
              <a:t>a</a:t>
            </a:r>
            <a:r>
              <a:rPr sz="1700" spc="174" dirty="0" smtClean="0">
                <a:latin typeface="Calibri"/>
                <a:cs typeface="Calibri"/>
              </a:rPr>
              <a:t> </a:t>
            </a:r>
            <a:r>
              <a:rPr sz="1700" spc="-9" dirty="0" smtClean="0">
                <a:latin typeface="Calibri"/>
                <a:cs typeface="Calibri"/>
              </a:rPr>
              <a:t>i</a:t>
            </a:r>
            <a:r>
              <a:rPr sz="1700" spc="-4" dirty="0" smtClean="0">
                <a:latin typeface="Calibri"/>
                <a:cs typeface="Calibri"/>
              </a:rPr>
              <a:t>n</a:t>
            </a:r>
            <a:r>
              <a:rPr sz="1700" spc="-39" dirty="0" smtClean="0">
                <a:latin typeface="Calibri"/>
                <a:cs typeface="Calibri"/>
              </a:rPr>
              <a:t>f</a:t>
            </a:r>
            <a:r>
              <a:rPr sz="1700" spc="0" dirty="0" smtClean="0">
                <a:latin typeface="Calibri"/>
                <a:cs typeface="Calibri"/>
              </a:rPr>
              <a:t>o</a:t>
            </a:r>
            <a:r>
              <a:rPr sz="1700" spc="4" dirty="0" smtClean="0">
                <a:latin typeface="Calibri"/>
                <a:cs typeface="Calibri"/>
              </a:rPr>
              <a:t>r</a:t>
            </a:r>
            <a:r>
              <a:rPr sz="1700" spc="-4" dirty="0" smtClean="0">
                <a:latin typeface="Calibri"/>
                <a:cs typeface="Calibri"/>
              </a:rPr>
              <a:t>m</a:t>
            </a:r>
            <a:r>
              <a:rPr sz="1700" spc="0" dirty="0" smtClean="0">
                <a:latin typeface="Calibri"/>
                <a:cs typeface="Calibri"/>
              </a:rPr>
              <a:t>a</a:t>
            </a:r>
            <a:r>
              <a:rPr sz="1700" spc="-14" dirty="0" smtClean="0">
                <a:latin typeface="Calibri"/>
                <a:cs typeface="Calibri"/>
              </a:rPr>
              <a:t>c</a:t>
            </a:r>
            <a:r>
              <a:rPr sz="1700" spc="0" dirty="0" smtClean="0">
                <a:latin typeface="Calibri"/>
                <a:cs typeface="Calibri"/>
              </a:rPr>
              <a:t>i</a:t>
            </a:r>
            <a:r>
              <a:rPr sz="1700" spc="-4" dirty="0" smtClean="0">
                <a:latin typeface="Calibri"/>
                <a:cs typeface="Calibri"/>
              </a:rPr>
              <a:t>ó</a:t>
            </a:r>
            <a:r>
              <a:rPr sz="1700" spc="0" dirty="0" smtClean="0">
                <a:latin typeface="Calibri"/>
                <a:cs typeface="Calibri"/>
              </a:rPr>
              <a:t>n</a:t>
            </a:r>
            <a:r>
              <a:rPr sz="1700" spc="174" dirty="0" smtClean="0">
                <a:latin typeface="Calibri"/>
                <a:cs typeface="Calibri"/>
              </a:rPr>
              <a:t> </a:t>
            </a:r>
            <a:r>
              <a:rPr sz="1700" spc="4" dirty="0" smtClean="0">
                <a:latin typeface="Calibri"/>
                <a:cs typeface="Calibri"/>
              </a:rPr>
              <a:t>qu</a:t>
            </a:r>
            <a:r>
              <a:rPr sz="1700" spc="0" dirty="0" smtClean="0">
                <a:latin typeface="Calibri"/>
                <a:cs typeface="Calibri"/>
              </a:rPr>
              <a:t>e</a:t>
            </a:r>
            <a:r>
              <a:rPr sz="1700" spc="164" dirty="0" smtClean="0">
                <a:latin typeface="Calibri"/>
                <a:cs typeface="Calibri"/>
              </a:rPr>
              <a:t> </a:t>
            </a:r>
            <a:r>
              <a:rPr sz="1700" spc="4" dirty="0" smtClean="0">
                <a:latin typeface="Calibri"/>
                <a:cs typeface="Calibri"/>
              </a:rPr>
              <a:t>s</a:t>
            </a:r>
            <a:r>
              <a:rPr sz="1700" spc="0" dirty="0" smtClean="0">
                <a:latin typeface="Calibri"/>
                <a:cs typeface="Calibri"/>
              </a:rPr>
              <a:t>e</a:t>
            </a:r>
            <a:r>
              <a:rPr sz="1700" spc="169" dirty="0" smtClean="0">
                <a:latin typeface="Calibri"/>
                <a:cs typeface="Calibri"/>
              </a:rPr>
              <a:t> </a:t>
            </a:r>
            <a:r>
              <a:rPr sz="1700" spc="-4" dirty="0" smtClean="0">
                <a:latin typeface="Calibri"/>
                <a:cs typeface="Calibri"/>
              </a:rPr>
              <a:t>p</a:t>
            </a:r>
            <a:r>
              <a:rPr sz="1700" spc="-19" dirty="0" smtClean="0">
                <a:latin typeface="Calibri"/>
                <a:cs typeface="Calibri"/>
              </a:rPr>
              <a:t>r</a:t>
            </a:r>
            <a:r>
              <a:rPr sz="1700" spc="0" dirty="0" smtClean="0">
                <a:latin typeface="Calibri"/>
                <a:cs typeface="Calibri"/>
              </a:rPr>
              <a:t>opo</a:t>
            </a:r>
            <a:r>
              <a:rPr sz="1700" spc="-34" dirty="0" smtClean="0">
                <a:latin typeface="Calibri"/>
                <a:cs typeface="Calibri"/>
              </a:rPr>
              <a:t>r</a:t>
            </a:r>
            <a:r>
              <a:rPr sz="1700" spc="0" dirty="0" smtClean="0">
                <a:latin typeface="Calibri"/>
                <a:cs typeface="Calibri"/>
              </a:rPr>
              <a:t>c</a:t>
            </a:r>
            <a:r>
              <a:rPr sz="1700" spc="-4" dirty="0" smtClean="0">
                <a:latin typeface="Calibri"/>
                <a:cs typeface="Calibri"/>
              </a:rPr>
              <a:t>i</a:t>
            </a:r>
            <a:r>
              <a:rPr sz="1700" spc="0" dirty="0" smtClean="0">
                <a:latin typeface="Calibri"/>
                <a:cs typeface="Calibri"/>
              </a:rPr>
              <a:t>o</a:t>
            </a:r>
            <a:r>
              <a:rPr sz="1700" spc="4" dirty="0" smtClean="0">
                <a:latin typeface="Calibri"/>
                <a:cs typeface="Calibri"/>
              </a:rPr>
              <a:t>n</a:t>
            </a:r>
            <a:r>
              <a:rPr sz="1700" spc="0" dirty="0" smtClean="0">
                <a:latin typeface="Calibri"/>
                <a:cs typeface="Calibri"/>
              </a:rPr>
              <a:t>e</a:t>
            </a:r>
            <a:r>
              <a:rPr sz="1700" spc="174" dirty="0" smtClean="0">
                <a:latin typeface="Calibri"/>
                <a:cs typeface="Calibri"/>
              </a:rPr>
              <a:t> </a:t>
            </a:r>
            <a:r>
              <a:rPr sz="1700" spc="4" dirty="0" smtClean="0">
                <a:latin typeface="Calibri"/>
                <a:cs typeface="Calibri"/>
              </a:rPr>
              <a:t>s</a:t>
            </a:r>
            <a:r>
              <a:rPr sz="1700" spc="0" dirty="0" smtClean="0">
                <a:latin typeface="Calibri"/>
                <a:cs typeface="Calibri"/>
              </a:rPr>
              <a:t>ea</a:t>
            </a:r>
            <a:r>
              <a:rPr sz="1700" spc="169" dirty="0" smtClean="0">
                <a:latin typeface="Calibri"/>
                <a:cs typeface="Calibri"/>
              </a:rPr>
              <a:t> </a:t>
            </a:r>
            <a:r>
              <a:rPr sz="1700" spc="4" dirty="0" smtClean="0">
                <a:latin typeface="Calibri"/>
                <a:cs typeface="Calibri"/>
              </a:rPr>
              <a:t>n</a:t>
            </a:r>
            <a:r>
              <a:rPr sz="1700" spc="0" dirty="0" smtClean="0">
                <a:latin typeface="Calibri"/>
                <a:cs typeface="Calibri"/>
              </a:rPr>
              <a:t>e</a:t>
            </a:r>
            <a:r>
              <a:rPr sz="1700" spc="-9" dirty="0" smtClean="0">
                <a:latin typeface="Calibri"/>
                <a:cs typeface="Calibri"/>
              </a:rPr>
              <a:t>c</a:t>
            </a:r>
            <a:r>
              <a:rPr sz="1700" spc="0" dirty="0" smtClean="0">
                <a:latin typeface="Calibri"/>
                <a:cs typeface="Calibri"/>
              </a:rPr>
              <a:t>e</a:t>
            </a:r>
            <a:r>
              <a:rPr sz="1700" spc="4" dirty="0" smtClean="0">
                <a:latin typeface="Calibri"/>
                <a:cs typeface="Calibri"/>
              </a:rPr>
              <a:t>s</a:t>
            </a:r>
            <a:r>
              <a:rPr sz="1700" spc="-9" dirty="0" smtClean="0">
                <a:latin typeface="Calibri"/>
                <a:cs typeface="Calibri"/>
              </a:rPr>
              <a:t>a</a:t>
            </a:r>
            <a:r>
              <a:rPr sz="1700" spc="-4" dirty="0" smtClean="0">
                <a:latin typeface="Calibri"/>
                <a:cs typeface="Calibri"/>
              </a:rPr>
              <a:t>r</a:t>
            </a:r>
            <a:r>
              <a:rPr sz="1700" spc="-9" dirty="0" smtClean="0">
                <a:latin typeface="Calibri"/>
                <a:cs typeface="Calibri"/>
              </a:rPr>
              <a:t>i</a:t>
            </a:r>
            <a:r>
              <a:rPr sz="1700" spc="0" dirty="0" smtClean="0">
                <a:latin typeface="Calibri"/>
                <a:cs typeface="Calibri"/>
              </a:rPr>
              <a:t>a</a:t>
            </a:r>
            <a:r>
              <a:rPr sz="1700" spc="184" dirty="0" smtClean="0">
                <a:latin typeface="Calibri"/>
                <a:cs typeface="Calibri"/>
              </a:rPr>
              <a:t> </a:t>
            </a:r>
            <a:r>
              <a:rPr sz="1700" spc="4" dirty="0" smtClean="0">
                <a:latin typeface="Calibri"/>
                <a:cs typeface="Calibri"/>
              </a:rPr>
              <a:t>p</a:t>
            </a:r>
            <a:r>
              <a:rPr sz="1700" spc="0" dirty="0" smtClean="0">
                <a:latin typeface="Calibri"/>
                <a:cs typeface="Calibri"/>
              </a:rPr>
              <a:t>a</a:t>
            </a:r>
            <a:r>
              <a:rPr sz="1700" spc="-29" dirty="0" smtClean="0">
                <a:latin typeface="Calibri"/>
                <a:cs typeface="Calibri"/>
              </a:rPr>
              <a:t>r</a:t>
            </a:r>
            <a:r>
              <a:rPr sz="1700" spc="0" dirty="0" smtClean="0">
                <a:latin typeface="Calibri"/>
                <a:cs typeface="Calibri"/>
              </a:rPr>
              <a:t>a </a:t>
            </a:r>
            <a:r>
              <a:rPr sz="1700" spc="-9" dirty="0" smtClean="0">
                <a:latin typeface="Calibri"/>
                <a:cs typeface="Calibri"/>
              </a:rPr>
              <a:t>g</a:t>
            </a:r>
            <a:r>
              <a:rPr sz="1700" spc="0" dirty="0" smtClean="0">
                <a:latin typeface="Calibri"/>
                <a:cs typeface="Calibri"/>
              </a:rPr>
              <a:t>e</a:t>
            </a:r>
            <a:r>
              <a:rPr sz="1700" spc="4" dirty="0" smtClean="0">
                <a:latin typeface="Calibri"/>
                <a:cs typeface="Calibri"/>
              </a:rPr>
              <a:t>n</a:t>
            </a:r>
            <a:r>
              <a:rPr sz="1700" spc="0" dirty="0" smtClean="0">
                <a:latin typeface="Calibri"/>
                <a:cs typeface="Calibri"/>
              </a:rPr>
              <a:t>e</a:t>
            </a:r>
            <a:r>
              <a:rPr sz="1700" spc="-25" dirty="0" smtClean="0">
                <a:latin typeface="Calibri"/>
                <a:cs typeface="Calibri"/>
              </a:rPr>
              <a:t>r</a:t>
            </a:r>
            <a:r>
              <a:rPr sz="1700" spc="0" dirty="0" smtClean="0">
                <a:latin typeface="Calibri"/>
                <a:cs typeface="Calibri"/>
              </a:rPr>
              <a:t>ar</a:t>
            </a:r>
            <a:r>
              <a:rPr sz="1700" spc="-25" dirty="0" smtClean="0">
                <a:latin typeface="Calibri"/>
                <a:cs typeface="Calibri"/>
              </a:rPr>
              <a:t> </a:t>
            </a:r>
            <a:r>
              <a:rPr sz="1700" spc="4" dirty="0" smtClean="0">
                <a:latin typeface="Calibri"/>
                <a:cs typeface="Calibri"/>
              </a:rPr>
              <a:t>e</a:t>
            </a:r>
            <a:r>
              <a:rPr sz="1700" spc="0" dirty="0" smtClean="0">
                <a:latin typeface="Calibri"/>
                <a:cs typeface="Calibri"/>
              </a:rPr>
              <a:t>l</a:t>
            </a:r>
            <a:r>
              <a:rPr sz="1700" spc="-4" dirty="0" smtClean="0">
                <a:latin typeface="Calibri"/>
                <a:cs typeface="Calibri"/>
              </a:rPr>
              <a:t> </a:t>
            </a:r>
            <a:r>
              <a:rPr sz="1700" spc="0" dirty="0" smtClean="0">
                <a:latin typeface="Calibri"/>
                <a:cs typeface="Calibri"/>
              </a:rPr>
              <a:t>i</a:t>
            </a:r>
            <a:r>
              <a:rPr sz="1700" spc="9" dirty="0" smtClean="0">
                <a:latin typeface="Calibri"/>
                <a:cs typeface="Calibri"/>
              </a:rPr>
              <a:t>n</a:t>
            </a:r>
            <a:r>
              <a:rPr sz="1700" spc="4" dirty="0" smtClean="0">
                <a:latin typeface="Calibri"/>
                <a:cs typeface="Calibri"/>
              </a:rPr>
              <a:t>d</a:t>
            </a:r>
            <a:r>
              <a:rPr sz="1700" spc="0" dirty="0" smtClean="0">
                <a:latin typeface="Calibri"/>
                <a:cs typeface="Calibri"/>
              </a:rPr>
              <a:t>i</a:t>
            </a:r>
            <a:r>
              <a:rPr sz="1700" spc="-4" dirty="0" smtClean="0">
                <a:latin typeface="Calibri"/>
                <a:cs typeface="Calibri"/>
              </a:rPr>
              <a:t>c</a:t>
            </a:r>
            <a:r>
              <a:rPr sz="1700" spc="0" dirty="0" smtClean="0">
                <a:latin typeface="Calibri"/>
                <a:cs typeface="Calibri"/>
              </a:rPr>
              <a:t>a</a:t>
            </a:r>
            <a:r>
              <a:rPr sz="1700" spc="4" dirty="0" smtClean="0">
                <a:latin typeface="Calibri"/>
                <a:cs typeface="Calibri"/>
              </a:rPr>
              <a:t>d</a:t>
            </a:r>
            <a:r>
              <a:rPr sz="1700" spc="-9" dirty="0" smtClean="0">
                <a:latin typeface="Calibri"/>
                <a:cs typeface="Calibri"/>
              </a:rPr>
              <a:t>o</a:t>
            </a:r>
            <a:r>
              <a:rPr sz="1700" spc="0" dirty="0" smtClean="0">
                <a:latin typeface="Calibri"/>
                <a:cs typeface="Calibri"/>
              </a:rPr>
              <a:t>r</a:t>
            </a:r>
            <a:r>
              <a:rPr sz="1700" spc="-24" dirty="0" smtClean="0">
                <a:latin typeface="Calibri"/>
                <a:cs typeface="Calibri"/>
              </a:rPr>
              <a:t> </a:t>
            </a:r>
            <a:r>
              <a:rPr sz="1700" spc="4" dirty="0" smtClean="0">
                <a:latin typeface="Calibri"/>
                <a:cs typeface="Calibri"/>
              </a:rPr>
              <a:t>d</a:t>
            </a:r>
            <a:r>
              <a:rPr sz="1700" spc="0" dirty="0" smtClean="0">
                <a:latin typeface="Calibri"/>
                <a:cs typeface="Calibri"/>
              </a:rPr>
              <a:t>e</a:t>
            </a:r>
            <a:r>
              <a:rPr sz="1700" spc="4" dirty="0" smtClean="0">
                <a:latin typeface="Calibri"/>
                <a:cs typeface="Calibri"/>
              </a:rPr>
              <a:t>b</a:t>
            </a:r>
            <a:r>
              <a:rPr sz="1700" spc="0" dirty="0" smtClean="0">
                <a:latin typeface="Calibri"/>
                <a:cs typeface="Calibri"/>
              </a:rPr>
              <a:t>e</a:t>
            </a:r>
            <a:r>
              <a:rPr sz="1700" spc="-25" dirty="0" smtClean="0">
                <a:latin typeface="Calibri"/>
                <a:cs typeface="Calibri"/>
              </a:rPr>
              <a:t>r</a:t>
            </a:r>
            <a:r>
              <a:rPr sz="1700" spc="0" dirty="0" smtClean="0">
                <a:latin typeface="Calibri"/>
                <a:cs typeface="Calibri"/>
              </a:rPr>
              <a:t>á</a:t>
            </a:r>
            <a:r>
              <a:rPr sz="1700" spc="-29" dirty="0" smtClean="0">
                <a:latin typeface="Calibri"/>
                <a:cs typeface="Calibri"/>
              </a:rPr>
              <a:t> </a:t>
            </a:r>
            <a:r>
              <a:rPr sz="1700" spc="0" dirty="0" smtClean="0">
                <a:latin typeface="Calibri"/>
                <a:cs typeface="Calibri"/>
              </a:rPr>
              <a:t>e</a:t>
            </a:r>
            <a:r>
              <a:rPr sz="1700" spc="-14" dirty="0" smtClean="0">
                <a:latin typeface="Calibri"/>
                <a:cs typeface="Calibri"/>
              </a:rPr>
              <a:t>s</a:t>
            </a:r>
            <a:r>
              <a:rPr sz="1700" spc="-19" dirty="0" smtClean="0">
                <a:latin typeface="Calibri"/>
                <a:cs typeface="Calibri"/>
              </a:rPr>
              <a:t>t</a:t>
            </a:r>
            <a:r>
              <a:rPr sz="1700" spc="0" dirty="0" smtClean="0">
                <a:latin typeface="Calibri"/>
                <a:cs typeface="Calibri"/>
              </a:rPr>
              <a:t>ar</a:t>
            </a:r>
            <a:r>
              <a:rPr sz="1700" spc="-19" dirty="0" smtClean="0">
                <a:latin typeface="Calibri"/>
                <a:cs typeface="Calibri"/>
              </a:rPr>
              <a:t> </a:t>
            </a:r>
            <a:r>
              <a:rPr sz="1700" spc="4" dirty="0" smtClean="0">
                <a:latin typeface="Calibri"/>
                <a:cs typeface="Calibri"/>
              </a:rPr>
              <a:t>d</a:t>
            </a:r>
            <a:r>
              <a:rPr sz="1700" spc="0" dirty="0" smtClean="0">
                <a:latin typeface="Calibri"/>
                <a:cs typeface="Calibri"/>
              </a:rPr>
              <a:t>i</a:t>
            </a:r>
            <a:r>
              <a:rPr sz="1700" spc="9" dirty="0" smtClean="0">
                <a:latin typeface="Calibri"/>
                <a:cs typeface="Calibri"/>
              </a:rPr>
              <a:t>s</a:t>
            </a:r>
            <a:r>
              <a:rPr sz="1700" spc="4" dirty="0" smtClean="0">
                <a:latin typeface="Calibri"/>
                <a:cs typeface="Calibri"/>
              </a:rPr>
              <a:t>p</a:t>
            </a:r>
            <a:r>
              <a:rPr sz="1700" spc="0" dirty="0" smtClean="0">
                <a:latin typeface="Calibri"/>
                <a:cs typeface="Calibri"/>
              </a:rPr>
              <a:t>o</a:t>
            </a:r>
            <a:r>
              <a:rPr sz="1700" spc="4" dirty="0" smtClean="0">
                <a:latin typeface="Calibri"/>
                <a:cs typeface="Calibri"/>
              </a:rPr>
              <a:t>n</a:t>
            </a:r>
            <a:r>
              <a:rPr sz="1700" spc="0" dirty="0" smtClean="0">
                <a:latin typeface="Calibri"/>
                <a:cs typeface="Calibri"/>
              </a:rPr>
              <a:t>ible</a:t>
            </a:r>
            <a:r>
              <a:rPr sz="1700" spc="-29" dirty="0" smtClean="0">
                <a:latin typeface="Calibri"/>
                <a:cs typeface="Calibri"/>
              </a:rPr>
              <a:t> </a:t>
            </a:r>
            <a:r>
              <a:rPr sz="1700" spc="0" dirty="0" smtClean="0">
                <a:latin typeface="Calibri"/>
                <a:cs typeface="Calibri"/>
              </a:rPr>
              <a:t>a </a:t>
            </a:r>
            <a:r>
              <a:rPr sz="1700" spc="4" dirty="0" smtClean="0">
                <a:latin typeface="Calibri"/>
                <a:cs typeface="Calibri"/>
              </a:rPr>
              <a:t>u</a:t>
            </a:r>
            <a:r>
              <a:rPr sz="1700" spc="0" dirty="0" smtClean="0">
                <a:latin typeface="Calibri"/>
                <a:cs typeface="Calibri"/>
              </a:rPr>
              <a:t>n</a:t>
            </a:r>
            <a:r>
              <a:rPr sz="1700" spc="-9" dirty="0" smtClean="0">
                <a:latin typeface="Calibri"/>
                <a:cs typeface="Calibri"/>
              </a:rPr>
              <a:t> </a:t>
            </a:r>
            <a:r>
              <a:rPr sz="1700" spc="-14" dirty="0" smtClean="0">
                <a:latin typeface="Calibri"/>
                <a:cs typeface="Calibri"/>
              </a:rPr>
              <a:t>c</a:t>
            </a:r>
            <a:r>
              <a:rPr sz="1700" spc="0" dirty="0" smtClean="0">
                <a:latin typeface="Calibri"/>
                <a:cs typeface="Calibri"/>
              </a:rPr>
              <a:t>o</a:t>
            </a:r>
            <a:r>
              <a:rPr sz="1700" spc="-19" dirty="0" smtClean="0">
                <a:latin typeface="Calibri"/>
                <a:cs typeface="Calibri"/>
              </a:rPr>
              <a:t>s</a:t>
            </a:r>
            <a:r>
              <a:rPr sz="1700" spc="-4" dirty="0" smtClean="0">
                <a:latin typeface="Calibri"/>
                <a:cs typeface="Calibri"/>
              </a:rPr>
              <a:t>t</a:t>
            </a:r>
            <a:r>
              <a:rPr sz="1700" spc="0" dirty="0" smtClean="0">
                <a:latin typeface="Calibri"/>
                <a:cs typeface="Calibri"/>
              </a:rPr>
              <a:t>o</a:t>
            </a:r>
            <a:r>
              <a:rPr sz="1700" spc="-19" dirty="0" smtClean="0">
                <a:latin typeface="Calibri"/>
                <a:cs typeface="Calibri"/>
              </a:rPr>
              <a:t> </a:t>
            </a:r>
            <a:r>
              <a:rPr sz="1700" spc="-29" dirty="0" smtClean="0">
                <a:latin typeface="Calibri"/>
                <a:cs typeface="Calibri"/>
              </a:rPr>
              <a:t>r</a:t>
            </a:r>
            <a:r>
              <a:rPr sz="1700" spc="0" dirty="0" smtClean="0">
                <a:latin typeface="Calibri"/>
                <a:cs typeface="Calibri"/>
              </a:rPr>
              <a:t>a</a:t>
            </a:r>
            <a:r>
              <a:rPr sz="1700" spc="-39" dirty="0" smtClean="0">
                <a:latin typeface="Calibri"/>
                <a:cs typeface="Calibri"/>
              </a:rPr>
              <a:t>z</a:t>
            </a:r>
            <a:r>
              <a:rPr sz="1700" spc="0" dirty="0" smtClean="0">
                <a:latin typeface="Calibri"/>
                <a:cs typeface="Calibri"/>
              </a:rPr>
              <a:t>o</a:t>
            </a:r>
            <a:r>
              <a:rPr sz="1700" spc="4" dirty="0" smtClean="0">
                <a:latin typeface="Calibri"/>
                <a:cs typeface="Calibri"/>
              </a:rPr>
              <a:t>n</a:t>
            </a:r>
            <a:r>
              <a:rPr sz="1700" spc="0" dirty="0" smtClean="0">
                <a:latin typeface="Calibri"/>
                <a:cs typeface="Calibri"/>
              </a:rPr>
              <a:t>a</a:t>
            </a:r>
            <a:r>
              <a:rPr sz="1700" spc="4" dirty="0" smtClean="0">
                <a:latin typeface="Calibri"/>
                <a:cs typeface="Calibri"/>
              </a:rPr>
              <a:t>b</a:t>
            </a:r>
            <a:r>
              <a:rPr sz="1700" spc="0" dirty="0" smtClean="0">
                <a:latin typeface="Calibri"/>
                <a:cs typeface="Calibri"/>
              </a:rPr>
              <a:t>l</a:t>
            </a:r>
            <a:r>
              <a:rPr sz="1700" spc="14" dirty="0" smtClean="0">
                <a:latin typeface="Calibri"/>
                <a:cs typeface="Calibri"/>
              </a:rPr>
              <a:t>e</a:t>
            </a:r>
            <a:r>
              <a:rPr sz="1700" spc="0" dirty="0" smtClean="0">
                <a:latin typeface="Calibri"/>
                <a:cs typeface="Calibri"/>
              </a:rPr>
              <a:t>;</a:t>
            </a:r>
            <a:endParaRPr sz="1700" dirty="0">
              <a:latin typeface="Calibri"/>
              <a:cs typeface="Calibri"/>
            </a:endParaRPr>
          </a:p>
          <a:p>
            <a:pPr marL="623265">
              <a:lnSpc>
                <a:spcPct val="101725"/>
              </a:lnSpc>
              <a:spcBef>
                <a:spcPts val="101"/>
              </a:spcBef>
            </a:pPr>
            <a:r>
              <a:rPr sz="1700" spc="4" dirty="0" smtClean="0">
                <a:latin typeface="Calibri"/>
                <a:cs typeface="Calibri"/>
              </a:rPr>
              <a:t>d</a:t>
            </a:r>
            <a:r>
              <a:rPr sz="1700" spc="0" dirty="0" smtClean="0">
                <a:latin typeface="Calibri"/>
                <a:cs typeface="Calibri"/>
              </a:rPr>
              <a:t>)</a:t>
            </a:r>
            <a:r>
              <a:rPr sz="1700" spc="-9" dirty="0" smtClean="0">
                <a:latin typeface="Calibri"/>
                <a:cs typeface="Calibri"/>
              </a:rPr>
              <a:t> </a:t>
            </a:r>
            <a:r>
              <a:rPr lang="es-MX" sz="1700" spc="-9" dirty="0" smtClean="0">
                <a:latin typeface="Calibri"/>
                <a:cs typeface="Calibri"/>
              </a:rPr>
              <a:t> </a:t>
            </a:r>
            <a:r>
              <a:rPr sz="1700" spc="0" dirty="0" smtClean="0">
                <a:latin typeface="Calibri"/>
                <a:cs typeface="Calibri"/>
              </a:rPr>
              <a:t>Mon</a:t>
            </a:r>
            <a:r>
              <a:rPr sz="1700" spc="4" dirty="0" smtClean="0">
                <a:latin typeface="Calibri"/>
                <a:cs typeface="Calibri"/>
              </a:rPr>
              <a:t>i</a:t>
            </a:r>
            <a:r>
              <a:rPr sz="1700" spc="-4" dirty="0" smtClean="0">
                <a:latin typeface="Calibri"/>
                <a:cs typeface="Calibri"/>
              </a:rPr>
              <a:t>t</a:t>
            </a:r>
            <a:r>
              <a:rPr sz="1700" spc="0" dirty="0" smtClean="0">
                <a:latin typeface="Calibri"/>
                <a:cs typeface="Calibri"/>
              </a:rPr>
              <a:t>o</a:t>
            </a:r>
            <a:r>
              <a:rPr sz="1700" spc="-14" dirty="0" smtClean="0">
                <a:latin typeface="Calibri"/>
                <a:cs typeface="Calibri"/>
              </a:rPr>
              <a:t>r</a:t>
            </a:r>
            <a:r>
              <a:rPr sz="1700" spc="0" dirty="0" smtClean="0">
                <a:latin typeface="Calibri"/>
                <a:cs typeface="Calibri"/>
              </a:rPr>
              <a:t>eabl</a:t>
            </a:r>
            <a:r>
              <a:rPr sz="1700" spc="-4" dirty="0" smtClean="0">
                <a:latin typeface="Calibri"/>
                <a:cs typeface="Calibri"/>
              </a:rPr>
              <a:t>e</a:t>
            </a:r>
            <a:r>
              <a:rPr sz="1700" spc="0" dirty="0" smtClean="0">
                <a:latin typeface="Calibri"/>
                <a:cs typeface="Calibri"/>
              </a:rPr>
              <a:t>:</a:t>
            </a:r>
            <a:r>
              <a:rPr sz="1700" spc="-34" dirty="0" smtClean="0">
                <a:latin typeface="Calibri"/>
                <a:cs typeface="Calibri"/>
              </a:rPr>
              <a:t> </a:t>
            </a:r>
            <a:r>
              <a:rPr sz="1700" spc="4" dirty="0" smtClean="0">
                <a:latin typeface="Calibri"/>
                <a:cs typeface="Calibri"/>
              </a:rPr>
              <a:t>qu</a:t>
            </a:r>
            <a:r>
              <a:rPr sz="1700" spc="0" dirty="0" smtClean="0">
                <a:latin typeface="Calibri"/>
                <a:cs typeface="Calibri"/>
              </a:rPr>
              <a:t>e</a:t>
            </a:r>
            <a:r>
              <a:rPr sz="1700" spc="-4" dirty="0" smtClean="0">
                <a:latin typeface="Calibri"/>
                <a:cs typeface="Calibri"/>
              </a:rPr>
              <a:t> </a:t>
            </a:r>
            <a:r>
              <a:rPr sz="1700" spc="4" dirty="0" smtClean="0">
                <a:latin typeface="Calibri"/>
                <a:cs typeface="Calibri"/>
              </a:rPr>
              <a:t>pu</a:t>
            </a:r>
            <a:r>
              <a:rPr sz="1700" spc="0" dirty="0" smtClean="0">
                <a:latin typeface="Calibri"/>
                <a:cs typeface="Calibri"/>
              </a:rPr>
              <a:t>e</a:t>
            </a:r>
            <a:r>
              <a:rPr sz="1700" spc="4" dirty="0" smtClean="0">
                <a:latin typeface="Calibri"/>
                <a:cs typeface="Calibri"/>
              </a:rPr>
              <a:t>d</a:t>
            </a:r>
            <a:r>
              <a:rPr sz="1700" spc="0" dirty="0" smtClean="0">
                <a:latin typeface="Calibri"/>
                <a:cs typeface="Calibri"/>
              </a:rPr>
              <a:t>an</a:t>
            </a:r>
            <a:r>
              <a:rPr sz="1700" spc="-24" dirty="0" smtClean="0">
                <a:latin typeface="Calibri"/>
                <a:cs typeface="Calibri"/>
              </a:rPr>
              <a:t> </a:t>
            </a:r>
            <a:r>
              <a:rPr sz="1700" spc="4" dirty="0" smtClean="0">
                <a:latin typeface="Calibri"/>
                <a:cs typeface="Calibri"/>
              </a:rPr>
              <a:t>su</a:t>
            </a:r>
            <a:r>
              <a:rPr sz="1700" spc="0" dirty="0" smtClean="0">
                <a:latin typeface="Calibri"/>
                <a:cs typeface="Calibri"/>
              </a:rPr>
              <a:t>j</a:t>
            </a:r>
            <a:r>
              <a:rPr sz="1700" spc="-9" dirty="0" smtClean="0">
                <a:latin typeface="Calibri"/>
                <a:cs typeface="Calibri"/>
              </a:rPr>
              <a:t>e</a:t>
            </a:r>
            <a:r>
              <a:rPr sz="1700" spc="-19" dirty="0" smtClean="0">
                <a:latin typeface="Calibri"/>
                <a:cs typeface="Calibri"/>
              </a:rPr>
              <a:t>t</a:t>
            </a:r>
            <a:r>
              <a:rPr sz="1700" spc="0" dirty="0" smtClean="0">
                <a:latin typeface="Calibri"/>
                <a:cs typeface="Calibri"/>
              </a:rPr>
              <a:t>a</a:t>
            </a:r>
            <a:r>
              <a:rPr sz="1700" spc="-19" dirty="0" smtClean="0">
                <a:latin typeface="Calibri"/>
                <a:cs typeface="Calibri"/>
              </a:rPr>
              <a:t>r</a:t>
            </a:r>
            <a:r>
              <a:rPr sz="1700" spc="-4" dirty="0" smtClean="0">
                <a:latin typeface="Calibri"/>
                <a:cs typeface="Calibri"/>
              </a:rPr>
              <a:t>s</a:t>
            </a:r>
            <a:r>
              <a:rPr sz="1700" spc="0" dirty="0" smtClean="0">
                <a:latin typeface="Calibri"/>
                <a:cs typeface="Calibri"/>
              </a:rPr>
              <a:t>e</a:t>
            </a:r>
            <a:r>
              <a:rPr sz="1700" spc="-25" dirty="0" smtClean="0">
                <a:latin typeface="Calibri"/>
                <a:cs typeface="Calibri"/>
              </a:rPr>
              <a:t> </a:t>
            </a:r>
            <a:r>
              <a:rPr sz="1700" spc="0" dirty="0" smtClean="0">
                <a:latin typeface="Calibri"/>
                <a:cs typeface="Calibri"/>
              </a:rPr>
              <a:t>a </a:t>
            </a:r>
            <a:r>
              <a:rPr sz="1700" spc="4" dirty="0" smtClean="0">
                <a:latin typeface="Calibri"/>
                <a:cs typeface="Calibri"/>
              </a:rPr>
              <a:t>un</a:t>
            </a:r>
            <a:r>
              <a:rPr sz="1700" spc="0" dirty="0" smtClean="0">
                <a:latin typeface="Calibri"/>
                <a:cs typeface="Calibri"/>
              </a:rPr>
              <a:t>a</a:t>
            </a:r>
            <a:r>
              <a:rPr sz="1700" spc="-25" dirty="0" smtClean="0">
                <a:latin typeface="Calibri"/>
                <a:cs typeface="Calibri"/>
              </a:rPr>
              <a:t> </a:t>
            </a:r>
            <a:r>
              <a:rPr sz="1700" spc="-14" dirty="0" smtClean="0">
                <a:latin typeface="Calibri"/>
                <a:cs typeface="Calibri"/>
              </a:rPr>
              <a:t>v</a:t>
            </a:r>
            <a:r>
              <a:rPr sz="1700" spc="0" dirty="0" smtClean="0">
                <a:latin typeface="Calibri"/>
                <a:cs typeface="Calibri"/>
              </a:rPr>
              <a:t>e</a:t>
            </a:r>
            <a:r>
              <a:rPr sz="1700" spc="9" dirty="0" smtClean="0">
                <a:latin typeface="Calibri"/>
                <a:cs typeface="Calibri"/>
              </a:rPr>
              <a:t>r</a:t>
            </a:r>
            <a:r>
              <a:rPr sz="1700" spc="0" dirty="0" smtClean="0">
                <a:latin typeface="Calibri"/>
                <a:cs typeface="Calibri"/>
              </a:rPr>
              <a:t>ifi</a:t>
            </a:r>
            <a:r>
              <a:rPr sz="1700" spc="-4" dirty="0" smtClean="0">
                <a:latin typeface="Calibri"/>
                <a:cs typeface="Calibri"/>
              </a:rPr>
              <a:t>c</a:t>
            </a:r>
            <a:r>
              <a:rPr sz="1700" spc="0" dirty="0" smtClean="0">
                <a:latin typeface="Calibri"/>
                <a:cs typeface="Calibri"/>
              </a:rPr>
              <a:t>ación</a:t>
            </a:r>
            <a:r>
              <a:rPr sz="1700" spc="-34" dirty="0" smtClean="0">
                <a:latin typeface="Calibri"/>
                <a:cs typeface="Calibri"/>
              </a:rPr>
              <a:t> </a:t>
            </a:r>
            <a:r>
              <a:rPr sz="1700" spc="0" dirty="0" smtClean="0">
                <a:latin typeface="Calibri"/>
                <a:cs typeface="Calibri"/>
              </a:rPr>
              <a:t>i</a:t>
            </a:r>
            <a:r>
              <a:rPr sz="1700" spc="9" dirty="0" smtClean="0">
                <a:latin typeface="Calibri"/>
                <a:cs typeface="Calibri"/>
              </a:rPr>
              <a:t>n</a:t>
            </a:r>
            <a:r>
              <a:rPr sz="1700" spc="4" dirty="0" smtClean="0">
                <a:latin typeface="Calibri"/>
                <a:cs typeface="Calibri"/>
              </a:rPr>
              <a:t>d</a:t>
            </a:r>
            <a:r>
              <a:rPr sz="1700" spc="0" dirty="0" smtClean="0">
                <a:latin typeface="Calibri"/>
                <a:cs typeface="Calibri"/>
              </a:rPr>
              <a:t>e</a:t>
            </a:r>
            <a:r>
              <a:rPr sz="1700" spc="4" dirty="0" smtClean="0">
                <a:latin typeface="Calibri"/>
                <a:cs typeface="Calibri"/>
              </a:rPr>
              <a:t>p</a:t>
            </a:r>
            <a:r>
              <a:rPr sz="1700" spc="0" dirty="0" smtClean="0">
                <a:latin typeface="Calibri"/>
                <a:cs typeface="Calibri"/>
              </a:rPr>
              <a:t>end</a:t>
            </a:r>
            <a:r>
              <a:rPr sz="1700" spc="-4" dirty="0" smtClean="0">
                <a:latin typeface="Calibri"/>
                <a:cs typeface="Calibri"/>
              </a:rPr>
              <a:t>i</a:t>
            </a:r>
            <a:r>
              <a:rPr sz="1700" spc="0" dirty="0" smtClean="0">
                <a:latin typeface="Calibri"/>
                <a:cs typeface="Calibri"/>
              </a:rPr>
              <a:t>e</a:t>
            </a:r>
            <a:r>
              <a:rPr sz="1700" spc="-14" dirty="0" smtClean="0">
                <a:latin typeface="Calibri"/>
                <a:cs typeface="Calibri"/>
              </a:rPr>
              <a:t>n</a:t>
            </a:r>
            <a:r>
              <a:rPr sz="1700" spc="-19" dirty="0" smtClean="0">
                <a:latin typeface="Calibri"/>
                <a:cs typeface="Calibri"/>
              </a:rPr>
              <a:t>t</a:t>
            </a:r>
            <a:r>
              <a:rPr sz="1700" spc="0" dirty="0" smtClean="0">
                <a:latin typeface="Calibri"/>
                <a:cs typeface="Calibri"/>
              </a:rPr>
              <a:t>e;</a:t>
            </a:r>
            <a:endParaRPr sz="1700" dirty="0">
              <a:latin typeface="Calibri"/>
              <a:cs typeface="Calibri"/>
            </a:endParaRPr>
          </a:p>
          <a:p>
            <a:pPr marL="795477" marR="582783" indent="-172212" algn="just">
              <a:lnSpc>
                <a:spcPts val="1870"/>
              </a:lnSpc>
              <a:spcBef>
                <a:spcPts val="313"/>
              </a:spcBef>
            </a:pPr>
            <a:r>
              <a:rPr sz="1700" spc="4" dirty="0" smtClean="0">
                <a:latin typeface="Calibri"/>
                <a:cs typeface="Calibri"/>
              </a:rPr>
              <a:t>e</a:t>
            </a:r>
            <a:r>
              <a:rPr sz="1700" spc="0" dirty="0" smtClean="0">
                <a:latin typeface="Calibri"/>
                <a:cs typeface="Calibri"/>
              </a:rPr>
              <a:t>)</a:t>
            </a:r>
            <a:r>
              <a:rPr sz="1700" spc="84" dirty="0" smtClean="0">
                <a:latin typeface="Calibri"/>
                <a:cs typeface="Calibri"/>
              </a:rPr>
              <a:t> </a:t>
            </a:r>
            <a:r>
              <a:rPr lang="es-MX" sz="1700" spc="84" dirty="0" smtClean="0">
                <a:latin typeface="Calibri"/>
                <a:cs typeface="Calibri"/>
              </a:rPr>
              <a:t> </a:t>
            </a:r>
            <a:r>
              <a:rPr sz="1700" spc="0" dirty="0" err="1" smtClean="0">
                <a:latin typeface="Calibri"/>
                <a:cs typeface="Calibri"/>
              </a:rPr>
              <a:t>Ad</a:t>
            </a:r>
            <a:r>
              <a:rPr sz="1700" spc="4" dirty="0" err="1" smtClean="0">
                <a:latin typeface="Calibri"/>
                <a:cs typeface="Calibri"/>
              </a:rPr>
              <a:t>e</a:t>
            </a:r>
            <a:r>
              <a:rPr sz="1700" spc="-14" dirty="0" err="1" smtClean="0">
                <a:latin typeface="Calibri"/>
                <a:cs typeface="Calibri"/>
              </a:rPr>
              <a:t>c</a:t>
            </a:r>
            <a:r>
              <a:rPr sz="1700" spc="4" dirty="0" err="1" smtClean="0">
                <a:latin typeface="Calibri"/>
                <a:cs typeface="Calibri"/>
              </a:rPr>
              <a:t>u</a:t>
            </a:r>
            <a:r>
              <a:rPr sz="1700" spc="-9" dirty="0" err="1" smtClean="0">
                <a:latin typeface="Calibri"/>
                <a:cs typeface="Calibri"/>
              </a:rPr>
              <a:t>a</a:t>
            </a:r>
            <a:r>
              <a:rPr sz="1700" spc="4" dirty="0" err="1" smtClean="0">
                <a:latin typeface="Calibri"/>
                <a:cs typeface="Calibri"/>
              </a:rPr>
              <a:t>do</a:t>
            </a:r>
            <a:r>
              <a:rPr sz="1700" spc="0" dirty="0" smtClean="0">
                <a:latin typeface="Calibri"/>
                <a:cs typeface="Calibri"/>
              </a:rPr>
              <a:t>:</a:t>
            </a:r>
            <a:r>
              <a:rPr sz="1700" spc="84" dirty="0" smtClean="0">
                <a:latin typeface="Calibri"/>
                <a:cs typeface="Calibri"/>
              </a:rPr>
              <a:t> </a:t>
            </a:r>
            <a:r>
              <a:rPr sz="1700" spc="-4" dirty="0" smtClean="0">
                <a:latin typeface="Calibri"/>
                <a:cs typeface="Calibri"/>
              </a:rPr>
              <a:t>qu</a:t>
            </a:r>
            <a:r>
              <a:rPr sz="1700" spc="0" dirty="0" smtClean="0">
                <a:latin typeface="Calibri"/>
                <a:cs typeface="Calibri"/>
              </a:rPr>
              <a:t>e</a:t>
            </a:r>
            <a:r>
              <a:rPr sz="1700" spc="84" dirty="0" smtClean="0">
                <a:latin typeface="Calibri"/>
                <a:cs typeface="Calibri"/>
              </a:rPr>
              <a:t> </a:t>
            </a:r>
            <a:r>
              <a:rPr sz="1700" spc="0" dirty="0" smtClean="0">
                <a:latin typeface="Calibri"/>
                <a:cs typeface="Calibri"/>
              </a:rPr>
              <a:t>a</a:t>
            </a:r>
            <a:r>
              <a:rPr sz="1700" spc="4" dirty="0" smtClean="0">
                <a:latin typeface="Calibri"/>
                <a:cs typeface="Calibri"/>
              </a:rPr>
              <a:t>p</a:t>
            </a:r>
            <a:r>
              <a:rPr sz="1700" spc="-9" dirty="0" smtClean="0">
                <a:latin typeface="Calibri"/>
                <a:cs typeface="Calibri"/>
              </a:rPr>
              <a:t>o</a:t>
            </a:r>
            <a:r>
              <a:rPr sz="1700" spc="4" dirty="0" smtClean="0">
                <a:latin typeface="Calibri"/>
                <a:cs typeface="Calibri"/>
              </a:rPr>
              <a:t>r</a:t>
            </a:r>
            <a:r>
              <a:rPr sz="1700" spc="-19" dirty="0" smtClean="0">
                <a:latin typeface="Calibri"/>
                <a:cs typeface="Calibri"/>
              </a:rPr>
              <a:t>t</a:t>
            </a:r>
            <a:r>
              <a:rPr sz="1700" spc="-9" dirty="0" smtClean="0">
                <a:latin typeface="Calibri"/>
                <a:cs typeface="Calibri"/>
              </a:rPr>
              <a:t>e</a:t>
            </a:r>
            <a:r>
              <a:rPr sz="1700" spc="0" dirty="0" smtClean="0">
                <a:latin typeface="Calibri"/>
                <a:cs typeface="Calibri"/>
              </a:rPr>
              <a:t>n</a:t>
            </a:r>
            <a:r>
              <a:rPr sz="1700" spc="94" dirty="0" smtClean="0">
                <a:latin typeface="Calibri"/>
                <a:cs typeface="Calibri"/>
              </a:rPr>
              <a:t> </a:t>
            </a:r>
            <a:r>
              <a:rPr sz="1700" spc="-4" dirty="0" smtClean="0">
                <a:latin typeface="Calibri"/>
                <a:cs typeface="Calibri"/>
              </a:rPr>
              <a:t>u</a:t>
            </a:r>
            <a:r>
              <a:rPr sz="1700" spc="4" dirty="0" smtClean="0">
                <a:latin typeface="Calibri"/>
                <a:cs typeface="Calibri"/>
              </a:rPr>
              <a:t>n</a:t>
            </a:r>
            <a:r>
              <a:rPr sz="1700" spc="0" dirty="0" smtClean="0">
                <a:latin typeface="Calibri"/>
                <a:cs typeface="Calibri"/>
              </a:rPr>
              <a:t>a</a:t>
            </a:r>
            <a:r>
              <a:rPr sz="1700" spc="84" dirty="0" smtClean="0">
                <a:latin typeface="Calibri"/>
                <a:cs typeface="Calibri"/>
              </a:rPr>
              <a:t> </a:t>
            </a:r>
            <a:r>
              <a:rPr sz="1700" spc="4" dirty="0" smtClean="0">
                <a:latin typeface="Calibri"/>
                <a:cs typeface="Calibri"/>
              </a:rPr>
              <a:t>b</a:t>
            </a:r>
            <a:r>
              <a:rPr sz="1700" spc="-9" dirty="0" smtClean="0">
                <a:latin typeface="Calibri"/>
                <a:cs typeface="Calibri"/>
              </a:rPr>
              <a:t>a</a:t>
            </a:r>
            <a:r>
              <a:rPr sz="1700" spc="4" dirty="0" smtClean="0">
                <a:latin typeface="Calibri"/>
                <a:cs typeface="Calibri"/>
              </a:rPr>
              <a:t>s</a:t>
            </a:r>
            <a:r>
              <a:rPr sz="1700" spc="0" dirty="0" smtClean="0">
                <a:latin typeface="Calibri"/>
                <a:cs typeface="Calibri"/>
              </a:rPr>
              <a:t>e</a:t>
            </a:r>
            <a:r>
              <a:rPr sz="1700" spc="89" dirty="0" smtClean="0">
                <a:latin typeface="Calibri"/>
                <a:cs typeface="Calibri"/>
              </a:rPr>
              <a:t> </a:t>
            </a:r>
            <a:r>
              <a:rPr sz="1700" spc="-4" dirty="0" smtClean="0">
                <a:latin typeface="Calibri"/>
                <a:cs typeface="Calibri"/>
              </a:rPr>
              <a:t>s</a:t>
            </a:r>
            <a:r>
              <a:rPr sz="1700" spc="4" dirty="0" smtClean="0">
                <a:latin typeface="Calibri"/>
                <a:cs typeface="Calibri"/>
              </a:rPr>
              <a:t>u</a:t>
            </a:r>
            <a:r>
              <a:rPr sz="1700" spc="0" dirty="0" smtClean="0">
                <a:latin typeface="Calibri"/>
                <a:cs typeface="Calibri"/>
              </a:rPr>
              <a:t>fi</a:t>
            </a:r>
            <a:r>
              <a:rPr sz="1700" spc="-9" dirty="0" smtClean="0">
                <a:latin typeface="Calibri"/>
                <a:cs typeface="Calibri"/>
              </a:rPr>
              <a:t>c</a:t>
            </a:r>
            <a:r>
              <a:rPr sz="1700" spc="0" dirty="0" smtClean="0">
                <a:latin typeface="Calibri"/>
                <a:cs typeface="Calibri"/>
              </a:rPr>
              <a:t>ie</a:t>
            </a:r>
            <a:r>
              <a:rPr sz="1700" spc="-9" dirty="0" smtClean="0">
                <a:latin typeface="Calibri"/>
                <a:cs typeface="Calibri"/>
              </a:rPr>
              <a:t>n</a:t>
            </a:r>
            <a:r>
              <a:rPr sz="1700" spc="-29" dirty="0" smtClean="0">
                <a:latin typeface="Calibri"/>
                <a:cs typeface="Calibri"/>
              </a:rPr>
              <a:t>t</a:t>
            </a:r>
            <a:r>
              <a:rPr sz="1700" spc="0" dirty="0" smtClean="0">
                <a:latin typeface="Calibri"/>
                <a:cs typeface="Calibri"/>
              </a:rPr>
              <a:t>e</a:t>
            </a:r>
            <a:r>
              <a:rPr sz="1700" spc="94" dirty="0" smtClean="0">
                <a:latin typeface="Calibri"/>
                <a:cs typeface="Calibri"/>
              </a:rPr>
              <a:t> </a:t>
            </a:r>
            <a:r>
              <a:rPr sz="1700" spc="4" dirty="0" smtClean="0">
                <a:latin typeface="Calibri"/>
                <a:cs typeface="Calibri"/>
              </a:rPr>
              <a:t>p</a:t>
            </a:r>
            <a:r>
              <a:rPr sz="1700" spc="0" dirty="0" smtClean="0">
                <a:latin typeface="Calibri"/>
                <a:cs typeface="Calibri"/>
              </a:rPr>
              <a:t>a</a:t>
            </a:r>
            <a:r>
              <a:rPr sz="1700" spc="-39" dirty="0" smtClean="0">
                <a:latin typeface="Calibri"/>
                <a:cs typeface="Calibri"/>
              </a:rPr>
              <a:t>r</a:t>
            </a:r>
            <a:r>
              <a:rPr sz="1700" spc="0" dirty="0" smtClean="0">
                <a:latin typeface="Calibri"/>
                <a:cs typeface="Calibri"/>
              </a:rPr>
              <a:t>a</a:t>
            </a:r>
            <a:r>
              <a:rPr sz="1700" spc="74" dirty="0" smtClean="0">
                <a:latin typeface="Calibri"/>
                <a:cs typeface="Calibri"/>
              </a:rPr>
              <a:t> </a:t>
            </a:r>
            <a:r>
              <a:rPr sz="1700" spc="-9" dirty="0" smtClean="0">
                <a:latin typeface="Calibri"/>
                <a:cs typeface="Calibri"/>
              </a:rPr>
              <a:t>e</a:t>
            </a:r>
            <a:r>
              <a:rPr sz="1700" spc="-25" dirty="0" smtClean="0">
                <a:latin typeface="Calibri"/>
                <a:cs typeface="Calibri"/>
              </a:rPr>
              <a:t>v</a:t>
            </a:r>
            <a:r>
              <a:rPr sz="1700" spc="0" dirty="0" smtClean="0">
                <a:latin typeface="Calibri"/>
                <a:cs typeface="Calibri"/>
              </a:rPr>
              <a:t>al</a:t>
            </a:r>
            <a:r>
              <a:rPr sz="1700" spc="4" dirty="0" smtClean="0">
                <a:latin typeface="Calibri"/>
                <a:cs typeface="Calibri"/>
              </a:rPr>
              <a:t>u</a:t>
            </a:r>
            <a:r>
              <a:rPr sz="1700" spc="-9" dirty="0" smtClean="0">
                <a:latin typeface="Calibri"/>
                <a:cs typeface="Calibri"/>
              </a:rPr>
              <a:t>a</a:t>
            </a:r>
            <a:r>
              <a:rPr sz="1700" spc="0" dirty="0" smtClean="0">
                <a:latin typeface="Calibri"/>
                <a:cs typeface="Calibri"/>
              </a:rPr>
              <a:t>r</a:t>
            </a:r>
            <a:r>
              <a:rPr sz="1700" spc="89" dirty="0" smtClean="0">
                <a:latin typeface="Calibri"/>
                <a:cs typeface="Calibri"/>
              </a:rPr>
              <a:t> </a:t>
            </a:r>
            <a:r>
              <a:rPr sz="1700" spc="4" dirty="0" smtClean="0">
                <a:latin typeface="Calibri"/>
                <a:cs typeface="Calibri"/>
              </a:rPr>
              <a:t>e</a:t>
            </a:r>
            <a:r>
              <a:rPr sz="1700" spc="0" dirty="0" smtClean="0">
                <a:latin typeface="Calibri"/>
                <a:cs typeface="Calibri"/>
              </a:rPr>
              <a:t>l</a:t>
            </a:r>
            <a:r>
              <a:rPr sz="1700" spc="89" dirty="0" smtClean="0">
                <a:latin typeface="Calibri"/>
                <a:cs typeface="Calibri"/>
              </a:rPr>
              <a:t> </a:t>
            </a:r>
            <a:r>
              <a:rPr sz="1700" spc="-4" dirty="0" smtClean="0">
                <a:latin typeface="Calibri"/>
                <a:cs typeface="Calibri"/>
              </a:rPr>
              <a:t>d</a:t>
            </a:r>
            <a:r>
              <a:rPr sz="1700" spc="0" dirty="0" smtClean="0">
                <a:latin typeface="Calibri"/>
                <a:cs typeface="Calibri"/>
              </a:rPr>
              <a:t>es</a:t>
            </a:r>
            <a:r>
              <a:rPr sz="1700" spc="-9" dirty="0" smtClean="0">
                <a:latin typeface="Calibri"/>
                <a:cs typeface="Calibri"/>
              </a:rPr>
              <a:t>e</a:t>
            </a:r>
            <a:r>
              <a:rPr sz="1700" spc="-4" dirty="0" smtClean="0">
                <a:latin typeface="Calibri"/>
                <a:cs typeface="Calibri"/>
              </a:rPr>
              <a:t>m</a:t>
            </a:r>
            <a:r>
              <a:rPr sz="1700" spc="4" dirty="0" smtClean="0">
                <a:latin typeface="Calibri"/>
                <a:cs typeface="Calibri"/>
              </a:rPr>
              <a:t>p</a:t>
            </a:r>
            <a:r>
              <a:rPr sz="1700" spc="-9" dirty="0" smtClean="0">
                <a:latin typeface="Calibri"/>
                <a:cs typeface="Calibri"/>
              </a:rPr>
              <a:t>e</a:t>
            </a:r>
            <a:r>
              <a:rPr sz="1700" spc="4" dirty="0" smtClean="0">
                <a:latin typeface="Calibri"/>
                <a:cs typeface="Calibri"/>
              </a:rPr>
              <a:t>ñ</a:t>
            </a:r>
            <a:r>
              <a:rPr sz="1700" spc="-34" dirty="0" smtClean="0">
                <a:latin typeface="Calibri"/>
                <a:cs typeface="Calibri"/>
              </a:rPr>
              <a:t>o</a:t>
            </a:r>
            <a:r>
              <a:rPr sz="1700" spc="0" dirty="0" smtClean="0">
                <a:latin typeface="Calibri"/>
                <a:cs typeface="Calibri"/>
              </a:rPr>
              <a:t>, y</a:t>
            </a:r>
            <a:endParaRPr sz="1700" dirty="0">
              <a:latin typeface="Calibri"/>
              <a:cs typeface="Calibri"/>
            </a:endParaRPr>
          </a:p>
          <a:p>
            <a:pPr marL="795477" marR="581712" indent="-172212" algn="just">
              <a:lnSpc>
                <a:spcPts val="2075"/>
              </a:lnSpc>
              <a:spcBef>
                <a:spcPts val="256"/>
              </a:spcBef>
            </a:pPr>
            <a:r>
              <a:rPr sz="1700" spc="19" dirty="0" smtClean="0">
                <a:latin typeface="Calibri"/>
                <a:cs typeface="Calibri"/>
              </a:rPr>
              <a:t>f</a:t>
            </a:r>
            <a:r>
              <a:rPr sz="1700" spc="0" dirty="0" smtClean="0">
                <a:latin typeface="Calibri"/>
                <a:cs typeface="Calibri"/>
              </a:rPr>
              <a:t>)</a:t>
            </a:r>
            <a:r>
              <a:rPr sz="1700" spc="29" dirty="0" smtClean="0">
                <a:latin typeface="Calibri"/>
                <a:cs typeface="Calibri"/>
              </a:rPr>
              <a:t> </a:t>
            </a:r>
            <a:r>
              <a:rPr lang="es-MX" sz="1700" spc="29" dirty="0" smtClean="0">
                <a:latin typeface="Calibri"/>
                <a:cs typeface="Calibri"/>
              </a:rPr>
              <a:t> </a:t>
            </a:r>
            <a:r>
              <a:rPr sz="1700" spc="0" dirty="0" err="1" smtClean="0">
                <a:latin typeface="Calibri"/>
                <a:cs typeface="Calibri"/>
              </a:rPr>
              <a:t>Apo</a:t>
            </a:r>
            <a:r>
              <a:rPr sz="1700" spc="9" dirty="0" err="1" smtClean="0">
                <a:latin typeface="Calibri"/>
                <a:cs typeface="Calibri"/>
              </a:rPr>
              <a:t>r</a:t>
            </a:r>
            <a:r>
              <a:rPr sz="1700" spc="-29" dirty="0" err="1" smtClean="0">
                <a:latin typeface="Calibri"/>
                <a:cs typeface="Calibri"/>
              </a:rPr>
              <a:t>t</a:t>
            </a:r>
            <a:r>
              <a:rPr sz="1700" spc="0" dirty="0" err="1" smtClean="0">
                <a:latin typeface="Calibri"/>
                <a:cs typeface="Calibri"/>
              </a:rPr>
              <a:t>aci</a:t>
            </a:r>
            <a:r>
              <a:rPr sz="1700" spc="-4" dirty="0" err="1" smtClean="0">
                <a:latin typeface="Calibri"/>
                <a:cs typeface="Calibri"/>
              </a:rPr>
              <a:t>ó</a:t>
            </a:r>
            <a:r>
              <a:rPr sz="1700" spc="0" dirty="0" err="1" smtClean="0">
                <a:latin typeface="Calibri"/>
                <a:cs typeface="Calibri"/>
              </a:rPr>
              <a:t>n</a:t>
            </a:r>
            <a:r>
              <a:rPr sz="1700" spc="34" dirty="0" smtClean="0">
                <a:latin typeface="Calibri"/>
                <a:cs typeface="Calibri"/>
              </a:rPr>
              <a:t> </a:t>
            </a:r>
            <a:r>
              <a:rPr sz="1700" spc="-4" dirty="0" smtClean="0">
                <a:latin typeface="Calibri"/>
                <a:cs typeface="Calibri"/>
              </a:rPr>
              <a:t>m</a:t>
            </a:r>
            <a:r>
              <a:rPr sz="1700" spc="-9" dirty="0" smtClean="0">
                <a:latin typeface="Calibri"/>
                <a:cs typeface="Calibri"/>
              </a:rPr>
              <a:t>a</a:t>
            </a:r>
            <a:r>
              <a:rPr sz="1700" spc="-19" dirty="0" smtClean="0">
                <a:latin typeface="Calibri"/>
                <a:cs typeface="Calibri"/>
              </a:rPr>
              <a:t>r</a:t>
            </a:r>
            <a:r>
              <a:rPr sz="1700" spc="0" dirty="0" smtClean="0">
                <a:latin typeface="Calibri"/>
                <a:cs typeface="Calibri"/>
              </a:rPr>
              <a:t>g</a:t>
            </a:r>
            <a:r>
              <a:rPr sz="1700" spc="-4" dirty="0" smtClean="0">
                <a:latin typeface="Calibri"/>
                <a:cs typeface="Calibri"/>
              </a:rPr>
              <a:t>i</a:t>
            </a:r>
            <a:r>
              <a:rPr sz="1700" spc="4" dirty="0" smtClean="0">
                <a:latin typeface="Calibri"/>
                <a:cs typeface="Calibri"/>
              </a:rPr>
              <a:t>n</a:t>
            </a:r>
            <a:r>
              <a:rPr sz="1700" spc="-9" dirty="0" smtClean="0">
                <a:latin typeface="Calibri"/>
                <a:cs typeface="Calibri"/>
              </a:rPr>
              <a:t>a</a:t>
            </a:r>
            <a:r>
              <a:rPr sz="1700" spc="9" dirty="0" smtClean="0">
                <a:latin typeface="Calibri"/>
                <a:cs typeface="Calibri"/>
              </a:rPr>
              <a:t>l</a:t>
            </a:r>
            <a:r>
              <a:rPr sz="1700" spc="0" dirty="0" smtClean="0">
                <a:latin typeface="Calibri"/>
                <a:cs typeface="Calibri"/>
              </a:rPr>
              <a:t>:</a:t>
            </a:r>
            <a:r>
              <a:rPr sz="1700" spc="29" dirty="0" smtClean="0">
                <a:latin typeface="Calibri"/>
                <a:cs typeface="Calibri"/>
              </a:rPr>
              <a:t> </a:t>
            </a:r>
            <a:r>
              <a:rPr sz="1700" spc="-4" dirty="0" smtClean="0">
                <a:latin typeface="Calibri"/>
                <a:cs typeface="Calibri"/>
              </a:rPr>
              <a:t>q</a:t>
            </a:r>
            <a:r>
              <a:rPr sz="1700" spc="4" dirty="0" smtClean="0">
                <a:latin typeface="Calibri"/>
                <a:cs typeface="Calibri"/>
              </a:rPr>
              <a:t>u</a:t>
            </a:r>
            <a:r>
              <a:rPr sz="1700" spc="0" dirty="0" smtClean="0">
                <a:latin typeface="Calibri"/>
                <a:cs typeface="Calibri"/>
              </a:rPr>
              <a:t>e</a:t>
            </a:r>
            <a:r>
              <a:rPr sz="1700" spc="25" dirty="0" smtClean="0">
                <a:latin typeface="Calibri"/>
                <a:cs typeface="Calibri"/>
              </a:rPr>
              <a:t> </a:t>
            </a:r>
            <a:r>
              <a:rPr sz="1700" spc="4" dirty="0" smtClean="0">
                <a:latin typeface="Calibri"/>
                <a:cs typeface="Calibri"/>
              </a:rPr>
              <a:t>e</a:t>
            </a:r>
            <a:r>
              <a:rPr sz="1700" spc="0" dirty="0" smtClean="0">
                <a:latin typeface="Calibri"/>
                <a:cs typeface="Calibri"/>
              </a:rPr>
              <a:t>n</a:t>
            </a:r>
            <a:r>
              <a:rPr sz="1700" spc="25" dirty="0" smtClean="0">
                <a:latin typeface="Calibri"/>
                <a:cs typeface="Calibri"/>
              </a:rPr>
              <a:t> </a:t>
            </a:r>
            <a:r>
              <a:rPr sz="1700" spc="4" dirty="0" smtClean="0">
                <a:latin typeface="Calibri"/>
                <a:cs typeface="Calibri"/>
              </a:rPr>
              <a:t>e</a:t>
            </a:r>
            <a:r>
              <a:rPr sz="1700" spc="0" dirty="0" smtClean="0">
                <a:latin typeface="Calibri"/>
                <a:cs typeface="Calibri"/>
              </a:rPr>
              <a:t>l</a:t>
            </a:r>
            <a:r>
              <a:rPr sz="1700" spc="25" dirty="0" smtClean="0">
                <a:latin typeface="Calibri"/>
                <a:cs typeface="Calibri"/>
              </a:rPr>
              <a:t> </a:t>
            </a:r>
            <a:r>
              <a:rPr sz="1700" spc="-14" dirty="0" smtClean="0">
                <a:latin typeface="Calibri"/>
                <a:cs typeface="Calibri"/>
              </a:rPr>
              <a:t>c</a:t>
            </a:r>
            <a:r>
              <a:rPr sz="1700" spc="0" dirty="0" smtClean="0">
                <a:latin typeface="Calibri"/>
                <a:cs typeface="Calibri"/>
              </a:rPr>
              <a:t>a</a:t>
            </a:r>
            <a:r>
              <a:rPr sz="1700" spc="4" dirty="0" smtClean="0">
                <a:latin typeface="Calibri"/>
                <a:cs typeface="Calibri"/>
              </a:rPr>
              <a:t>s</a:t>
            </a:r>
            <a:r>
              <a:rPr sz="1700" spc="0" dirty="0" smtClean="0">
                <a:latin typeface="Calibri"/>
                <a:cs typeface="Calibri"/>
              </a:rPr>
              <a:t>o</a:t>
            </a:r>
            <a:r>
              <a:rPr sz="1700" spc="24" dirty="0" smtClean="0">
                <a:latin typeface="Calibri"/>
                <a:cs typeface="Calibri"/>
              </a:rPr>
              <a:t> </a:t>
            </a:r>
            <a:r>
              <a:rPr sz="1700" spc="4" dirty="0" smtClean="0">
                <a:latin typeface="Calibri"/>
                <a:cs typeface="Calibri"/>
              </a:rPr>
              <a:t>d</a:t>
            </a:r>
            <a:r>
              <a:rPr sz="1700" spc="0" dirty="0" smtClean="0">
                <a:latin typeface="Calibri"/>
                <a:cs typeface="Calibri"/>
              </a:rPr>
              <a:t>e</a:t>
            </a:r>
            <a:r>
              <a:rPr sz="1700" spc="24" dirty="0" smtClean="0">
                <a:latin typeface="Calibri"/>
                <a:cs typeface="Calibri"/>
              </a:rPr>
              <a:t> </a:t>
            </a:r>
            <a:r>
              <a:rPr sz="1700" spc="4" dirty="0" smtClean="0">
                <a:latin typeface="Calibri"/>
                <a:cs typeface="Calibri"/>
              </a:rPr>
              <a:t>q</a:t>
            </a:r>
            <a:r>
              <a:rPr sz="1700" spc="-4" dirty="0" smtClean="0">
                <a:latin typeface="Calibri"/>
                <a:cs typeface="Calibri"/>
              </a:rPr>
              <a:t>u</a:t>
            </a:r>
            <a:r>
              <a:rPr sz="1700" spc="0" dirty="0" smtClean="0">
                <a:latin typeface="Calibri"/>
                <a:cs typeface="Calibri"/>
              </a:rPr>
              <a:t>e</a:t>
            </a:r>
            <a:r>
              <a:rPr sz="1700" spc="34" dirty="0" smtClean="0">
                <a:latin typeface="Calibri"/>
                <a:cs typeface="Calibri"/>
              </a:rPr>
              <a:t> </a:t>
            </a:r>
            <a:r>
              <a:rPr sz="1700" spc="-29" dirty="0" smtClean="0">
                <a:latin typeface="Calibri"/>
                <a:cs typeface="Calibri"/>
              </a:rPr>
              <a:t>e</a:t>
            </a:r>
            <a:r>
              <a:rPr sz="1700" spc="4" dirty="0" smtClean="0">
                <a:latin typeface="Calibri"/>
                <a:cs typeface="Calibri"/>
              </a:rPr>
              <a:t>x</a:t>
            </a:r>
            <a:r>
              <a:rPr sz="1700" spc="-9" dirty="0" smtClean="0">
                <a:latin typeface="Calibri"/>
                <a:cs typeface="Calibri"/>
              </a:rPr>
              <a:t>i</a:t>
            </a:r>
            <a:r>
              <a:rPr sz="1700" spc="-19" dirty="0" smtClean="0">
                <a:latin typeface="Calibri"/>
                <a:cs typeface="Calibri"/>
              </a:rPr>
              <a:t>s</a:t>
            </a:r>
            <a:r>
              <a:rPr sz="1700" spc="-29" dirty="0" smtClean="0">
                <a:latin typeface="Calibri"/>
                <a:cs typeface="Calibri"/>
              </a:rPr>
              <a:t>t</a:t>
            </a:r>
            <a:r>
              <a:rPr sz="1700" spc="0" dirty="0" smtClean="0">
                <a:latin typeface="Calibri"/>
                <a:cs typeface="Calibri"/>
              </a:rPr>
              <a:t>a</a:t>
            </a:r>
            <a:r>
              <a:rPr sz="1700" spc="29" dirty="0" smtClean="0">
                <a:latin typeface="Calibri"/>
                <a:cs typeface="Calibri"/>
              </a:rPr>
              <a:t> </a:t>
            </a:r>
            <a:r>
              <a:rPr sz="1700" spc="-4" dirty="0" smtClean="0">
                <a:latin typeface="Calibri"/>
                <a:cs typeface="Calibri"/>
              </a:rPr>
              <a:t>m</a:t>
            </a:r>
            <a:r>
              <a:rPr sz="1700" spc="0" dirty="0" smtClean="0">
                <a:latin typeface="Calibri"/>
                <a:cs typeface="Calibri"/>
              </a:rPr>
              <a:t>ás</a:t>
            </a:r>
            <a:r>
              <a:rPr sz="1700" spc="34" dirty="0" smtClean="0">
                <a:latin typeface="Calibri"/>
                <a:cs typeface="Calibri"/>
              </a:rPr>
              <a:t> </a:t>
            </a:r>
            <a:r>
              <a:rPr sz="1700" spc="-4" dirty="0" smtClean="0">
                <a:latin typeface="Calibri"/>
                <a:cs typeface="Calibri"/>
              </a:rPr>
              <a:t>d</a:t>
            </a:r>
            <a:r>
              <a:rPr sz="1700" spc="0" dirty="0" smtClean="0">
                <a:latin typeface="Calibri"/>
                <a:cs typeface="Calibri"/>
              </a:rPr>
              <a:t>e</a:t>
            </a:r>
            <a:r>
              <a:rPr sz="1700" spc="34" dirty="0" smtClean="0">
                <a:latin typeface="Calibri"/>
                <a:cs typeface="Calibri"/>
              </a:rPr>
              <a:t> </a:t>
            </a:r>
            <a:r>
              <a:rPr sz="1700" spc="-4" dirty="0" smtClean="0">
                <a:latin typeface="Calibri"/>
                <a:cs typeface="Calibri"/>
              </a:rPr>
              <a:t>u</a:t>
            </a:r>
            <a:r>
              <a:rPr sz="1700" spc="0" dirty="0" smtClean="0">
                <a:latin typeface="Calibri"/>
                <a:cs typeface="Calibri"/>
              </a:rPr>
              <a:t>n</a:t>
            </a:r>
            <a:r>
              <a:rPr sz="1700" spc="39" dirty="0" smtClean="0">
                <a:latin typeface="Calibri"/>
                <a:cs typeface="Calibri"/>
              </a:rPr>
              <a:t> </a:t>
            </a:r>
            <a:r>
              <a:rPr sz="1700" spc="-9" dirty="0" smtClean="0">
                <a:latin typeface="Calibri"/>
                <a:cs typeface="Calibri"/>
              </a:rPr>
              <a:t>i</a:t>
            </a:r>
            <a:r>
              <a:rPr sz="1700" spc="4" dirty="0" smtClean="0">
                <a:latin typeface="Calibri"/>
                <a:cs typeface="Calibri"/>
              </a:rPr>
              <a:t>n</a:t>
            </a:r>
            <a:r>
              <a:rPr sz="1700" spc="-4" dirty="0" smtClean="0">
                <a:latin typeface="Calibri"/>
                <a:cs typeface="Calibri"/>
              </a:rPr>
              <a:t>d</a:t>
            </a:r>
            <a:r>
              <a:rPr sz="1700" spc="-9" dirty="0" smtClean="0">
                <a:latin typeface="Calibri"/>
                <a:cs typeface="Calibri"/>
              </a:rPr>
              <a:t>i</a:t>
            </a:r>
            <a:r>
              <a:rPr sz="1700" spc="-14" dirty="0" smtClean="0">
                <a:latin typeface="Calibri"/>
                <a:cs typeface="Calibri"/>
              </a:rPr>
              <a:t>c</a:t>
            </a:r>
            <a:r>
              <a:rPr sz="1700" spc="0" dirty="0" smtClean="0">
                <a:latin typeface="Calibri"/>
                <a:cs typeface="Calibri"/>
              </a:rPr>
              <a:t>a</a:t>
            </a:r>
            <a:r>
              <a:rPr sz="1700" spc="4" dirty="0" smtClean="0">
                <a:latin typeface="Calibri"/>
                <a:cs typeface="Calibri"/>
              </a:rPr>
              <a:t>d</a:t>
            </a:r>
            <a:r>
              <a:rPr sz="1700" spc="-9" dirty="0" smtClean="0">
                <a:latin typeface="Calibri"/>
                <a:cs typeface="Calibri"/>
              </a:rPr>
              <a:t>o</a:t>
            </a:r>
            <a:r>
              <a:rPr sz="1700" spc="0" dirty="0" smtClean="0">
                <a:latin typeface="Calibri"/>
                <a:cs typeface="Calibri"/>
              </a:rPr>
              <a:t>r </a:t>
            </a:r>
            <a:endParaRPr sz="1700" dirty="0">
              <a:latin typeface="Calibri"/>
              <a:cs typeface="Calibri"/>
            </a:endParaRPr>
          </a:p>
          <a:p>
            <a:pPr marL="795477" marR="581712" algn="just">
              <a:lnSpc>
                <a:spcPts val="2075"/>
              </a:lnSpc>
            </a:pPr>
            <a:r>
              <a:rPr sz="1700" spc="4" dirty="0" smtClean="0">
                <a:latin typeface="Calibri"/>
                <a:cs typeface="Calibri"/>
              </a:rPr>
              <a:t>p</a:t>
            </a:r>
            <a:r>
              <a:rPr sz="1700" spc="0" dirty="0" smtClean="0">
                <a:latin typeface="Calibri"/>
                <a:cs typeface="Calibri"/>
              </a:rPr>
              <a:t>a</a:t>
            </a:r>
            <a:r>
              <a:rPr sz="1700" spc="-29" dirty="0" smtClean="0">
                <a:latin typeface="Calibri"/>
                <a:cs typeface="Calibri"/>
              </a:rPr>
              <a:t>r</a:t>
            </a:r>
            <a:r>
              <a:rPr sz="1700" spc="0" dirty="0" smtClean="0">
                <a:latin typeface="Calibri"/>
                <a:cs typeface="Calibri"/>
              </a:rPr>
              <a:t>a</a:t>
            </a:r>
            <a:r>
              <a:rPr sz="1700" spc="9" dirty="0" smtClean="0">
                <a:latin typeface="Calibri"/>
                <a:cs typeface="Calibri"/>
              </a:rPr>
              <a:t> </a:t>
            </a:r>
            <a:r>
              <a:rPr sz="1700" spc="-14" dirty="0" smtClean="0">
                <a:latin typeface="Calibri"/>
                <a:cs typeface="Calibri"/>
              </a:rPr>
              <a:t>m</a:t>
            </a:r>
            <a:r>
              <a:rPr sz="1700" spc="0" dirty="0" smtClean="0">
                <a:latin typeface="Calibri"/>
                <a:cs typeface="Calibri"/>
              </a:rPr>
              <a:t>edir</a:t>
            </a:r>
            <a:r>
              <a:rPr sz="1700" spc="4" dirty="0" smtClean="0">
                <a:latin typeface="Calibri"/>
                <a:cs typeface="Calibri"/>
              </a:rPr>
              <a:t> </a:t>
            </a:r>
            <a:r>
              <a:rPr sz="1700" spc="-9" dirty="0" smtClean="0">
                <a:latin typeface="Calibri"/>
                <a:cs typeface="Calibri"/>
              </a:rPr>
              <a:t>e</a:t>
            </a:r>
            <a:r>
              <a:rPr sz="1700" spc="0" dirty="0" smtClean="0">
                <a:latin typeface="Calibri"/>
                <a:cs typeface="Calibri"/>
              </a:rPr>
              <a:t>l</a:t>
            </a:r>
            <a:r>
              <a:rPr sz="1700" spc="14" dirty="0" smtClean="0">
                <a:latin typeface="Calibri"/>
                <a:cs typeface="Calibri"/>
              </a:rPr>
              <a:t> </a:t>
            </a:r>
            <a:r>
              <a:rPr sz="1700" spc="-4" dirty="0" smtClean="0">
                <a:latin typeface="Calibri"/>
                <a:cs typeface="Calibri"/>
              </a:rPr>
              <a:t>d</a:t>
            </a:r>
            <a:r>
              <a:rPr sz="1700" spc="0" dirty="0" smtClean="0">
                <a:latin typeface="Calibri"/>
                <a:cs typeface="Calibri"/>
              </a:rPr>
              <a:t>esemp</a:t>
            </a:r>
            <a:r>
              <a:rPr sz="1700" spc="-4" dirty="0" smtClean="0">
                <a:latin typeface="Calibri"/>
                <a:cs typeface="Calibri"/>
              </a:rPr>
              <a:t>e</a:t>
            </a:r>
            <a:r>
              <a:rPr sz="1700" spc="4" dirty="0" smtClean="0">
                <a:latin typeface="Calibri"/>
                <a:cs typeface="Calibri"/>
              </a:rPr>
              <a:t>ñ</a:t>
            </a:r>
            <a:r>
              <a:rPr sz="1700" spc="0" dirty="0" smtClean="0">
                <a:latin typeface="Calibri"/>
                <a:cs typeface="Calibri"/>
              </a:rPr>
              <a:t>o</a:t>
            </a:r>
            <a:r>
              <a:rPr sz="1700" spc="4" dirty="0" smtClean="0">
                <a:latin typeface="Calibri"/>
                <a:cs typeface="Calibri"/>
              </a:rPr>
              <a:t> e</a:t>
            </a:r>
            <a:r>
              <a:rPr sz="1700" spc="0" dirty="0" smtClean="0">
                <a:latin typeface="Calibri"/>
                <a:cs typeface="Calibri"/>
              </a:rPr>
              <a:t>n </a:t>
            </a:r>
            <a:r>
              <a:rPr sz="1700" spc="4" dirty="0" smtClean="0">
                <a:latin typeface="Calibri"/>
                <a:cs typeface="Calibri"/>
              </a:rPr>
              <a:t>d</a:t>
            </a:r>
            <a:r>
              <a:rPr sz="1700" spc="-9" dirty="0" smtClean="0">
                <a:latin typeface="Calibri"/>
                <a:cs typeface="Calibri"/>
              </a:rPr>
              <a:t>e</a:t>
            </a:r>
            <a:r>
              <a:rPr sz="1700" spc="-29" dirty="0" smtClean="0">
                <a:latin typeface="Calibri"/>
                <a:cs typeface="Calibri"/>
              </a:rPr>
              <a:t>t</a:t>
            </a:r>
            <a:r>
              <a:rPr sz="1700" spc="-9" dirty="0" smtClean="0">
                <a:latin typeface="Calibri"/>
                <a:cs typeface="Calibri"/>
              </a:rPr>
              <a:t>e</a:t>
            </a:r>
            <a:r>
              <a:rPr sz="1700" spc="-4" dirty="0" smtClean="0">
                <a:latin typeface="Calibri"/>
                <a:cs typeface="Calibri"/>
              </a:rPr>
              <a:t>rm</a:t>
            </a:r>
            <a:r>
              <a:rPr sz="1700" spc="0" dirty="0" smtClean="0">
                <a:latin typeface="Calibri"/>
                <a:cs typeface="Calibri"/>
              </a:rPr>
              <a:t>i</a:t>
            </a:r>
            <a:r>
              <a:rPr sz="1700" spc="9" dirty="0" smtClean="0">
                <a:latin typeface="Calibri"/>
                <a:cs typeface="Calibri"/>
              </a:rPr>
              <a:t>n</a:t>
            </a:r>
            <a:r>
              <a:rPr sz="1700" spc="-9" dirty="0" smtClean="0">
                <a:latin typeface="Calibri"/>
                <a:cs typeface="Calibri"/>
              </a:rPr>
              <a:t>a</a:t>
            </a:r>
            <a:r>
              <a:rPr sz="1700" spc="4" dirty="0" smtClean="0">
                <a:latin typeface="Calibri"/>
                <a:cs typeface="Calibri"/>
              </a:rPr>
              <a:t>d</a:t>
            </a:r>
            <a:r>
              <a:rPr sz="1700" spc="0" dirty="0" smtClean="0">
                <a:latin typeface="Calibri"/>
                <a:cs typeface="Calibri"/>
              </a:rPr>
              <a:t>o</a:t>
            </a:r>
            <a:r>
              <a:rPr sz="1700" spc="4" dirty="0" smtClean="0">
                <a:latin typeface="Calibri"/>
                <a:cs typeface="Calibri"/>
              </a:rPr>
              <a:t> n</a:t>
            </a:r>
            <a:r>
              <a:rPr sz="1700" spc="0" dirty="0" smtClean="0">
                <a:latin typeface="Calibri"/>
                <a:cs typeface="Calibri"/>
              </a:rPr>
              <a:t>i</a:t>
            </a:r>
            <a:r>
              <a:rPr sz="1700" spc="-19" dirty="0" smtClean="0">
                <a:latin typeface="Calibri"/>
                <a:cs typeface="Calibri"/>
              </a:rPr>
              <a:t>v</a:t>
            </a:r>
            <a:r>
              <a:rPr sz="1700" spc="0" dirty="0" smtClean="0">
                <a:latin typeface="Calibri"/>
                <a:cs typeface="Calibri"/>
              </a:rPr>
              <a:t>el</a:t>
            </a:r>
            <a:r>
              <a:rPr sz="1700" spc="4" dirty="0" smtClean="0">
                <a:latin typeface="Calibri"/>
                <a:cs typeface="Calibri"/>
              </a:rPr>
              <a:t> </a:t>
            </a:r>
            <a:r>
              <a:rPr sz="1700" spc="-4" dirty="0" smtClean="0">
                <a:latin typeface="Calibri"/>
                <a:cs typeface="Calibri"/>
              </a:rPr>
              <a:t>d</a:t>
            </a:r>
            <a:r>
              <a:rPr sz="1700" spc="0" dirty="0" smtClean="0">
                <a:latin typeface="Calibri"/>
                <a:cs typeface="Calibri"/>
              </a:rPr>
              <a:t>e o</a:t>
            </a:r>
            <a:r>
              <a:rPr sz="1700" spc="4" dirty="0" smtClean="0">
                <a:latin typeface="Calibri"/>
                <a:cs typeface="Calibri"/>
              </a:rPr>
              <a:t>b</a:t>
            </a:r>
            <a:r>
              <a:rPr sz="1700" spc="0" dirty="0" smtClean="0">
                <a:latin typeface="Calibri"/>
                <a:cs typeface="Calibri"/>
              </a:rPr>
              <a:t>j</a:t>
            </a:r>
            <a:r>
              <a:rPr sz="1700" spc="-19" dirty="0" smtClean="0">
                <a:latin typeface="Calibri"/>
                <a:cs typeface="Calibri"/>
              </a:rPr>
              <a:t>e</a:t>
            </a:r>
            <a:r>
              <a:rPr sz="1700" spc="4" dirty="0" smtClean="0">
                <a:latin typeface="Calibri"/>
                <a:cs typeface="Calibri"/>
              </a:rPr>
              <a:t>t</a:t>
            </a:r>
            <a:r>
              <a:rPr sz="1700" spc="-9" dirty="0" smtClean="0">
                <a:latin typeface="Calibri"/>
                <a:cs typeface="Calibri"/>
              </a:rPr>
              <a:t>i</a:t>
            </a:r>
            <a:r>
              <a:rPr sz="1700" spc="-14" dirty="0" smtClean="0">
                <a:latin typeface="Calibri"/>
                <a:cs typeface="Calibri"/>
              </a:rPr>
              <a:t>v</a:t>
            </a:r>
            <a:r>
              <a:rPr sz="1700" spc="-34" dirty="0" smtClean="0">
                <a:latin typeface="Calibri"/>
                <a:cs typeface="Calibri"/>
              </a:rPr>
              <a:t>o</a:t>
            </a:r>
            <a:r>
              <a:rPr sz="1700" spc="0" dirty="0" smtClean="0">
                <a:latin typeface="Calibri"/>
                <a:cs typeface="Calibri"/>
              </a:rPr>
              <a:t>,</a:t>
            </a:r>
            <a:r>
              <a:rPr sz="1700" spc="4" dirty="0" smtClean="0">
                <a:latin typeface="Calibri"/>
                <a:cs typeface="Calibri"/>
              </a:rPr>
              <a:t> d</a:t>
            </a:r>
            <a:r>
              <a:rPr sz="1700" spc="-9" dirty="0" smtClean="0">
                <a:latin typeface="Calibri"/>
                <a:cs typeface="Calibri"/>
              </a:rPr>
              <a:t>e</a:t>
            </a:r>
            <a:r>
              <a:rPr sz="1700" spc="4" dirty="0" smtClean="0">
                <a:latin typeface="Calibri"/>
                <a:cs typeface="Calibri"/>
              </a:rPr>
              <a:t>b</a:t>
            </a:r>
            <a:r>
              <a:rPr sz="1700" spc="0" dirty="0" smtClean="0">
                <a:latin typeface="Calibri"/>
                <a:cs typeface="Calibri"/>
              </a:rPr>
              <a:t>e</a:t>
            </a:r>
            <a:r>
              <a:rPr sz="1700" spc="4" dirty="0" smtClean="0">
                <a:latin typeface="Calibri"/>
                <a:cs typeface="Calibri"/>
              </a:rPr>
              <a:t> </a:t>
            </a:r>
            <a:r>
              <a:rPr sz="1700" spc="-4" dirty="0" smtClean="0">
                <a:latin typeface="Calibri"/>
                <a:cs typeface="Calibri"/>
              </a:rPr>
              <a:t>p</a:t>
            </a:r>
            <a:r>
              <a:rPr sz="1700" spc="-29" dirty="0" smtClean="0">
                <a:latin typeface="Calibri"/>
                <a:cs typeface="Calibri"/>
              </a:rPr>
              <a:t>r</a:t>
            </a:r>
            <a:r>
              <a:rPr sz="1700" spc="-9" dirty="0" smtClean="0">
                <a:latin typeface="Calibri"/>
                <a:cs typeface="Calibri"/>
              </a:rPr>
              <a:t>o</a:t>
            </a:r>
            <a:r>
              <a:rPr sz="1700" spc="-14" dirty="0" smtClean="0">
                <a:latin typeface="Calibri"/>
                <a:cs typeface="Calibri"/>
              </a:rPr>
              <a:t>v</a:t>
            </a:r>
            <a:r>
              <a:rPr sz="1700" spc="0" dirty="0" smtClean="0">
                <a:latin typeface="Calibri"/>
                <a:cs typeface="Calibri"/>
              </a:rPr>
              <a:t>e</a:t>
            </a:r>
            <a:r>
              <a:rPr sz="1700" spc="-4" dirty="0" smtClean="0">
                <a:latin typeface="Calibri"/>
                <a:cs typeface="Calibri"/>
              </a:rPr>
              <a:t>e</a:t>
            </a:r>
            <a:r>
              <a:rPr sz="1700" spc="0" dirty="0" smtClean="0">
                <a:latin typeface="Calibri"/>
                <a:cs typeface="Calibri"/>
              </a:rPr>
              <a:t>r </a:t>
            </a:r>
            <a:endParaRPr sz="1700" dirty="0">
              <a:latin typeface="Calibri"/>
              <a:cs typeface="Calibri"/>
            </a:endParaRPr>
          </a:p>
          <a:p>
            <a:pPr marL="795477" marR="581712" algn="just">
              <a:lnSpc>
                <a:spcPts val="2075"/>
              </a:lnSpc>
            </a:pPr>
            <a:r>
              <a:rPr sz="1700" spc="0" dirty="0" smtClean="0">
                <a:latin typeface="Calibri"/>
                <a:cs typeface="Calibri"/>
              </a:rPr>
              <a:t>in</a:t>
            </a:r>
            <a:r>
              <a:rPr sz="1700" spc="-44" dirty="0" smtClean="0">
                <a:latin typeface="Calibri"/>
                <a:cs typeface="Calibri"/>
              </a:rPr>
              <a:t>f</a:t>
            </a:r>
            <a:r>
              <a:rPr sz="1700" spc="-14" dirty="0" smtClean="0">
                <a:latin typeface="Calibri"/>
                <a:cs typeface="Calibri"/>
              </a:rPr>
              <a:t>o</a:t>
            </a:r>
            <a:r>
              <a:rPr sz="1700" spc="0" dirty="0" smtClean="0">
                <a:latin typeface="Calibri"/>
                <a:cs typeface="Calibri"/>
              </a:rPr>
              <a:t>rma</a:t>
            </a:r>
            <a:r>
              <a:rPr sz="1700" spc="-4" dirty="0" smtClean="0">
                <a:latin typeface="Calibri"/>
                <a:cs typeface="Calibri"/>
              </a:rPr>
              <a:t>c</a:t>
            </a:r>
            <a:r>
              <a:rPr sz="1700" spc="0" dirty="0" smtClean="0">
                <a:latin typeface="Calibri"/>
                <a:cs typeface="Calibri"/>
              </a:rPr>
              <a:t>i</a:t>
            </a:r>
            <a:r>
              <a:rPr sz="1700" spc="-9" dirty="0" smtClean="0">
                <a:latin typeface="Calibri"/>
                <a:cs typeface="Calibri"/>
              </a:rPr>
              <a:t>ó</a:t>
            </a:r>
            <a:r>
              <a:rPr sz="1700" spc="0" dirty="0" smtClean="0">
                <a:latin typeface="Calibri"/>
                <a:cs typeface="Calibri"/>
              </a:rPr>
              <a:t>n </a:t>
            </a:r>
            <a:r>
              <a:rPr sz="1700" spc="4" dirty="0" smtClean="0">
                <a:latin typeface="Calibri"/>
                <a:cs typeface="Calibri"/>
              </a:rPr>
              <a:t> </a:t>
            </a:r>
            <a:r>
              <a:rPr sz="1700" spc="0" dirty="0" smtClean="0">
                <a:latin typeface="Calibri"/>
                <a:cs typeface="Calibri"/>
              </a:rPr>
              <a:t>a</a:t>
            </a:r>
            <a:r>
              <a:rPr sz="1700" spc="-9" dirty="0" smtClean="0">
                <a:latin typeface="Calibri"/>
                <a:cs typeface="Calibri"/>
              </a:rPr>
              <a:t>di</a:t>
            </a:r>
            <a:r>
              <a:rPr sz="1700" spc="0" dirty="0" smtClean="0">
                <a:latin typeface="Calibri"/>
                <a:cs typeface="Calibri"/>
              </a:rPr>
              <a:t>cio</a:t>
            </a:r>
            <a:r>
              <a:rPr sz="1700" spc="-4" dirty="0" smtClean="0">
                <a:latin typeface="Calibri"/>
                <a:cs typeface="Calibri"/>
              </a:rPr>
              <a:t>n</a:t>
            </a:r>
            <a:r>
              <a:rPr sz="1700" spc="0" dirty="0" smtClean="0">
                <a:latin typeface="Calibri"/>
                <a:cs typeface="Calibri"/>
              </a:rPr>
              <a:t>al  </a:t>
            </a:r>
            <a:r>
              <a:rPr sz="1700" spc="-9" dirty="0" smtClean="0">
                <a:latin typeface="Calibri"/>
                <a:cs typeface="Calibri"/>
              </a:rPr>
              <a:t>e</a:t>
            </a:r>
            <a:r>
              <a:rPr sz="1700" spc="0" dirty="0" smtClean="0">
                <a:latin typeface="Calibri"/>
                <a:cs typeface="Calibri"/>
              </a:rPr>
              <a:t>n  </a:t>
            </a:r>
            <a:r>
              <a:rPr sz="1700" spc="-14" dirty="0" smtClean="0">
                <a:latin typeface="Calibri"/>
                <a:cs typeface="Calibri"/>
              </a:rPr>
              <a:t>c</a:t>
            </a:r>
            <a:r>
              <a:rPr sz="1700" spc="0" dirty="0" smtClean="0">
                <a:latin typeface="Calibri"/>
                <a:cs typeface="Calibri"/>
              </a:rPr>
              <a:t>o</a:t>
            </a:r>
            <a:r>
              <a:rPr sz="1700" spc="-19" dirty="0" smtClean="0">
                <a:latin typeface="Calibri"/>
                <a:cs typeface="Calibri"/>
              </a:rPr>
              <a:t>m</a:t>
            </a:r>
            <a:r>
              <a:rPr sz="1700" spc="0" dirty="0" smtClean="0">
                <a:latin typeface="Calibri"/>
                <a:cs typeface="Calibri"/>
              </a:rPr>
              <a:t>pa</a:t>
            </a:r>
            <a:r>
              <a:rPr sz="1700" spc="-29" dirty="0" smtClean="0">
                <a:latin typeface="Calibri"/>
                <a:cs typeface="Calibri"/>
              </a:rPr>
              <a:t>r</a:t>
            </a:r>
            <a:r>
              <a:rPr sz="1700" spc="0" dirty="0" smtClean="0">
                <a:latin typeface="Calibri"/>
                <a:cs typeface="Calibri"/>
              </a:rPr>
              <a:t>a</a:t>
            </a:r>
            <a:r>
              <a:rPr sz="1700" spc="-14" dirty="0" smtClean="0">
                <a:latin typeface="Calibri"/>
                <a:cs typeface="Calibri"/>
              </a:rPr>
              <a:t>c</a:t>
            </a:r>
            <a:r>
              <a:rPr sz="1700" spc="0" dirty="0" smtClean="0">
                <a:latin typeface="Calibri"/>
                <a:cs typeface="Calibri"/>
              </a:rPr>
              <a:t>i</a:t>
            </a:r>
            <a:r>
              <a:rPr sz="1700" spc="-9" dirty="0" smtClean="0">
                <a:latin typeface="Calibri"/>
                <a:cs typeface="Calibri"/>
              </a:rPr>
              <a:t>ó</a:t>
            </a:r>
            <a:r>
              <a:rPr sz="1700" spc="0" dirty="0" smtClean="0">
                <a:latin typeface="Calibri"/>
                <a:cs typeface="Calibri"/>
              </a:rPr>
              <a:t>n </a:t>
            </a:r>
            <a:r>
              <a:rPr sz="1700" spc="4" dirty="0" smtClean="0">
                <a:latin typeface="Calibri"/>
                <a:cs typeface="Calibri"/>
              </a:rPr>
              <a:t> </a:t>
            </a:r>
            <a:r>
              <a:rPr sz="1700" spc="-14" dirty="0" smtClean="0">
                <a:latin typeface="Calibri"/>
                <a:cs typeface="Calibri"/>
              </a:rPr>
              <a:t>co</a:t>
            </a:r>
            <a:r>
              <a:rPr sz="1700" spc="0" dirty="0" smtClean="0">
                <a:latin typeface="Calibri"/>
                <a:cs typeface="Calibri"/>
              </a:rPr>
              <a:t>n  </a:t>
            </a:r>
            <a:r>
              <a:rPr sz="1700" spc="-9" dirty="0" smtClean="0">
                <a:latin typeface="Calibri"/>
                <a:cs typeface="Calibri"/>
              </a:rPr>
              <a:t>l</a:t>
            </a:r>
            <a:r>
              <a:rPr sz="1700" spc="0" dirty="0" smtClean="0">
                <a:latin typeface="Calibri"/>
                <a:cs typeface="Calibri"/>
              </a:rPr>
              <a:t>os  o</a:t>
            </a:r>
            <a:r>
              <a:rPr sz="1700" spc="-4" dirty="0" smtClean="0">
                <a:latin typeface="Calibri"/>
                <a:cs typeface="Calibri"/>
              </a:rPr>
              <a:t>t</a:t>
            </a:r>
            <a:r>
              <a:rPr sz="1700" spc="-29" dirty="0" smtClean="0">
                <a:latin typeface="Calibri"/>
                <a:cs typeface="Calibri"/>
              </a:rPr>
              <a:t>r</a:t>
            </a:r>
            <a:r>
              <a:rPr sz="1700" spc="0" dirty="0" smtClean="0">
                <a:latin typeface="Calibri"/>
                <a:cs typeface="Calibri"/>
              </a:rPr>
              <a:t>os  </a:t>
            </a:r>
            <a:r>
              <a:rPr sz="1700" spc="-9" dirty="0" smtClean="0">
                <a:latin typeface="Calibri"/>
                <a:cs typeface="Calibri"/>
              </a:rPr>
              <a:t>i</a:t>
            </a:r>
            <a:r>
              <a:rPr sz="1700" spc="0" dirty="0" smtClean="0">
                <a:latin typeface="Calibri"/>
                <a:cs typeface="Calibri"/>
              </a:rPr>
              <a:t>ndi</a:t>
            </a:r>
            <a:r>
              <a:rPr sz="1700" spc="-25" dirty="0" smtClean="0">
                <a:latin typeface="Calibri"/>
                <a:cs typeface="Calibri"/>
              </a:rPr>
              <a:t>c</a:t>
            </a:r>
            <a:r>
              <a:rPr sz="1700" spc="0" dirty="0" smtClean="0">
                <a:latin typeface="Calibri"/>
                <a:cs typeface="Calibri"/>
              </a:rPr>
              <a:t>ad</a:t>
            </a:r>
            <a:r>
              <a:rPr sz="1700" spc="-9" dirty="0" smtClean="0">
                <a:latin typeface="Calibri"/>
                <a:cs typeface="Calibri"/>
              </a:rPr>
              <a:t>o</a:t>
            </a:r>
            <a:r>
              <a:rPr sz="1700" spc="-19" dirty="0" smtClean="0">
                <a:latin typeface="Calibri"/>
                <a:cs typeface="Calibri"/>
              </a:rPr>
              <a:t>r</a:t>
            </a:r>
            <a:r>
              <a:rPr sz="1700" spc="-9" dirty="0" smtClean="0">
                <a:latin typeface="Calibri"/>
                <a:cs typeface="Calibri"/>
              </a:rPr>
              <a:t>e</a:t>
            </a:r>
            <a:r>
              <a:rPr sz="1700" spc="0" dirty="0" smtClean="0">
                <a:latin typeface="Calibri"/>
                <a:cs typeface="Calibri"/>
              </a:rPr>
              <a:t>s </a:t>
            </a:r>
            <a:endParaRPr sz="1700" dirty="0">
              <a:latin typeface="Calibri"/>
              <a:cs typeface="Calibri"/>
            </a:endParaRPr>
          </a:p>
          <a:p>
            <a:pPr marL="795477" marR="581712" algn="just">
              <a:lnSpc>
                <a:spcPts val="2075"/>
              </a:lnSpc>
            </a:pPr>
            <a:r>
              <a:rPr sz="1700" spc="4" dirty="0" smtClean="0">
                <a:latin typeface="Calibri"/>
                <a:cs typeface="Calibri"/>
              </a:rPr>
              <a:t>p</a:t>
            </a:r>
            <a:r>
              <a:rPr sz="1700" spc="-19" dirty="0" smtClean="0">
                <a:latin typeface="Calibri"/>
                <a:cs typeface="Calibri"/>
              </a:rPr>
              <a:t>r</a:t>
            </a:r>
            <a:r>
              <a:rPr sz="1700" spc="0" dirty="0" smtClean="0">
                <a:latin typeface="Calibri"/>
                <a:cs typeface="Calibri"/>
              </a:rPr>
              <a:t>o</a:t>
            </a:r>
            <a:r>
              <a:rPr sz="1700" spc="4" dirty="0" smtClean="0">
                <a:latin typeface="Calibri"/>
                <a:cs typeface="Calibri"/>
              </a:rPr>
              <a:t>pu</a:t>
            </a:r>
            <a:r>
              <a:rPr sz="1700" spc="0" dirty="0" smtClean="0">
                <a:latin typeface="Calibri"/>
                <a:cs typeface="Calibri"/>
              </a:rPr>
              <a:t>e</a:t>
            </a:r>
            <a:r>
              <a:rPr sz="1700" spc="-25" dirty="0" smtClean="0">
                <a:latin typeface="Calibri"/>
                <a:cs typeface="Calibri"/>
              </a:rPr>
              <a:t>s</a:t>
            </a:r>
            <a:r>
              <a:rPr sz="1700" spc="-19" dirty="0" smtClean="0">
                <a:latin typeface="Calibri"/>
                <a:cs typeface="Calibri"/>
              </a:rPr>
              <a:t>t</a:t>
            </a:r>
            <a:r>
              <a:rPr sz="1700" spc="0" dirty="0" smtClean="0">
                <a:latin typeface="Calibri"/>
                <a:cs typeface="Calibri"/>
              </a:rPr>
              <a:t>o</a:t>
            </a:r>
            <a:r>
              <a:rPr sz="1700" spc="14" dirty="0" smtClean="0">
                <a:latin typeface="Calibri"/>
                <a:cs typeface="Calibri"/>
              </a:rPr>
              <a:t>s</a:t>
            </a:r>
            <a:r>
              <a:rPr sz="1700" spc="0" dirty="0" smtClean="0">
                <a:latin typeface="Calibri"/>
                <a:cs typeface="Calibri"/>
              </a:rPr>
              <a:t>.</a:t>
            </a:r>
            <a:endParaRPr sz="1700" dirty="0">
              <a:latin typeface="Calibri"/>
              <a:cs typeface="Calibri"/>
            </a:endParaRPr>
          </a:p>
        </p:txBody>
      </p:sp>
    </p:spTree>
    <p:extLst>
      <p:ext uri="{BB962C8B-B14F-4D97-AF65-F5344CB8AC3E}">
        <p14:creationId xmlns:p14="http://schemas.microsoft.com/office/powerpoint/2010/main" val="259230139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7"/>
          <p:cNvSpPr/>
          <p:nvPr/>
        </p:nvSpPr>
        <p:spPr>
          <a:xfrm>
            <a:off x="712946" y="1124343"/>
            <a:ext cx="7920863" cy="1398397"/>
          </a:xfrm>
          <a:custGeom>
            <a:avLst/>
            <a:gdLst/>
            <a:ahLst/>
            <a:cxnLst/>
            <a:rect l="l" t="t" r="r" b="b"/>
            <a:pathLst>
              <a:path w="7920863" h="1398397">
                <a:moveTo>
                  <a:pt x="0" y="1398397"/>
                </a:moveTo>
                <a:lnTo>
                  <a:pt x="7920863" y="1398397"/>
                </a:lnTo>
                <a:lnTo>
                  <a:pt x="7920863" y="0"/>
                </a:lnTo>
                <a:lnTo>
                  <a:pt x="0" y="0"/>
                </a:lnTo>
                <a:lnTo>
                  <a:pt x="0" y="1398397"/>
                </a:lnTo>
                <a:close/>
              </a:path>
            </a:pathLst>
          </a:custGeom>
          <a:solidFill>
            <a:srgbClr val="AD4745"/>
          </a:solidFill>
        </p:spPr>
        <p:txBody>
          <a:bodyPr wrap="square" lIns="0" tIns="0" rIns="0" bIns="0" rtlCol="0">
            <a:noAutofit/>
          </a:bodyPr>
          <a:lstStyle/>
          <a:p>
            <a:endParaRPr/>
          </a:p>
        </p:txBody>
      </p:sp>
      <p:sp>
        <p:nvSpPr>
          <p:cNvPr id="5" name="object 8"/>
          <p:cNvSpPr/>
          <p:nvPr/>
        </p:nvSpPr>
        <p:spPr>
          <a:xfrm>
            <a:off x="712946" y="2522790"/>
            <a:ext cx="3960495" cy="2936621"/>
          </a:xfrm>
          <a:custGeom>
            <a:avLst/>
            <a:gdLst/>
            <a:ahLst/>
            <a:cxnLst/>
            <a:rect l="l" t="t" r="r" b="b"/>
            <a:pathLst>
              <a:path w="3960495" h="2936621">
                <a:moveTo>
                  <a:pt x="0" y="2936621"/>
                </a:moveTo>
                <a:lnTo>
                  <a:pt x="3960495" y="2936621"/>
                </a:lnTo>
                <a:lnTo>
                  <a:pt x="3960495" y="0"/>
                </a:lnTo>
                <a:lnTo>
                  <a:pt x="0" y="0"/>
                </a:lnTo>
                <a:lnTo>
                  <a:pt x="0" y="2936621"/>
                </a:lnTo>
                <a:close/>
              </a:path>
            </a:pathLst>
          </a:custGeom>
          <a:ln w="25399">
            <a:solidFill>
              <a:srgbClr val="AD4745"/>
            </a:solidFill>
          </a:ln>
        </p:spPr>
        <p:txBody>
          <a:bodyPr wrap="square" lIns="0" tIns="0" rIns="0" bIns="0" rtlCol="0">
            <a:noAutofit/>
          </a:bodyPr>
          <a:lstStyle/>
          <a:p>
            <a:endParaRPr/>
          </a:p>
        </p:txBody>
      </p:sp>
      <p:sp>
        <p:nvSpPr>
          <p:cNvPr id="6" name="object 9"/>
          <p:cNvSpPr/>
          <p:nvPr/>
        </p:nvSpPr>
        <p:spPr>
          <a:xfrm>
            <a:off x="4673391" y="2522790"/>
            <a:ext cx="3960494" cy="2936621"/>
          </a:xfrm>
          <a:custGeom>
            <a:avLst/>
            <a:gdLst/>
            <a:ahLst/>
            <a:cxnLst/>
            <a:rect l="l" t="t" r="r" b="b"/>
            <a:pathLst>
              <a:path w="3960494" h="2936621">
                <a:moveTo>
                  <a:pt x="0" y="2936621"/>
                </a:moveTo>
                <a:lnTo>
                  <a:pt x="3960494" y="2936621"/>
                </a:lnTo>
                <a:lnTo>
                  <a:pt x="3960494" y="0"/>
                </a:lnTo>
                <a:lnTo>
                  <a:pt x="0" y="0"/>
                </a:lnTo>
                <a:lnTo>
                  <a:pt x="0" y="2936621"/>
                </a:lnTo>
                <a:close/>
              </a:path>
            </a:pathLst>
          </a:custGeom>
          <a:solidFill>
            <a:srgbClr val="FFFFFF"/>
          </a:solidFill>
        </p:spPr>
        <p:txBody>
          <a:bodyPr wrap="square" lIns="0" tIns="0" rIns="0" bIns="0" rtlCol="0">
            <a:noAutofit/>
          </a:bodyPr>
          <a:lstStyle/>
          <a:p>
            <a:endParaRPr/>
          </a:p>
        </p:txBody>
      </p:sp>
      <p:sp>
        <p:nvSpPr>
          <p:cNvPr id="7" name="object 10"/>
          <p:cNvSpPr/>
          <p:nvPr/>
        </p:nvSpPr>
        <p:spPr>
          <a:xfrm>
            <a:off x="4673391" y="2522790"/>
            <a:ext cx="3960494" cy="2936621"/>
          </a:xfrm>
          <a:custGeom>
            <a:avLst/>
            <a:gdLst/>
            <a:ahLst/>
            <a:cxnLst/>
            <a:rect l="l" t="t" r="r" b="b"/>
            <a:pathLst>
              <a:path w="3960494" h="2936621">
                <a:moveTo>
                  <a:pt x="0" y="2936621"/>
                </a:moveTo>
                <a:lnTo>
                  <a:pt x="3960494" y="2936621"/>
                </a:lnTo>
                <a:lnTo>
                  <a:pt x="3960494" y="0"/>
                </a:lnTo>
                <a:lnTo>
                  <a:pt x="0" y="0"/>
                </a:lnTo>
                <a:lnTo>
                  <a:pt x="0" y="2936621"/>
                </a:lnTo>
                <a:close/>
              </a:path>
            </a:pathLst>
          </a:custGeom>
          <a:ln w="25400">
            <a:solidFill>
              <a:srgbClr val="AD4745"/>
            </a:solidFill>
          </a:ln>
        </p:spPr>
        <p:txBody>
          <a:bodyPr wrap="square" lIns="0" tIns="0" rIns="0" bIns="0" rtlCol="0">
            <a:noAutofit/>
          </a:bodyPr>
          <a:lstStyle/>
          <a:p>
            <a:endParaRPr/>
          </a:p>
        </p:txBody>
      </p:sp>
      <p:sp>
        <p:nvSpPr>
          <p:cNvPr id="8" name="object 11"/>
          <p:cNvSpPr/>
          <p:nvPr/>
        </p:nvSpPr>
        <p:spPr>
          <a:xfrm>
            <a:off x="712946" y="5459424"/>
            <a:ext cx="7920863" cy="326288"/>
          </a:xfrm>
          <a:custGeom>
            <a:avLst/>
            <a:gdLst/>
            <a:ahLst/>
            <a:cxnLst/>
            <a:rect l="l" t="t" r="r" b="b"/>
            <a:pathLst>
              <a:path w="7920863" h="326288">
                <a:moveTo>
                  <a:pt x="0" y="326288"/>
                </a:moveTo>
                <a:lnTo>
                  <a:pt x="7920863" y="326288"/>
                </a:lnTo>
                <a:lnTo>
                  <a:pt x="7920863" y="0"/>
                </a:lnTo>
                <a:lnTo>
                  <a:pt x="0" y="0"/>
                </a:lnTo>
                <a:lnTo>
                  <a:pt x="0" y="326288"/>
                </a:lnTo>
                <a:close/>
              </a:path>
            </a:pathLst>
          </a:custGeom>
          <a:solidFill>
            <a:srgbClr val="AD4745"/>
          </a:solidFill>
        </p:spPr>
        <p:txBody>
          <a:bodyPr wrap="square" lIns="0" tIns="0" rIns="0" bIns="0" rtlCol="0">
            <a:noAutofit/>
          </a:bodyPr>
          <a:lstStyle/>
          <a:p>
            <a:endParaRPr/>
          </a:p>
        </p:txBody>
      </p:sp>
      <p:sp>
        <p:nvSpPr>
          <p:cNvPr id="9" name="object 5"/>
          <p:cNvSpPr txBox="1"/>
          <p:nvPr/>
        </p:nvSpPr>
        <p:spPr>
          <a:xfrm>
            <a:off x="712946" y="1124343"/>
            <a:ext cx="7920939" cy="1398397"/>
          </a:xfrm>
          <a:prstGeom prst="rect">
            <a:avLst/>
          </a:prstGeom>
        </p:spPr>
        <p:txBody>
          <a:bodyPr wrap="square" lIns="0" tIns="0" rIns="0" bIns="0" rtlCol="0">
            <a:noAutofit/>
          </a:bodyPr>
          <a:lstStyle/>
          <a:p>
            <a:pPr>
              <a:lnSpc>
                <a:spcPts val="1200"/>
              </a:lnSpc>
              <a:spcBef>
                <a:spcPts val="17"/>
              </a:spcBef>
            </a:pPr>
            <a:endParaRPr sz="1200" dirty="0"/>
          </a:p>
          <a:p>
            <a:pPr marL="2051888">
              <a:lnSpc>
                <a:spcPct val="101725"/>
              </a:lnSpc>
            </a:pPr>
            <a:r>
              <a:rPr sz="6400" spc="0" dirty="0" smtClean="0">
                <a:solidFill>
                  <a:srgbClr val="FFFFFF"/>
                </a:solidFill>
                <a:latin typeface="Calibri"/>
                <a:cs typeface="Calibri"/>
              </a:rPr>
              <a:t>Indi</a:t>
            </a:r>
            <a:r>
              <a:rPr sz="6400" spc="-64" dirty="0" smtClean="0">
                <a:solidFill>
                  <a:srgbClr val="FFFFFF"/>
                </a:solidFill>
                <a:latin typeface="Calibri"/>
                <a:cs typeface="Calibri"/>
              </a:rPr>
              <a:t>c</a:t>
            </a:r>
            <a:r>
              <a:rPr sz="6400" spc="0" dirty="0" smtClean="0">
                <a:solidFill>
                  <a:srgbClr val="FFFFFF"/>
                </a:solidFill>
                <a:latin typeface="Calibri"/>
                <a:cs typeface="Calibri"/>
              </a:rPr>
              <a:t>ado</a:t>
            </a:r>
            <a:r>
              <a:rPr sz="6400" spc="-89" dirty="0" smtClean="0">
                <a:solidFill>
                  <a:srgbClr val="FFFFFF"/>
                </a:solidFill>
                <a:latin typeface="Calibri"/>
                <a:cs typeface="Calibri"/>
              </a:rPr>
              <a:t>r</a:t>
            </a:r>
            <a:r>
              <a:rPr sz="6400" spc="0" dirty="0" smtClean="0">
                <a:solidFill>
                  <a:srgbClr val="FFFFFF"/>
                </a:solidFill>
                <a:latin typeface="Calibri"/>
                <a:cs typeface="Calibri"/>
              </a:rPr>
              <a:t>es</a:t>
            </a:r>
            <a:endParaRPr sz="6400" dirty="0">
              <a:latin typeface="Calibri"/>
              <a:cs typeface="Calibri"/>
            </a:endParaRPr>
          </a:p>
        </p:txBody>
      </p:sp>
      <p:sp>
        <p:nvSpPr>
          <p:cNvPr id="10" name="object 4"/>
          <p:cNvSpPr txBox="1"/>
          <p:nvPr/>
        </p:nvSpPr>
        <p:spPr>
          <a:xfrm>
            <a:off x="712946" y="2522740"/>
            <a:ext cx="3960469" cy="2936684"/>
          </a:xfrm>
          <a:prstGeom prst="rect">
            <a:avLst/>
          </a:prstGeom>
        </p:spPr>
        <p:txBody>
          <a:bodyPr wrap="square" lIns="0" tIns="0" rIns="0" bIns="0" rtlCol="0">
            <a:noAutofit/>
          </a:bodyPr>
          <a:lstStyle/>
          <a:p>
            <a:pPr>
              <a:lnSpc>
                <a:spcPts val="500"/>
              </a:lnSpc>
              <a:spcBef>
                <a:spcPts val="6"/>
              </a:spcBef>
            </a:pPr>
            <a:endParaRPr sz="500" dirty="0"/>
          </a:p>
          <a:p>
            <a:pPr marL="106934">
              <a:lnSpc>
                <a:spcPct val="101725"/>
              </a:lnSpc>
            </a:pPr>
            <a:r>
              <a:rPr sz="2800" spc="0" dirty="0" smtClean="0">
                <a:latin typeface="Calibri"/>
                <a:cs typeface="Calibri"/>
              </a:rPr>
              <a:t>E</a:t>
            </a:r>
            <a:r>
              <a:rPr sz="2800" spc="-34" dirty="0" smtClean="0">
                <a:latin typeface="Calibri"/>
                <a:cs typeface="Calibri"/>
              </a:rPr>
              <a:t>s</a:t>
            </a:r>
            <a:r>
              <a:rPr sz="2800" spc="0" dirty="0" smtClean="0">
                <a:latin typeface="Calibri"/>
                <a:cs typeface="Calibri"/>
              </a:rPr>
              <a:t>t</a:t>
            </a:r>
            <a:r>
              <a:rPr sz="2800" spc="-64" dirty="0" smtClean="0">
                <a:latin typeface="Calibri"/>
                <a:cs typeface="Calibri"/>
              </a:rPr>
              <a:t>r</a:t>
            </a:r>
            <a:r>
              <a:rPr sz="2800" spc="-19" dirty="0" smtClean="0">
                <a:latin typeface="Calibri"/>
                <a:cs typeface="Calibri"/>
              </a:rPr>
              <a:t>a</a:t>
            </a:r>
            <a:r>
              <a:rPr sz="2800" spc="-25" dirty="0" smtClean="0">
                <a:latin typeface="Calibri"/>
                <a:cs typeface="Calibri"/>
              </a:rPr>
              <a:t>t</a:t>
            </a:r>
            <a:r>
              <a:rPr sz="2800" spc="0" dirty="0" smtClean="0">
                <a:latin typeface="Calibri"/>
                <a:cs typeface="Calibri"/>
              </a:rPr>
              <a:t>égi</a:t>
            </a:r>
            <a:r>
              <a:rPr sz="2800" spc="-19" dirty="0" smtClean="0">
                <a:latin typeface="Calibri"/>
                <a:cs typeface="Calibri"/>
              </a:rPr>
              <a:t>c</a:t>
            </a:r>
            <a:r>
              <a:rPr sz="2800" spc="0" dirty="0" smtClean="0">
                <a:latin typeface="Calibri"/>
                <a:cs typeface="Calibri"/>
              </a:rPr>
              <a:t>os:</a:t>
            </a:r>
            <a:endParaRPr sz="2800" dirty="0">
              <a:latin typeface="Calibri"/>
              <a:cs typeface="Calibri"/>
            </a:endParaRPr>
          </a:p>
          <a:p>
            <a:pPr marL="335483" marR="54124" indent="-228549" algn="just">
              <a:lnSpc>
                <a:spcPts val="2685"/>
              </a:lnSpc>
              <a:spcBef>
                <a:spcPts val="1133"/>
              </a:spcBef>
              <a:tabLst>
                <a:tab pos="736600" algn="l"/>
              </a:tabLst>
            </a:pPr>
            <a:r>
              <a:rPr sz="2200" spc="0" dirty="0" smtClean="0">
                <a:latin typeface="Calibri"/>
                <a:cs typeface="Calibri"/>
              </a:rPr>
              <a:t>• Debe</a:t>
            </a:r>
            <a:r>
              <a:rPr sz="2200" spc="-50" dirty="0" smtClean="0">
                <a:latin typeface="Calibri"/>
                <a:cs typeface="Calibri"/>
              </a:rPr>
              <a:t>r</a:t>
            </a:r>
            <a:r>
              <a:rPr sz="2200" spc="0" dirty="0" smtClean="0">
                <a:latin typeface="Calibri"/>
                <a:cs typeface="Calibri"/>
              </a:rPr>
              <a:t>án </a:t>
            </a:r>
            <a:r>
              <a:rPr sz="2200" spc="251" dirty="0" smtClean="0">
                <a:latin typeface="Calibri"/>
                <a:cs typeface="Calibri"/>
              </a:rPr>
              <a:t> </a:t>
            </a:r>
            <a:r>
              <a:rPr sz="2200" spc="0" dirty="0" smtClean="0">
                <a:latin typeface="Calibri"/>
                <a:cs typeface="Calibri"/>
              </a:rPr>
              <a:t>medir </a:t>
            </a:r>
            <a:r>
              <a:rPr sz="2200" spc="263" dirty="0" smtClean="0">
                <a:latin typeface="Calibri"/>
                <a:cs typeface="Calibri"/>
              </a:rPr>
              <a:t> </a:t>
            </a:r>
            <a:r>
              <a:rPr sz="2200" spc="-4" dirty="0" smtClean="0">
                <a:latin typeface="Calibri"/>
                <a:cs typeface="Calibri"/>
              </a:rPr>
              <a:t>e</a:t>
            </a:r>
            <a:r>
              <a:rPr sz="2200" spc="0" dirty="0" smtClean="0">
                <a:latin typeface="Calibri"/>
                <a:cs typeface="Calibri"/>
              </a:rPr>
              <a:t>l </a:t>
            </a:r>
            <a:r>
              <a:rPr sz="2200" spc="258" dirty="0" smtClean="0">
                <a:latin typeface="Calibri"/>
                <a:cs typeface="Calibri"/>
              </a:rPr>
              <a:t> </a:t>
            </a:r>
            <a:r>
              <a:rPr sz="2200" spc="0" dirty="0" smtClean="0">
                <a:latin typeface="Calibri"/>
                <a:cs typeface="Calibri"/>
              </a:rPr>
              <a:t>g</a:t>
            </a:r>
            <a:r>
              <a:rPr sz="2200" spc="-50" dirty="0" smtClean="0">
                <a:latin typeface="Calibri"/>
                <a:cs typeface="Calibri"/>
              </a:rPr>
              <a:t>r</a:t>
            </a:r>
            <a:r>
              <a:rPr sz="2200" spc="14" dirty="0" smtClean="0">
                <a:latin typeface="Calibri"/>
                <a:cs typeface="Calibri"/>
              </a:rPr>
              <a:t>a</a:t>
            </a:r>
            <a:r>
              <a:rPr sz="2200" spc="0" dirty="0" smtClean="0">
                <a:latin typeface="Calibri"/>
                <a:cs typeface="Calibri"/>
              </a:rPr>
              <a:t>do </a:t>
            </a:r>
            <a:r>
              <a:rPr sz="2200" spc="229" dirty="0" smtClean="0">
                <a:latin typeface="Calibri"/>
                <a:cs typeface="Calibri"/>
              </a:rPr>
              <a:t> </a:t>
            </a:r>
            <a:r>
              <a:rPr sz="2200" spc="0" dirty="0" smtClean="0">
                <a:latin typeface="Calibri"/>
                <a:cs typeface="Calibri"/>
              </a:rPr>
              <a:t>de </a:t>
            </a:r>
            <a:endParaRPr sz="2200" dirty="0">
              <a:latin typeface="Calibri"/>
              <a:cs typeface="Calibri"/>
            </a:endParaRPr>
          </a:p>
          <a:p>
            <a:pPr marL="335483" marR="54124" algn="just">
              <a:lnSpc>
                <a:spcPts val="2685"/>
              </a:lnSpc>
              <a:tabLst>
                <a:tab pos="736600" algn="l"/>
              </a:tabLst>
            </a:pPr>
            <a:r>
              <a:rPr sz="2200" spc="0" dirty="0" smtClean="0">
                <a:latin typeface="Calibri"/>
                <a:cs typeface="Calibri"/>
              </a:rPr>
              <a:t>cumplim</a:t>
            </a:r>
            <a:r>
              <a:rPr sz="2200" spc="9" dirty="0" smtClean="0">
                <a:latin typeface="Calibri"/>
                <a:cs typeface="Calibri"/>
              </a:rPr>
              <a:t>i</a:t>
            </a:r>
            <a:r>
              <a:rPr sz="2200" spc="0" dirty="0" smtClean="0">
                <a:latin typeface="Calibri"/>
                <a:cs typeface="Calibri"/>
              </a:rPr>
              <a:t>e</a:t>
            </a:r>
            <a:r>
              <a:rPr sz="2200" spc="-14" dirty="0" smtClean="0">
                <a:latin typeface="Calibri"/>
                <a:cs typeface="Calibri"/>
              </a:rPr>
              <a:t>nt</a:t>
            </a:r>
            <a:r>
              <a:rPr sz="2200" spc="0" dirty="0" smtClean="0">
                <a:latin typeface="Calibri"/>
                <a:cs typeface="Calibri"/>
              </a:rPr>
              <a:t>o de</a:t>
            </a:r>
            <a:r>
              <a:rPr sz="2200" spc="79" dirty="0" smtClean="0">
                <a:latin typeface="Calibri"/>
                <a:cs typeface="Calibri"/>
              </a:rPr>
              <a:t> </a:t>
            </a:r>
            <a:r>
              <a:rPr sz="2200" spc="0" dirty="0" smtClean="0">
                <a:latin typeface="Calibri"/>
                <a:cs typeface="Calibri"/>
              </a:rPr>
              <a:t>los</a:t>
            </a:r>
            <a:r>
              <a:rPr sz="2200" spc="91" dirty="0" smtClean="0">
                <a:latin typeface="Calibri"/>
                <a:cs typeface="Calibri"/>
              </a:rPr>
              <a:t> </a:t>
            </a:r>
            <a:r>
              <a:rPr sz="2200" spc="4" dirty="0" smtClean="0">
                <a:latin typeface="Calibri"/>
                <a:cs typeface="Calibri"/>
              </a:rPr>
              <a:t>o</a:t>
            </a:r>
            <a:r>
              <a:rPr sz="2200" spc="0" dirty="0" smtClean="0">
                <a:latin typeface="Calibri"/>
                <a:cs typeface="Calibri"/>
              </a:rPr>
              <a:t>bjeti</a:t>
            </a:r>
            <a:r>
              <a:rPr sz="2200" spc="-25" dirty="0" smtClean="0">
                <a:latin typeface="Calibri"/>
                <a:cs typeface="Calibri"/>
              </a:rPr>
              <a:t>v</a:t>
            </a:r>
            <a:r>
              <a:rPr sz="2200" spc="4" dirty="0" smtClean="0">
                <a:latin typeface="Calibri"/>
                <a:cs typeface="Calibri"/>
              </a:rPr>
              <a:t>o</a:t>
            </a:r>
            <a:r>
              <a:rPr sz="2200" spc="0" dirty="0" smtClean="0">
                <a:latin typeface="Calibri"/>
                <a:cs typeface="Calibri"/>
              </a:rPr>
              <a:t>s </a:t>
            </a:r>
            <a:endParaRPr sz="2200" dirty="0">
              <a:latin typeface="Calibri"/>
              <a:cs typeface="Calibri"/>
            </a:endParaRPr>
          </a:p>
          <a:p>
            <a:pPr marL="335483" marR="54124" algn="just">
              <a:lnSpc>
                <a:spcPts val="2685"/>
              </a:lnSpc>
              <a:tabLst>
                <a:tab pos="736600" algn="l"/>
              </a:tabLst>
            </a:pPr>
            <a:r>
              <a:rPr sz="2200" spc="0" dirty="0" smtClean="0">
                <a:latin typeface="Calibri"/>
                <a:cs typeface="Calibri"/>
              </a:rPr>
              <a:t>de	las </a:t>
            </a:r>
            <a:r>
              <a:rPr sz="2200" spc="10" dirty="0" smtClean="0">
                <a:latin typeface="Calibri"/>
                <a:cs typeface="Calibri"/>
              </a:rPr>
              <a:t> </a:t>
            </a:r>
            <a:r>
              <a:rPr sz="2200" spc="0" dirty="0" smtClean="0">
                <a:latin typeface="Calibri"/>
                <a:cs typeface="Calibri"/>
              </a:rPr>
              <a:t>polít</a:t>
            </a:r>
            <a:r>
              <a:rPr sz="2200" spc="9" dirty="0" smtClean="0">
                <a:latin typeface="Calibri"/>
                <a:cs typeface="Calibri"/>
              </a:rPr>
              <a:t>i</a:t>
            </a:r>
            <a:r>
              <a:rPr sz="2200" spc="-14" dirty="0" smtClean="0">
                <a:latin typeface="Calibri"/>
                <a:cs typeface="Calibri"/>
              </a:rPr>
              <a:t>c</a:t>
            </a:r>
            <a:r>
              <a:rPr sz="2200" spc="0" dirty="0" smtClean="0">
                <a:latin typeface="Calibri"/>
                <a:cs typeface="Calibri"/>
              </a:rPr>
              <a:t>as</a:t>
            </a:r>
            <a:r>
              <a:rPr sz="2200" spc="462" dirty="0" smtClean="0">
                <a:latin typeface="Calibri"/>
                <a:cs typeface="Calibri"/>
              </a:rPr>
              <a:t> </a:t>
            </a:r>
            <a:r>
              <a:rPr sz="2200" spc="0" dirty="0" smtClean="0">
                <a:latin typeface="Calibri"/>
                <a:cs typeface="Calibri"/>
              </a:rPr>
              <a:t>púb</a:t>
            </a:r>
            <a:r>
              <a:rPr sz="2200" spc="4" dirty="0" smtClean="0">
                <a:latin typeface="Calibri"/>
                <a:cs typeface="Calibri"/>
              </a:rPr>
              <a:t>l</a:t>
            </a:r>
            <a:r>
              <a:rPr sz="2200" spc="9" dirty="0" smtClean="0">
                <a:latin typeface="Calibri"/>
                <a:cs typeface="Calibri"/>
              </a:rPr>
              <a:t>i</a:t>
            </a:r>
            <a:r>
              <a:rPr sz="2200" spc="-29" dirty="0" smtClean="0">
                <a:latin typeface="Calibri"/>
                <a:cs typeface="Calibri"/>
              </a:rPr>
              <a:t>c</a:t>
            </a:r>
            <a:r>
              <a:rPr sz="2200" spc="0" dirty="0" smtClean="0">
                <a:latin typeface="Calibri"/>
                <a:cs typeface="Calibri"/>
              </a:rPr>
              <a:t>as</a:t>
            </a:r>
            <a:r>
              <a:rPr sz="2200" spc="468" dirty="0" smtClean="0">
                <a:latin typeface="Calibri"/>
                <a:cs typeface="Calibri"/>
              </a:rPr>
              <a:t> </a:t>
            </a:r>
            <a:r>
              <a:rPr sz="2200" spc="0" dirty="0" smtClean="0">
                <a:latin typeface="Calibri"/>
                <a:cs typeface="Calibri"/>
              </a:rPr>
              <a:t>y </a:t>
            </a:r>
            <a:r>
              <a:rPr sz="2200" spc="20" dirty="0" smtClean="0">
                <a:latin typeface="Calibri"/>
                <a:cs typeface="Calibri"/>
              </a:rPr>
              <a:t> </a:t>
            </a:r>
            <a:r>
              <a:rPr sz="2200" spc="0" dirty="0" smtClean="0">
                <a:latin typeface="Calibri"/>
                <a:cs typeface="Calibri"/>
              </a:rPr>
              <a:t>de </a:t>
            </a:r>
            <a:endParaRPr sz="2200" dirty="0">
              <a:latin typeface="Calibri"/>
              <a:cs typeface="Calibri"/>
            </a:endParaRPr>
          </a:p>
          <a:p>
            <a:pPr marL="335483" marR="54124" algn="just">
              <a:lnSpc>
                <a:spcPts val="2685"/>
              </a:lnSpc>
              <a:tabLst>
                <a:tab pos="736600" algn="l"/>
              </a:tabLst>
            </a:pPr>
            <a:r>
              <a:rPr sz="2200" spc="0" dirty="0" smtClean="0">
                <a:latin typeface="Calibri"/>
                <a:cs typeface="Calibri"/>
              </a:rPr>
              <a:t>los</a:t>
            </a:r>
            <a:r>
              <a:rPr sz="2200" spc="65" dirty="0" smtClean="0">
                <a:latin typeface="Calibri"/>
                <a:cs typeface="Calibri"/>
              </a:rPr>
              <a:t> </a:t>
            </a:r>
            <a:r>
              <a:rPr sz="2200" spc="0" dirty="0" smtClean="0">
                <a:latin typeface="Calibri"/>
                <a:cs typeface="Calibri"/>
              </a:rPr>
              <a:t>p</a:t>
            </a:r>
            <a:r>
              <a:rPr sz="2200" spc="-34" dirty="0" smtClean="0">
                <a:latin typeface="Calibri"/>
                <a:cs typeface="Calibri"/>
              </a:rPr>
              <a:t>r</a:t>
            </a:r>
            <a:r>
              <a:rPr sz="2200" spc="4" dirty="0" smtClean="0">
                <a:latin typeface="Calibri"/>
                <a:cs typeface="Calibri"/>
              </a:rPr>
              <a:t>o</a:t>
            </a:r>
            <a:r>
              <a:rPr sz="2200" spc="0" dirty="0" smtClean="0">
                <a:latin typeface="Calibri"/>
                <a:cs typeface="Calibri"/>
              </a:rPr>
              <a:t>g</a:t>
            </a:r>
            <a:r>
              <a:rPr sz="2200" spc="-44" dirty="0" smtClean="0">
                <a:latin typeface="Calibri"/>
                <a:cs typeface="Calibri"/>
              </a:rPr>
              <a:t>r</a:t>
            </a:r>
            <a:r>
              <a:rPr sz="2200" spc="0" dirty="0" smtClean="0">
                <a:latin typeface="Calibri"/>
                <a:cs typeface="Calibri"/>
              </a:rPr>
              <a:t>amas p</a:t>
            </a:r>
            <a:r>
              <a:rPr sz="2200" spc="-25" dirty="0" smtClean="0">
                <a:latin typeface="Calibri"/>
                <a:cs typeface="Calibri"/>
              </a:rPr>
              <a:t>r</a:t>
            </a:r>
            <a:r>
              <a:rPr sz="2200" spc="0" dirty="0" smtClean="0">
                <a:latin typeface="Calibri"/>
                <a:cs typeface="Calibri"/>
              </a:rPr>
              <a:t>esupue</a:t>
            </a:r>
            <a:r>
              <a:rPr sz="2200" spc="-19" dirty="0" smtClean="0">
                <a:latin typeface="Calibri"/>
                <a:cs typeface="Calibri"/>
              </a:rPr>
              <a:t>s</a:t>
            </a:r>
            <a:r>
              <a:rPr sz="2200" spc="-14" dirty="0" smtClean="0">
                <a:latin typeface="Calibri"/>
                <a:cs typeface="Calibri"/>
              </a:rPr>
              <a:t>t</a:t>
            </a:r>
            <a:r>
              <a:rPr sz="2200" spc="0" dirty="0" smtClean="0">
                <a:latin typeface="Calibri"/>
                <a:cs typeface="Calibri"/>
              </a:rPr>
              <a:t>ari</a:t>
            </a:r>
            <a:r>
              <a:rPr sz="2200" spc="9" dirty="0" smtClean="0">
                <a:latin typeface="Calibri"/>
                <a:cs typeface="Calibri"/>
              </a:rPr>
              <a:t>o</a:t>
            </a:r>
            <a:r>
              <a:rPr sz="2200" spc="0" dirty="0" smtClean="0">
                <a:latin typeface="Calibri"/>
                <a:cs typeface="Calibri"/>
              </a:rPr>
              <a:t>s </a:t>
            </a:r>
            <a:endParaRPr sz="2200" dirty="0">
              <a:latin typeface="Calibri"/>
              <a:cs typeface="Calibri"/>
            </a:endParaRPr>
          </a:p>
          <a:p>
            <a:pPr marL="335483" marR="54124" algn="just">
              <a:lnSpc>
                <a:spcPts val="2685"/>
              </a:lnSpc>
              <a:tabLst>
                <a:tab pos="736600" algn="l"/>
              </a:tabLst>
            </a:pPr>
            <a:r>
              <a:rPr sz="2200" spc="0" dirty="0" smtClean="0">
                <a:latin typeface="Calibri"/>
                <a:cs typeface="Calibri"/>
              </a:rPr>
              <a:t>y</a:t>
            </a:r>
            <a:r>
              <a:rPr sz="2200" spc="58" dirty="0" smtClean="0">
                <a:latin typeface="Calibri"/>
                <a:cs typeface="Calibri"/>
              </a:rPr>
              <a:t> </a:t>
            </a:r>
            <a:r>
              <a:rPr sz="2200" spc="0" dirty="0" smtClean="0">
                <a:latin typeface="Calibri"/>
                <a:cs typeface="Calibri"/>
              </a:rPr>
              <a:t>d</a:t>
            </a:r>
            <a:r>
              <a:rPr sz="2200" spc="4" dirty="0" smtClean="0">
                <a:latin typeface="Calibri"/>
                <a:cs typeface="Calibri"/>
              </a:rPr>
              <a:t>e</a:t>
            </a:r>
            <a:r>
              <a:rPr sz="2200" spc="0" dirty="0" smtClean="0">
                <a:latin typeface="Calibri"/>
                <a:cs typeface="Calibri"/>
              </a:rPr>
              <a:t>be</a:t>
            </a:r>
            <a:r>
              <a:rPr sz="2200" spc="-44" dirty="0" smtClean="0">
                <a:latin typeface="Calibri"/>
                <a:cs typeface="Calibri"/>
              </a:rPr>
              <a:t>r</a:t>
            </a:r>
            <a:r>
              <a:rPr sz="2200" spc="0" dirty="0" smtClean="0">
                <a:latin typeface="Calibri"/>
                <a:cs typeface="Calibri"/>
              </a:rPr>
              <a:t>án</a:t>
            </a:r>
            <a:r>
              <a:rPr sz="2200" spc="24" dirty="0" smtClean="0">
                <a:latin typeface="Calibri"/>
                <a:cs typeface="Calibri"/>
              </a:rPr>
              <a:t> </a:t>
            </a:r>
            <a:r>
              <a:rPr sz="2200" spc="-29" dirty="0" smtClean="0">
                <a:latin typeface="Calibri"/>
                <a:cs typeface="Calibri"/>
              </a:rPr>
              <a:t>c</a:t>
            </a:r>
            <a:r>
              <a:rPr sz="2200" spc="14" dirty="0" smtClean="0">
                <a:latin typeface="Calibri"/>
                <a:cs typeface="Calibri"/>
              </a:rPr>
              <a:t>o</a:t>
            </a:r>
            <a:r>
              <a:rPr sz="2200" spc="-25" dirty="0" smtClean="0">
                <a:latin typeface="Calibri"/>
                <a:cs typeface="Calibri"/>
              </a:rPr>
              <a:t>n</a:t>
            </a:r>
            <a:r>
              <a:rPr sz="2200" spc="0" dirty="0" smtClean="0">
                <a:latin typeface="Calibri"/>
                <a:cs typeface="Calibri"/>
              </a:rPr>
              <a:t>tri</a:t>
            </a:r>
            <a:r>
              <a:rPr sz="2200" spc="9" dirty="0" smtClean="0">
                <a:latin typeface="Calibri"/>
                <a:cs typeface="Calibri"/>
              </a:rPr>
              <a:t>b</a:t>
            </a:r>
            <a:r>
              <a:rPr sz="2200" spc="0" dirty="0" smtClean="0">
                <a:latin typeface="Calibri"/>
                <a:cs typeface="Calibri"/>
              </a:rPr>
              <a:t>uir a</a:t>
            </a:r>
            <a:r>
              <a:rPr sz="2200" spc="73" dirty="0" smtClean="0">
                <a:latin typeface="Calibri"/>
                <a:cs typeface="Calibri"/>
              </a:rPr>
              <a:t> </a:t>
            </a:r>
            <a:r>
              <a:rPr sz="2200" spc="-29" dirty="0" smtClean="0">
                <a:latin typeface="Calibri"/>
                <a:cs typeface="Calibri"/>
              </a:rPr>
              <a:t>c</a:t>
            </a:r>
            <a:r>
              <a:rPr sz="2200" spc="4" dirty="0" smtClean="0">
                <a:latin typeface="Calibri"/>
                <a:cs typeface="Calibri"/>
              </a:rPr>
              <a:t>o</a:t>
            </a:r>
            <a:r>
              <a:rPr sz="2200" spc="9" dirty="0" smtClean="0">
                <a:latin typeface="Calibri"/>
                <a:cs typeface="Calibri"/>
              </a:rPr>
              <a:t>r</a:t>
            </a:r>
            <a:r>
              <a:rPr sz="2200" spc="-19" dirty="0" smtClean="0">
                <a:latin typeface="Calibri"/>
                <a:cs typeface="Calibri"/>
              </a:rPr>
              <a:t>r</a:t>
            </a:r>
            <a:r>
              <a:rPr sz="2200" spc="0" dirty="0" smtClean="0">
                <a:latin typeface="Calibri"/>
                <a:cs typeface="Calibri"/>
              </a:rPr>
              <a:t>egir </a:t>
            </a:r>
            <a:endParaRPr sz="2200" dirty="0">
              <a:latin typeface="Calibri"/>
              <a:cs typeface="Calibri"/>
            </a:endParaRPr>
          </a:p>
          <a:p>
            <a:pPr marL="335483" marR="54124" algn="just">
              <a:lnSpc>
                <a:spcPts val="2685"/>
              </a:lnSpc>
              <a:tabLst>
                <a:tab pos="736600" algn="l"/>
              </a:tabLst>
            </a:pPr>
            <a:r>
              <a:rPr sz="2200" spc="0" dirty="0" smtClean="0">
                <a:latin typeface="Calibri"/>
                <a:cs typeface="Calibri"/>
              </a:rPr>
              <a:t>o</a:t>
            </a:r>
            <a:r>
              <a:rPr sz="2200" spc="2" dirty="0" smtClean="0">
                <a:latin typeface="Calibri"/>
                <a:cs typeface="Calibri"/>
              </a:rPr>
              <a:t> </a:t>
            </a:r>
            <a:r>
              <a:rPr sz="2200" spc="-44" dirty="0" smtClean="0">
                <a:latin typeface="Calibri"/>
                <a:cs typeface="Calibri"/>
              </a:rPr>
              <a:t>f</a:t>
            </a:r>
            <a:r>
              <a:rPr sz="2200" spc="0" dirty="0" smtClean="0">
                <a:latin typeface="Calibri"/>
                <a:cs typeface="Calibri"/>
              </a:rPr>
              <a:t>or</a:t>
            </a:r>
            <a:r>
              <a:rPr sz="2200" spc="-19" dirty="0" smtClean="0">
                <a:latin typeface="Calibri"/>
                <a:cs typeface="Calibri"/>
              </a:rPr>
              <a:t>t</a:t>
            </a:r>
            <a:r>
              <a:rPr sz="2200" spc="0" dirty="0" smtClean="0">
                <a:latin typeface="Calibri"/>
                <a:cs typeface="Calibri"/>
              </a:rPr>
              <a:t>ale</a:t>
            </a:r>
            <a:r>
              <a:rPr sz="2200" spc="-4" dirty="0" smtClean="0">
                <a:latin typeface="Calibri"/>
                <a:cs typeface="Calibri"/>
              </a:rPr>
              <a:t>c</a:t>
            </a:r>
            <a:r>
              <a:rPr sz="2200" spc="0" dirty="0" smtClean="0">
                <a:latin typeface="Calibri"/>
                <a:cs typeface="Calibri"/>
              </a:rPr>
              <a:t>er</a:t>
            </a:r>
            <a:r>
              <a:rPr sz="2200" spc="17" dirty="0" smtClean="0">
                <a:latin typeface="Calibri"/>
                <a:cs typeface="Calibri"/>
              </a:rPr>
              <a:t> </a:t>
            </a:r>
            <a:r>
              <a:rPr sz="2200" spc="9" dirty="0" smtClean="0">
                <a:latin typeface="Calibri"/>
                <a:cs typeface="Calibri"/>
              </a:rPr>
              <a:t>l</a:t>
            </a:r>
            <a:r>
              <a:rPr sz="2200" spc="0" dirty="0" smtClean="0">
                <a:latin typeface="Calibri"/>
                <a:cs typeface="Calibri"/>
              </a:rPr>
              <a:t>as e</a:t>
            </a:r>
            <a:r>
              <a:rPr sz="2200" spc="-19" dirty="0" smtClean="0">
                <a:latin typeface="Calibri"/>
                <a:cs typeface="Calibri"/>
              </a:rPr>
              <a:t>s</a:t>
            </a:r>
            <a:r>
              <a:rPr sz="2200" spc="0" dirty="0" smtClean="0">
                <a:latin typeface="Calibri"/>
                <a:cs typeface="Calibri"/>
              </a:rPr>
              <a:t>t</a:t>
            </a:r>
            <a:r>
              <a:rPr sz="2200" spc="-50" dirty="0" smtClean="0">
                <a:latin typeface="Calibri"/>
                <a:cs typeface="Calibri"/>
              </a:rPr>
              <a:t>r</a:t>
            </a:r>
            <a:r>
              <a:rPr sz="2200" spc="-9" dirty="0" smtClean="0">
                <a:latin typeface="Calibri"/>
                <a:cs typeface="Calibri"/>
              </a:rPr>
              <a:t>a</a:t>
            </a:r>
            <a:r>
              <a:rPr sz="2200" spc="-29" dirty="0" smtClean="0">
                <a:latin typeface="Calibri"/>
                <a:cs typeface="Calibri"/>
              </a:rPr>
              <a:t>t</a:t>
            </a:r>
            <a:r>
              <a:rPr sz="2200" spc="0" dirty="0" smtClean="0">
                <a:latin typeface="Calibri"/>
                <a:cs typeface="Calibri"/>
              </a:rPr>
              <a:t>eg</a:t>
            </a:r>
            <a:r>
              <a:rPr sz="2200" spc="-4" dirty="0" smtClean="0">
                <a:latin typeface="Calibri"/>
                <a:cs typeface="Calibri"/>
              </a:rPr>
              <a:t>i</a:t>
            </a:r>
            <a:r>
              <a:rPr sz="2200" spc="0" dirty="0" smtClean="0">
                <a:latin typeface="Calibri"/>
                <a:cs typeface="Calibri"/>
              </a:rPr>
              <a:t>as</a:t>
            </a:r>
            <a:r>
              <a:rPr sz="2200" spc="4" dirty="0" smtClean="0">
                <a:latin typeface="Calibri"/>
                <a:cs typeface="Calibri"/>
              </a:rPr>
              <a:t> </a:t>
            </a:r>
            <a:r>
              <a:rPr sz="2200" spc="0" dirty="0" smtClean="0">
                <a:latin typeface="Calibri"/>
                <a:cs typeface="Calibri"/>
              </a:rPr>
              <a:t>y</a:t>
            </a:r>
            <a:r>
              <a:rPr sz="2200" spc="24" dirty="0" smtClean="0">
                <a:latin typeface="Calibri"/>
                <a:cs typeface="Calibri"/>
              </a:rPr>
              <a:t> </a:t>
            </a:r>
            <a:r>
              <a:rPr sz="2200" spc="0" dirty="0" smtClean="0">
                <a:latin typeface="Calibri"/>
                <a:cs typeface="Calibri"/>
              </a:rPr>
              <a:t>la </a:t>
            </a:r>
            <a:endParaRPr sz="2200" dirty="0">
              <a:latin typeface="Calibri"/>
              <a:cs typeface="Calibri"/>
            </a:endParaRPr>
          </a:p>
          <a:p>
            <a:pPr marL="335483" marR="54124" algn="just">
              <a:lnSpc>
                <a:spcPts val="2685"/>
              </a:lnSpc>
              <a:tabLst>
                <a:tab pos="736600" algn="l"/>
              </a:tabLst>
            </a:pPr>
            <a:r>
              <a:rPr sz="2200" spc="4" dirty="0" smtClean="0">
                <a:latin typeface="Calibri"/>
                <a:cs typeface="Calibri"/>
              </a:rPr>
              <a:t>o</a:t>
            </a:r>
            <a:r>
              <a:rPr sz="2200" spc="0" dirty="0" smtClean="0">
                <a:latin typeface="Calibri"/>
                <a:cs typeface="Calibri"/>
              </a:rPr>
              <a:t>rie</a:t>
            </a:r>
            <a:r>
              <a:rPr sz="2200" spc="-25" dirty="0" smtClean="0">
                <a:latin typeface="Calibri"/>
                <a:cs typeface="Calibri"/>
              </a:rPr>
              <a:t>n</a:t>
            </a:r>
            <a:r>
              <a:rPr sz="2200" spc="-29" dirty="0" smtClean="0">
                <a:latin typeface="Calibri"/>
                <a:cs typeface="Calibri"/>
              </a:rPr>
              <a:t>t</a:t>
            </a:r>
            <a:r>
              <a:rPr sz="2200" spc="0" dirty="0" smtClean="0">
                <a:latin typeface="Calibri"/>
                <a:cs typeface="Calibri"/>
              </a:rPr>
              <a:t>ación</a:t>
            </a:r>
            <a:r>
              <a:rPr sz="2200" spc="-64" dirty="0" smtClean="0">
                <a:latin typeface="Calibri"/>
                <a:cs typeface="Calibri"/>
              </a:rPr>
              <a:t> </a:t>
            </a:r>
            <a:r>
              <a:rPr sz="2200" spc="0" dirty="0" smtClean="0">
                <a:latin typeface="Calibri"/>
                <a:cs typeface="Calibri"/>
              </a:rPr>
              <a:t>de</a:t>
            </a:r>
            <a:r>
              <a:rPr sz="2200" spc="-17" dirty="0" smtClean="0">
                <a:latin typeface="Calibri"/>
                <a:cs typeface="Calibri"/>
              </a:rPr>
              <a:t> </a:t>
            </a:r>
            <a:r>
              <a:rPr sz="2200" spc="0" dirty="0" smtClean="0">
                <a:latin typeface="Calibri"/>
                <a:cs typeface="Calibri"/>
              </a:rPr>
              <a:t>los</a:t>
            </a:r>
            <a:r>
              <a:rPr sz="2200" spc="-20" dirty="0" smtClean="0">
                <a:latin typeface="Calibri"/>
                <a:cs typeface="Calibri"/>
              </a:rPr>
              <a:t> </a:t>
            </a:r>
            <a:r>
              <a:rPr sz="2200" spc="-19" dirty="0" smtClean="0">
                <a:latin typeface="Calibri"/>
                <a:cs typeface="Calibri"/>
              </a:rPr>
              <a:t>r</a:t>
            </a:r>
            <a:r>
              <a:rPr sz="2200" spc="0" dirty="0" smtClean="0">
                <a:latin typeface="Calibri"/>
                <a:cs typeface="Calibri"/>
              </a:rPr>
              <a:t>ec</a:t>
            </a:r>
            <a:r>
              <a:rPr sz="2200" spc="-4" dirty="0" smtClean="0">
                <a:latin typeface="Calibri"/>
                <a:cs typeface="Calibri"/>
              </a:rPr>
              <a:t>u</a:t>
            </a:r>
            <a:r>
              <a:rPr sz="2200" spc="-34" dirty="0" smtClean="0">
                <a:latin typeface="Calibri"/>
                <a:cs typeface="Calibri"/>
              </a:rPr>
              <a:t>r</a:t>
            </a:r>
            <a:r>
              <a:rPr sz="2200" spc="0" dirty="0" smtClean="0">
                <a:latin typeface="Calibri"/>
                <a:cs typeface="Calibri"/>
              </a:rPr>
              <a:t>s</a:t>
            </a:r>
            <a:r>
              <a:rPr sz="2200" spc="9" dirty="0" smtClean="0">
                <a:latin typeface="Calibri"/>
                <a:cs typeface="Calibri"/>
              </a:rPr>
              <a:t>os</a:t>
            </a:r>
            <a:r>
              <a:rPr sz="2200" spc="0" dirty="0" smtClean="0">
                <a:latin typeface="Calibri"/>
                <a:cs typeface="Calibri"/>
              </a:rPr>
              <a:t>.</a:t>
            </a:r>
            <a:endParaRPr sz="2200" dirty="0">
              <a:latin typeface="Calibri"/>
              <a:cs typeface="Calibri"/>
            </a:endParaRPr>
          </a:p>
        </p:txBody>
      </p:sp>
      <p:sp>
        <p:nvSpPr>
          <p:cNvPr id="11" name="object 3"/>
          <p:cNvSpPr txBox="1"/>
          <p:nvPr/>
        </p:nvSpPr>
        <p:spPr>
          <a:xfrm>
            <a:off x="4673416" y="2522740"/>
            <a:ext cx="3960469" cy="2936684"/>
          </a:xfrm>
          <a:prstGeom prst="rect">
            <a:avLst/>
          </a:prstGeom>
        </p:spPr>
        <p:txBody>
          <a:bodyPr wrap="square" lIns="0" tIns="0" rIns="0" bIns="0" rtlCol="0">
            <a:noAutofit/>
          </a:bodyPr>
          <a:lstStyle/>
          <a:p>
            <a:pPr>
              <a:lnSpc>
                <a:spcPts val="500"/>
              </a:lnSpc>
              <a:spcBef>
                <a:spcPts val="6"/>
              </a:spcBef>
            </a:pPr>
            <a:endParaRPr sz="500"/>
          </a:p>
          <a:p>
            <a:pPr marL="107670">
              <a:lnSpc>
                <a:spcPct val="101725"/>
              </a:lnSpc>
            </a:pPr>
            <a:r>
              <a:rPr sz="2800" spc="0" dirty="0" smtClean="0">
                <a:latin typeface="Calibri"/>
                <a:cs typeface="Calibri"/>
              </a:rPr>
              <a:t>De</a:t>
            </a:r>
            <a:r>
              <a:rPr sz="2800" spc="-31" dirty="0" smtClean="0">
                <a:latin typeface="Calibri"/>
                <a:cs typeface="Calibri"/>
              </a:rPr>
              <a:t> </a:t>
            </a:r>
            <a:r>
              <a:rPr sz="2800" spc="0" dirty="0" smtClean="0">
                <a:latin typeface="Calibri"/>
                <a:cs typeface="Calibri"/>
              </a:rPr>
              <a:t>Ge</a:t>
            </a:r>
            <a:r>
              <a:rPr sz="2800" spc="-39" dirty="0" smtClean="0">
                <a:latin typeface="Calibri"/>
                <a:cs typeface="Calibri"/>
              </a:rPr>
              <a:t>s</a:t>
            </a:r>
            <a:r>
              <a:rPr sz="2800" spc="0" dirty="0" smtClean="0">
                <a:latin typeface="Calibri"/>
                <a:cs typeface="Calibri"/>
              </a:rPr>
              <a:t>tió</a:t>
            </a:r>
            <a:r>
              <a:rPr sz="2800" spc="-9" dirty="0" smtClean="0">
                <a:latin typeface="Calibri"/>
                <a:cs typeface="Calibri"/>
              </a:rPr>
              <a:t>n</a:t>
            </a:r>
            <a:r>
              <a:rPr sz="2800" spc="0" dirty="0" smtClean="0">
                <a:latin typeface="Calibri"/>
                <a:cs typeface="Calibri"/>
              </a:rPr>
              <a:t>:</a:t>
            </a:r>
            <a:endParaRPr sz="2800">
              <a:latin typeface="Calibri"/>
              <a:cs typeface="Calibri"/>
            </a:endParaRPr>
          </a:p>
          <a:p>
            <a:pPr marL="336270" marR="54669" indent="-228600" algn="just">
              <a:lnSpc>
                <a:spcPts val="2685"/>
              </a:lnSpc>
              <a:spcBef>
                <a:spcPts val="1133"/>
              </a:spcBef>
            </a:pPr>
            <a:r>
              <a:rPr sz="2200" spc="0" dirty="0" smtClean="0">
                <a:latin typeface="Calibri"/>
                <a:cs typeface="Calibri"/>
              </a:rPr>
              <a:t>•</a:t>
            </a:r>
            <a:r>
              <a:rPr sz="2200" spc="198" dirty="0" smtClean="0">
                <a:latin typeface="Calibri"/>
                <a:cs typeface="Calibri"/>
              </a:rPr>
              <a:t> </a:t>
            </a:r>
            <a:r>
              <a:rPr sz="2200" spc="0" dirty="0" smtClean="0">
                <a:latin typeface="Calibri"/>
                <a:cs typeface="Calibri"/>
              </a:rPr>
              <a:t>Debe</a:t>
            </a:r>
            <a:r>
              <a:rPr sz="2200" spc="-50" dirty="0" smtClean="0">
                <a:latin typeface="Calibri"/>
                <a:cs typeface="Calibri"/>
              </a:rPr>
              <a:t>r</a:t>
            </a:r>
            <a:r>
              <a:rPr sz="2200" spc="0" dirty="0" smtClean="0">
                <a:latin typeface="Calibri"/>
                <a:cs typeface="Calibri"/>
              </a:rPr>
              <a:t>án </a:t>
            </a:r>
            <a:r>
              <a:rPr sz="2200" spc="485" dirty="0" smtClean="0">
                <a:latin typeface="Calibri"/>
                <a:cs typeface="Calibri"/>
              </a:rPr>
              <a:t> </a:t>
            </a:r>
            <a:r>
              <a:rPr sz="2200" spc="0" dirty="0" smtClean="0">
                <a:latin typeface="Calibri"/>
                <a:cs typeface="Calibri"/>
              </a:rPr>
              <a:t>medir   </a:t>
            </a:r>
            <a:r>
              <a:rPr sz="2200" spc="-4" dirty="0" smtClean="0">
                <a:latin typeface="Calibri"/>
                <a:cs typeface="Calibri"/>
              </a:rPr>
              <a:t>e</a:t>
            </a:r>
            <a:r>
              <a:rPr sz="2200" spc="0" dirty="0" smtClean="0">
                <a:latin typeface="Calibri"/>
                <a:cs typeface="Calibri"/>
              </a:rPr>
              <a:t>l  </a:t>
            </a:r>
            <a:r>
              <a:rPr sz="2200" spc="9" dirty="0" smtClean="0">
                <a:latin typeface="Calibri"/>
                <a:cs typeface="Calibri"/>
              </a:rPr>
              <a:t> </a:t>
            </a:r>
            <a:r>
              <a:rPr sz="2200" spc="-34" dirty="0" smtClean="0">
                <a:latin typeface="Calibri"/>
                <a:cs typeface="Calibri"/>
              </a:rPr>
              <a:t>a</a:t>
            </a:r>
            <a:r>
              <a:rPr sz="2200" spc="-29" dirty="0" smtClean="0">
                <a:latin typeface="Calibri"/>
                <a:cs typeface="Calibri"/>
              </a:rPr>
              <a:t>v</a:t>
            </a:r>
            <a:r>
              <a:rPr sz="2200" spc="0" dirty="0" smtClean="0">
                <a:latin typeface="Calibri"/>
                <a:cs typeface="Calibri"/>
              </a:rPr>
              <a:t>a</a:t>
            </a:r>
            <a:r>
              <a:rPr sz="2200" spc="9" dirty="0" smtClean="0">
                <a:latin typeface="Calibri"/>
                <a:cs typeface="Calibri"/>
              </a:rPr>
              <a:t>n</a:t>
            </a:r>
            <a:r>
              <a:rPr sz="2200" spc="0" dirty="0" smtClean="0">
                <a:latin typeface="Calibri"/>
                <a:cs typeface="Calibri"/>
              </a:rPr>
              <a:t>ce </a:t>
            </a:r>
            <a:r>
              <a:rPr sz="2200" spc="464" dirty="0" smtClean="0">
                <a:latin typeface="Calibri"/>
                <a:cs typeface="Calibri"/>
              </a:rPr>
              <a:t> </a:t>
            </a:r>
            <a:r>
              <a:rPr sz="2200" spc="0" dirty="0" smtClean="0">
                <a:latin typeface="Calibri"/>
                <a:cs typeface="Calibri"/>
              </a:rPr>
              <a:t>y </a:t>
            </a:r>
            <a:endParaRPr sz="2200">
              <a:latin typeface="Calibri"/>
              <a:cs typeface="Calibri"/>
            </a:endParaRPr>
          </a:p>
          <a:p>
            <a:pPr marL="336270" marR="54669" algn="just">
              <a:lnSpc>
                <a:spcPts val="2685"/>
              </a:lnSpc>
            </a:pPr>
            <a:r>
              <a:rPr sz="2200" spc="0" dirty="0" smtClean="0">
                <a:latin typeface="Calibri"/>
                <a:cs typeface="Calibri"/>
              </a:rPr>
              <a:t>log</a:t>
            </a:r>
            <a:r>
              <a:rPr sz="2200" spc="-29" dirty="0" smtClean="0">
                <a:latin typeface="Calibri"/>
                <a:cs typeface="Calibri"/>
              </a:rPr>
              <a:t>r</a:t>
            </a:r>
            <a:r>
              <a:rPr sz="2200" spc="0" dirty="0" smtClean="0">
                <a:latin typeface="Calibri"/>
                <a:cs typeface="Calibri"/>
              </a:rPr>
              <a:t>o </a:t>
            </a:r>
            <a:r>
              <a:rPr sz="2200" spc="19" dirty="0" smtClean="0">
                <a:latin typeface="Calibri"/>
                <a:cs typeface="Calibri"/>
              </a:rPr>
              <a:t> </a:t>
            </a:r>
            <a:r>
              <a:rPr sz="2200" spc="0" dirty="0" smtClean="0">
                <a:latin typeface="Calibri"/>
                <a:cs typeface="Calibri"/>
              </a:rPr>
              <a:t>en </a:t>
            </a:r>
            <a:r>
              <a:rPr sz="2200" spc="53" dirty="0" smtClean="0">
                <a:latin typeface="Calibri"/>
                <a:cs typeface="Calibri"/>
              </a:rPr>
              <a:t> </a:t>
            </a:r>
            <a:r>
              <a:rPr sz="2200" spc="0" dirty="0" smtClean="0">
                <a:latin typeface="Calibri"/>
                <a:cs typeface="Calibri"/>
              </a:rPr>
              <a:t>p</a:t>
            </a:r>
            <a:r>
              <a:rPr sz="2200" spc="-34" dirty="0" smtClean="0">
                <a:latin typeface="Calibri"/>
                <a:cs typeface="Calibri"/>
              </a:rPr>
              <a:t>r</a:t>
            </a:r>
            <a:r>
              <a:rPr sz="2200" spc="4" dirty="0" smtClean="0">
                <a:latin typeface="Calibri"/>
                <a:cs typeface="Calibri"/>
              </a:rPr>
              <a:t>oc</a:t>
            </a:r>
            <a:r>
              <a:rPr sz="2200" spc="0" dirty="0" smtClean="0">
                <a:latin typeface="Calibri"/>
                <a:cs typeface="Calibri"/>
              </a:rPr>
              <a:t>es</a:t>
            </a:r>
            <a:r>
              <a:rPr sz="2200" spc="9" dirty="0" smtClean="0">
                <a:latin typeface="Calibri"/>
                <a:cs typeface="Calibri"/>
              </a:rPr>
              <a:t>o</a:t>
            </a:r>
            <a:r>
              <a:rPr sz="2200" spc="0" dirty="0" smtClean="0">
                <a:latin typeface="Calibri"/>
                <a:cs typeface="Calibri"/>
              </a:rPr>
              <a:t>s  y </a:t>
            </a:r>
            <a:endParaRPr sz="2200">
              <a:latin typeface="Calibri"/>
              <a:cs typeface="Calibri"/>
            </a:endParaRPr>
          </a:p>
          <a:p>
            <a:pPr marL="336270" marR="54669" algn="just">
              <a:lnSpc>
                <a:spcPts val="2685"/>
              </a:lnSpc>
            </a:pPr>
            <a:r>
              <a:rPr sz="2200" spc="0" dirty="0" smtClean="0">
                <a:latin typeface="Calibri"/>
                <a:cs typeface="Calibri"/>
              </a:rPr>
              <a:t>actividades, es</a:t>
            </a:r>
            <a:r>
              <a:rPr sz="2200" spc="61" dirty="0" smtClean="0">
                <a:latin typeface="Calibri"/>
                <a:cs typeface="Calibri"/>
              </a:rPr>
              <a:t> </a:t>
            </a:r>
            <a:r>
              <a:rPr sz="2200" spc="0" dirty="0" smtClean="0">
                <a:latin typeface="Calibri"/>
                <a:cs typeface="Calibri"/>
              </a:rPr>
              <a:t>d</a:t>
            </a:r>
            <a:r>
              <a:rPr sz="2200" spc="4" dirty="0" smtClean="0">
                <a:latin typeface="Calibri"/>
                <a:cs typeface="Calibri"/>
              </a:rPr>
              <a:t>e</a:t>
            </a:r>
            <a:r>
              <a:rPr sz="2200" spc="0" dirty="0" smtClean="0">
                <a:latin typeface="Calibri"/>
                <a:cs typeface="Calibri"/>
              </a:rPr>
              <a:t>ci</a:t>
            </a:r>
            <a:r>
              <a:rPr sz="2200" spc="-194" dirty="0" smtClean="0">
                <a:latin typeface="Calibri"/>
                <a:cs typeface="Calibri"/>
              </a:rPr>
              <a:t>r</a:t>
            </a:r>
            <a:r>
              <a:rPr sz="2200" spc="0" dirty="0" smtClean="0">
                <a:latin typeface="Calibri"/>
                <a:cs typeface="Calibri"/>
              </a:rPr>
              <a:t>,</a:t>
            </a:r>
            <a:r>
              <a:rPr sz="2200" spc="50" dirty="0" smtClean="0">
                <a:latin typeface="Calibri"/>
                <a:cs typeface="Calibri"/>
              </a:rPr>
              <a:t> </a:t>
            </a:r>
            <a:r>
              <a:rPr sz="2200" spc="0" dirty="0" smtClean="0">
                <a:latin typeface="Calibri"/>
                <a:cs typeface="Calibri"/>
              </a:rPr>
              <a:t>s</a:t>
            </a:r>
            <a:r>
              <a:rPr sz="2200" spc="9" dirty="0" smtClean="0">
                <a:latin typeface="Calibri"/>
                <a:cs typeface="Calibri"/>
              </a:rPr>
              <a:t>ob</a:t>
            </a:r>
            <a:r>
              <a:rPr sz="2200" spc="-19" dirty="0" smtClean="0">
                <a:latin typeface="Calibri"/>
                <a:cs typeface="Calibri"/>
              </a:rPr>
              <a:t>r</a:t>
            </a:r>
            <a:r>
              <a:rPr sz="2200" spc="0" dirty="0" smtClean="0">
                <a:latin typeface="Calibri"/>
                <a:cs typeface="Calibri"/>
              </a:rPr>
              <a:t>e</a:t>
            </a:r>
            <a:r>
              <a:rPr sz="2200" spc="25" dirty="0" smtClean="0">
                <a:latin typeface="Calibri"/>
                <a:cs typeface="Calibri"/>
              </a:rPr>
              <a:t> </a:t>
            </a:r>
            <a:r>
              <a:rPr sz="2200" spc="0" dirty="0" smtClean="0">
                <a:latin typeface="Calibri"/>
                <a:cs typeface="Calibri"/>
              </a:rPr>
              <a:t>la </a:t>
            </a:r>
            <a:endParaRPr sz="2200">
              <a:latin typeface="Calibri"/>
              <a:cs typeface="Calibri"/>
            </a:endParaRPr>
          </a:p>
          <a:p>
            <a:pPr marL="336270" marR="54669" algn="just">
              <a:lnSpc>
                <a:spcPts val="2685"/>
              </a:lnSpc>
            </a:pPr>
            <a:r>
              <a:rPr sz="2200" spc="-44" dirty="0" smtClean="0">
                <a:latin typeface="Calibri"/>
                <a:cs typeface="Calibri"/>
              </a:rPr>
              <a:t>f</a:t>
            </a:r>
            <a:r>
              <a:rPr sz="2200" spc="4" dirty="0" smtClean="0">
                <a:latin typeface="Calibri"/>
                <a:cs typeface="Calibri"/>
              </a:rPr>
              <a:t>o</a:t>
            </a:r>
            <a:r>
              <a:rPr sz="2200" spc="0" dirty="0" smtClean="0">
                <a:latin typeface="Calibri"/>
                <a:cs typeface="Calibri"/>
              </a:rPr>
              <a:t>rma en</a:t>
            </a:r>
            <a:r>
              <a:rPr sz="2200" spc="36" dirty="0" smtClean="0">
                <a:latin typeface="Calibri"/>
                <a:cs typeface="Calibri"/>
              </a:rPr>
              <a:t> </a:t>
            </a:r>
            <a:r>
              <a:rPr sz="2200" spc="9" dirty="0" smtClean="0">
                <a:latin typeface="Calibri"/>
                <a:cs typeface="Calibri"/>
              </a:rPr>
              <a:t>q</a:t>
            </a:r>
            <a:r>
              <a:rPr sz="2200" spc="0" dirty="0" smtClean="0">
                <a:latin typeface="Calibri"/>
                <a:cs typeface="Calibri"/>
              </a:rPr>
              <a:t>ue</a:t>
            </a:r>
            <a:r>
              <a:rPr sz="2200" spc="15" dirty="0" smtClean="0">
                <a:latin typeface="Calibri"/>
                <a:cs typeface="Calibri"/>
              </a:rPr>
              <a:t> </a:t>
            </a:r>
            <a:r>
              <a:rPr sz="2200" spc="0" dirty="0" smtClean="0">
                <a:latin typeface="Calibri"/>
                <a:cs typeface="Calibri"/>
              </a:rPr>
              <a:t>los</a:t>
            </a:r>
            <a:r>
              <a:rPr sz="2200" spc="33" dirty="0" smtClean="0">
                <a:latin typeface="Calibri"/>
                <a:cs typeface="Calibri"/>
              </a:rPr>
              <a:t> </a:t>
            </a:r>
            <a:r>
              <a:rPr sz="2200" spc="9" dirty="0" smtClean="0">
                <a:latin typeface="Calibri"/>
                <a:cs typeface="Calibri"/>
              </a:rPr>
              <a:t>b</a:t>
            </a:r>
            <a:r>
              <a:rPr sz="2200" spc="0" dirty="0" smtClean="0">
                <a:latin typeface="Calibri"/>
                <a:cs typeface="Calibri"/>
              </a:rPr>
              <a:t>ie</a:t>
            </a:r>
            <a:r>
              <a:rPr sz="2200" spc="9" dirty="0" smtClean="0">
                <a:latin typeface="Calibri"/>
                <a:cs typeface="Calibri"/>
              </a:rPr>
              <a:t>n</a:t>
            </a:r>
            <a:r>
              <a:rPr sz="2200" spc="0" dirty="0" smtClean="0">
                <a:latin typeface="Calibri"/>
                <a:cs typeface="Calibri"/>
              </a:rPr>
              <a:t>es y </a:t>
            </a:r>
            <a:endParaRPr sz="2200">
              <a:latin typeface="Calibri"/>
              <a:cs typeface="Calibri"/>
            </a:endParaRPr>
          </a:p>
          <a:p>
            <a:pPr marL="336270" marR="54669" algn="just">
              <a:lnSpc>
                <a:spcPts val="2685"/>
              </a:lnSpc>
            </a:pPr>
            <a:r>
              <a:rPr sz="2200" spc="0" dirty="0" smtClean="0">
                <a:latin typeface="Calibri"/>
                <a:cs typeface="Calibri"/>
              </a:rPr>
              <a:t>se</a:t>
            </a:r>
            <a:r>
              <a:rPr sz="2200" spc="29" dirty="0" smtClean="0">
                <a:latin typeface="Calibri"/>
                <a:cs typeface="Calibri"/>
              </a:rPr>
              <a:t>r</a:t>
            </a:r>
            <a:r>
              <a:rPr sz="2200" spc="0" dirty="0" smtClean="0">
                <a:latin typeface="Calibri"/>
                <a:cs typeface="Calibri"/>
              </a:rPr>
              <a:t>vicios p</a:t>
            </a:r>
            <a:r>
              <a:rPr sz="2200" spc="4" dirty="0" smtClean="0">
                <a:latin typeface="Calibri"/>
                <a:cs typeface="Calibri"/>
              </a:rPr>
              <a:t>ú</a:t>
            </a:r>
            <a:r>
              <a:rPr sz="2200" spc="0" dirty="0" smtClean="0">
                <a:latin typeface="Calibri"/>
                <a:cs typeface="Calibri"/>
              </a:rPr>
              <a:t>bl</a:t>
            </a:r>
            <a:r>
              <a:rPr sz="2200" spc="9" dirty="0" smtClean="0">
                <a:latin typeface="Calibri"/>
                <a:cs typeface="Calibri"/>
              </a:rPr>
              <a:t>i</a:t>
            </a:r>
            <a:r>
              <a:rPr sz="2200" spc="-29" dirty="0" smtClean="0">
                <a:latin typeface="Calibri"/>
                <a:cs typeface="Calibri"/>
              </a:rPr>
              <a:t>c</a:t>
            </a:r>
            <a:r>
              <a:rPr sz="2200" spc="4" dirty="0" smtClean="0">
                <a:latin typeface="Calibri"/>
                <a:cs typeface="Calibri"/>
              </a:rPr>
              <a:t>o</a:t>
            </a:r>
            <a:r>
              <a:rPr sz="2200" spc="0" dirty="0" smtClean="0">
                <a:latin typeface="Calibri"/>
                <a:cs typeface="Calibri"/>
              </a:rPr>
              <a:t>s</a:t>
            </a:r>
            <a:r>
              <a:rPr sz="2200" spc="21" dirty="0" smtClean="0">
                <a:latin typeface="Calibri"/>
                <a:cs typeface="Calibri"/>
              </a:rPr>
              <a:t> </a:t>
            </a:r>
            <a:r>
              <a:rPr sz="2200" spc="0" dirty="0" smtClean="0">
                <a:latin typeface="Calibri"/>
                <a:cs typeface="Calibri"/>
              </a:rPr>
              <a:t>s</a:t>
            </a:r>
            <a:r>
              <a:rPr sz="2200" spc="9" dirty="0" smtClean="0">
                <a:latin typeface="Calibri"/>
                <a:cs typeface="Calibri"/>
              </a:rPr>
              <a:t>o</a:t>
            </a:r>
            <a:r>
              <a:rPr sz="2200" spc="0" dirty="0" smtClean="0">
                <a:latin typeface="Calibri"/>
                <a:cs typeface="Calibri"/>
              </a:rPr>
              <a:t>n </a:t>
            </a:r>
            <a:endParaRPr sz="2200">
              <a:latin typeface="Calibri"/>
              <a:cs typeface="Calibri"/>
            </a:endParaRPr>
          </a:p>
          <a:p>
            <a:pPr marL="336270" marR="54669" algn="just">
              <a:lnSpc>
                <a:spcPts val="2685"/>
              </a:lnSpc>
            </a:pPr>
            <a:r>
              <a:rPr sz="2200" spc="-25" dirty="0" smtClean="0">
                <a:latin typeface="Calibri"/>
                <a:cs typeface="Calibri"/>
              </a:rPr>
              <a:t>g</a:t>
            </a:r>
            <a:r>
              <a:rPr sz="2200" spc="0" dirty="0" smtClean="0">
                <a:latin typeface="Calibri"/>
                <a:cs typeface="Calibri"/>
              </a:rPr>
              <a:t>en</a:t>
            </a:r>
            <a:r>
              <a:rPr sz="2200" spc="-9" dirty="0" smtClean="0">
                <a:latin typeface="Calibri"/>
                <a:cs typeface="Calibri"/>
              </a:rPr>
              <a:t>e</a:t>
            </a:r>
            <a:r>
              <a:rPr sz="2200" spc="-44" dirty="0" smtClean="0">
                <a:latin typeface="Calibri"/>
                <a:cs typeface="Calibri"/>
              </a:rPr>
              <a:t>r</a:t>
            </a:r>
            <a:r>
              <a:rPr sz="2200" spc="0" dirty="0" smtClean="0">
                <a:latin typeface="Calibri"/>
                <a:cs typeface="Calibri"/>
              </a:rPr>
              <a:t>ados</a:t>
            </a:r>
            <a:r>
              <a:rPr sz="2200" spc="-17" dirty="0" smtClean="0">
                <a:latin typeface="Calibri"/>
                <a:cs typeface="Calibri"/>
              </a:rPr>
              <a:t> </a:t>
            </a:r>
            <a:r>
              <a:rPr sz="2200" spc="0" dirty="0" smtClean="0">
                <a:latin typeface="Calibri"/>
                <a:cs typeface="Calibri"/>
              </a:rPr>
              <a:t>y e</a:t>
            </a:r>
            <a:r>
              <a:rPr sz="2200" spc="-29" dirty="0" smtClean="0">
                <a:latin typeface="Calibri"/>
                <a:cs typeface="Calibri"/>
              </a:rPr>
              <a:t>n</a:t>
            </a:r>
            <a:r>
              <a:rPr sz="2200" spc="0" dirty="0" smtClean="0">
                <a:latin typeface="Calibri"/>
                <a:cs typeface="Calibri"/>
              </a:rPr>
              <a:t>t</a:t>
            </a:r>
            <a:r>
              <a:rPr sz="2200" spc="-29" dirty="0" smtClean="0">
                <a:latin typeface="Calibri"/>
                <a:cs typeface="Calibri"/>
              </a:rPr>
              <a:t>r</a:t>
            </a:r>
            <a:r>
              <a:rPr sz="2200" spc="0" dirty="0" smtClean="0">
                <a:latin typeface="Calibri"/>
                <a:cs typeface="Calibri"/>
              </a:rPr>
              <a:t>e</a:t>
            </a:r>
            <a:r>
              <a:rPr sz="2200" spc="-39" dirty="0" smtClean="0">
                <a:latin typeface="Calibri"/>
                <a:cs typeface="Calibri"/>
              </a:rPr>
              <a:t>g</a:t>
            </a:r>
            <a:r>
              <a:rPr sz="2200" spc="0" dirty="0" smtClean="0">
                <a:latin typeface="Calibri"/>
                <a:cs typeface="Calibri"/>
              </a:rPr>
              <a:t>ados</a:t>
            </a:r>
            <a:endParaRPr sz="2200">
              <a:latin typeface="Calibri"/>
              <a:cs typeface="Calibri"/>
            </a:endParaRPr>
          </a:p>
        </p:txBody>
      </p:sp>
      <p:sp>
        <p:nvSpPr>
          <p:cNvPr id="12" name="object 2"/>
          <p:cNvSpPr txBox="1"/>
          <p:nvPr/>
        </p:nvSpPr>
        <p:spPr>
          <a:xfrm>
            <a:off x="712946" y="5459424"/>
            <a:ext cx="7920939" cy="326288"/>
          </a:xfrm>
          <a:prstGeom prst="rect">
            <a:avLst/>
          </a:prstGeom>
        </p:spPr>
        <p:txBody>
          <a:bodyPr wrap="square" lIns="0" tIns="0" rIns="0" bIns="0" rtlCol="0">
            <a:noAutofit/>
          </a:bodyPr>
          <a:lstStyle/>
          <a:p>
            <a:pPr marL="25400">
              <a:lnSpc>
                <a:spcPts val="1000"/>
              </a:lnSpc>
            </a:pPr>
            <a:endParaRPr sz="1000"/>
          </a:p>
        </p:txBody>
      </p:sp>
    </p:spTree>
    <p:extLst>
      <p:ext uri="{BB962C8B-B14F-4D97-AF65-F5344CB8AC3E}">
        <p14:creationId xmlns:p14="http://schemas.microsoft.com/office/powerpoint/2010/main" val="216152014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31"/>
          <p:cNvSpPr/>
          <p:nvPr/>
        </p:nvSpPr>
        <p:spPr>
          <a:xfrm>
            <a:off x="910657" y="1684314"/>
            <a:ext cx="2297176" cy="918972"/>
          </a:xfrm>
          <a:custGeom>
            <a:avLst/>
            <a:gdLst/>
            <a:ahLst/>
            <a:cxnLst/>
            <a:rect l="l" t="t" r="r" b="b"/>
            <a:pathLst>
              <a:path w="2297176" h="918972">
                <a:moveTo>
                  <a:pt x="1837689" y="0"/>
                </a:moveTo>
                <a:lnTo>
                  <a:pt x="0" y="0"/>
                </a:lnTo>
                <a:lnTo>
                  <a:pt x="459359" y="459486"/>
                </a:lnTo>
                <a:lnTo>
                  <a:pt x="0" y="918972"/>
                </a:lnTo>
                <a:lnTo>
                  <a:pt x="1837689" y="918972"/>
                </a:lnTo>
                <a:lnTo>
                  <a:pt x="2297176" y="459486"/>
                </a:lnTo>
                <a:lnTo>
                  <a:pt x="1837689" y="0"/>
                </a:lnTo>
                <a:close/>
              </a:path>
            </a:pathLst>
          </a:custGeom>
          <a:solidFill>
            <a:srgbClr val="C0504D"/>
          </a:solidFill>
        </p:spPr>
        <p:txBody>
          <a:bodyPr wrap="square" lIns="0" tIns="0" rIns="0" bIns="0" rtlCol="0">
            <a:noAutofit/>
          </a:bodyPr>
          <a:lstStyle/>
          <a:p>
            <a:endParaRPr/>
          </a:p>
        </p:txBody>
      </p:sp>
      <p:sp>
        <p:nvSpPr>
          <p:cNvPr id="5" name="object 32"/>
          <p:cNvSpPr/>
          <p:nvPr/>
        </p:nvSpPr>
        <p:spPr>
          <a:xfrm>
            <a:off x="2909129" y="1762418"/>
            <a:ext cx="5382895" cy="762762"/>
          </a:xfrm>
          <a:custGeom>
            <a:avLst/>
            <a:gdLst/>
            <a:ahLst/>
            <a:cxnLst/>
            <a:rect l="l" t="t" r="r" b="b"/>
            <a:pathLst>
              <a:path w="5382895" h="762762">
                <a:moveTo>
                  <a:pt x="5001514" y="0"/>
                </a:moveTo>
                <a:lnTo>
                  <a:pt x="0" y="0"/>
                </a:lnTo>
                <a:lnTo>
                  <a:pt x="381380" y="381381"/>
                </a:lnTo>
                <a:lnTo>
                  <a:pt x="0" y="762762"/>
                </a:lnTo>
                <a:lnTo>
                  <a:pt x="5001514" y="762762"/>
                </a:lnTo>
                <a:lnTo>
                  <a:pt x="5382895" y="381381"/>
                </a:lnTo>
                <a:lnTo>
                  <a:pt x="5001514" y="0"/>
                </a:lnTo>
                <a:close/>
              </a:path>
            </a:pathLst>
          </a:custGeom>
          <a:solidFill>
            <a:srgbClr val="E8D0D0"/>
          </a:solidFill>
        </p:spPr>
        <p:txBody>
          <a:bodyPr wrap="square" lIns="0" tIns="0" rIns="0" bIns="0" rtlCol="0">
            <a:noAutofit/>
          </a:bodyPr>
          <a:lstStyle/>
          <a:p>
            <a:endParaRPr/>
          </a:p>
        </p:txBody>
      </p:sp>
      <p:sp>
        <p:nvSpPr>
          <p:cNvPr id="6" name="object 33"/>
          <p:cNvSpPr/>
          <p:nvPr/>
        </p:nvSpPr>
        <p:spPr>
          <a:xfrm>
            <a:off x="2909129" y="1762418"/>
            <a:ext cx="5382895" cy="762762"/>
          </a:xfrm>
          <a:custGeom>
            <a:avLst/>
            <a:gdLst/>
            <a:ahLst/>
            <a:cxnLst/>
            <a:rect l="l" t="t" r="r" b="b"/>
            <a:pathLst>
              <a:path w="5382895" h="762762">
                <a:moveTo>
                  <a:pt x="0" y="0"/>
                </a:moveTo>
                <a:lnTo>
                  <a:pt x="5001514" y="0"/>
                </a:lnTo>
                <a:lnTo>
                  <a:pt x="5382895" y="381381"/>
                </a:lnTo>
                <a:lnTo>
                  <a:pt x="5001514" y="762762"/>
                </a:lnTo>
                <a:lnTo>
                  <a:pt x="0" y="762762"/>
                </a:lnTo>
                <a:lnTo>
                  <a:pt x="381380" y="381381"/>
                </a:lnTo>
                <a:lnTo>
                  <a:pt x="0" y="0"/>
                </a:lnTo>
                <a:close/>
              </a:path>
            </a:pathLst>
          </a:custGeom>
          <a:ln w="25399">
            <a:solidFill>
              <a:srgbClr val="E8D0D0"/>
            </a:solidFill>
          </a:ln>
        </p:spPr>
        <p:txBody>
          <a:bodyPr wrap="square" lIns="0" tIns="0" rIns="0" bIns="0" rtlCol="0">
            <a:noAutofit/>
          </a:bodyPr>
          <a:lstStyle/>
          <a:p>
            <a:endParaRPr/>
          </a:p>
        </p:txBody>
      </p:sp>
      <p:sp>
        <p:nvSpPr>
          <p:cNvPr id="7" name="object 28"/>
          <p:cNvSpPr/>
          <p:nvPr/>
        </p:nvSpPr>
        <p:spPr>
          <a:xfrm>
            <a:off x="910657" y="2731810"/>
            <a:ext cx="2297176" cy="918971"/>
          </a:xfrm>
          <a:custGeom>
            <a:avLst/>
            <a:gdLst/>
            <a:ahLst/>
            <a:cxnLst/>
            <a:rect l="l" t="t" r="r" b="b"/>
            <a:pathLst>
              <a:path w="2297176" h="918972">
                <a:moveTo>
                  <a:pt x="1837689" y="0"/>
                </a:moveTo>
                <a:lnTo>
                  <a:pt x="0" y="0"/>
                </a:lnTo>
                <a:lnTo>
                  <a:pt x="459359" y="459485"/>
                </a:lnTo>
                <a:lnTo>
                  <a:pt x="0" y="918971"/>
                </a:lnTo>
                <a:lnTo>
                  <a:pt x="1837689" y="918971"/>
                </a:lnTo>
                <a:lnTo>
                  <a:pt x="2297176" y="459485"/>
                </a:lnTo>
                <a:lnTo>
                  <a:pt x="1837689" y="0"/>
                </a:lnTo>
                <a:close/>
              </a:path>
            </a:pathLst>
          </a:custGeom>
          <a:solidFill>
            <a:srgbClr val="C0504D"/>
          </a:solidFill>
        </p:spPr>
        <p:txBody>
          <a:bodyPr wrap="square" lIns="0" tIns="0" rIns="0" bIns="0" rtlCol="0">
            <a:noAutofit/>
          </a:bodyPr>
          <a:lstStyle/>
          <a:p>
            <a:endParaRPr/>
          </a:p>
        </p:txBody>
      </p:sp>
      <p:sp>
        <p:nvSpPr>
          <p:cNvPr id="8" name="object 29"/>
          <p:cNvSpPr/>
          <p:nvPr/>
        </p:nvSpPr>
        <p:spPr>
          <a:xfrm>
            <a:off x="2909129" y="2809915"/>
            <a:ext cx="5382895" cy="762762"/>
          </a:xfrm>
          <a:custGeom>
            <a:avLst/>
            <a:gdLst/>
            <a:ahLst/>
            <a:cxnLst/>
            <a:rect l="l" t="t" r="r" b="b"/>
            <a:pathLst>
              <a:path w="5382895" h="762762">
                <a:moveTo>
                  <a:pt x="5001514" y="0"/>
                </a:moveTo>
                <a:lnTo>
                  <a:pt x="0" y="0"/>
                </a:lnTo>
                <a:lnTo>
                  <a:pt x="381380" y="381381"/>
                </a:lnTo>
                <a:lnTo>
                  <a:pt x="0" y="762762"/>
                </a:lnTo>
                <a:lnTo>
                  <a:pt x="5001514" y="762762"/>
                </a:lnTo>
                <a:lnTo>
                  <a:pt x="5382895" y="381381"/>
                </a:lnTo>
                <a:lnTo>
                  <a:pt x="5001514" y="0"/>
                </a:lnTo>
                <a:close/>
              </a:path>
            </a:pathLst>
          </a:custGeom>
          <a:solidFill>
            <a:srgbClr val="E8D0D0"/>
          </a:solidFill>
        </p:spPr>
        <p:txBody>
          <a:bodyPr wrap="square" lIns="0" tIns="0" rIns="0" bIns="0" rtlCol="0">
            <a:noAutofit/>
          </a:bodyPr>
          <a:lstStyle/>
          <a:p>
            <a:endParaRPr/>
          </a:p>
        </p:txBody>
      </p:sp>
      <p:sp>
        <p:nvSpPr>
          <p:cNvPr id="9" name="object 30"/>
          <p:cNvSpPr/>
          <p:nvPr/>
        </p:nvSpPr>
        <p:spPr>
          <a:xfrm>
            <a:off x="2909129" y="2809915"/>
            <a:ext cx="5382895" cy="762762"/>
          </a:xfrm>
          <a:custGeom>
            <a:avLst/>
            <a:gdLst/>
            <a:ahLst/>
            <a:cxnLst/>
            <a:rect l="l" t="t" r="r" b="b"/>
            <a:pathLst>
              <a:path w="5382895" h="762762">
                <a:moveTo>
                  <a:pt x="0" y="0"/>
                </a:moveTo>
                <a:lnTo>
                  <a:pt x="5001514" y="0"/>
                </a:lnTo>
                <a:lnTo>
                  <a:pt x="5382895" y="381381"/>
                </a:lnTo>
                <a:lnTo>
                  <a:pt x="5001514" y="762762"/>
                </a:lnTo>
                <a:lnTo>
                  <a:pt x="0" y="762762"/>
                </a:lnTo>
                <a:lnTo>
                  <a:pt x="381380" y="381381"/>
                </a:lnTo>
                <a:lnTo>
                  <a:pt x="0" y="0"/>
                </a:lnTo>
                <a:close/>
              </a:path>
            </a:pathLst>
          </a:custGeom>
          <a:ln w="25399">
            <a:solidFill>
              <a:srgbClr val="E8D0D0"/>
            </a:solidFill>
          </a:ln>
        </p:spPr>
        <p:txBody>
          <a:bodyPr wrap="square" lIns="0" tIns="0" rIns="0" bIns="0" rtlCol="0">
            <a:noAutofit/>
          </a:bodyPr>
          <a:lstStyle/>
          <a:p>
            <a:endParaRPr/>
          </a:p>
        </p:txBody>
      </p:sp>
      <p:sp>
        <p:nvSpPr>
          <p:cNvPr id="10" name="object 25"/>
          <p:cNvSpPr/>
          <p:nvPr/>
        </p:nvSpPr>
        <p:spPr>
          <a:xfrm>
            <a:off x="910657" y="3779433"/>
            <a:ext cx="2297176" cy="918845"/>
          </a:xfrm>
          <a:custGeom>
            <a:avLst/>
            <a:gdLst/>
            <a:ahLst/>
            <a:cxnLst/>
            <a:rect l="l" t="t" r="r" b="b"/>
            <a:pathLst>
              <a:path w="2297176" h="918845">
                <a:moveTo>
                  <a:pt x="1837689" y="0"/>
                </a:moveTo>
                <a:lnTo>
                  <a:pt x="0" y="0"/>
                </a:lnTo>
                <a:lnTo>
                  <a:pt x="459359" y="459358"/>
                </a:lnTo>
                <a:lnTo>
                  <a:pt x="0" y="918844"/>
                </a:lnTo>
                <a:lnTo>
                  <a:pt x="1837689" y="918844"/>
                </a:lnTo>
                <a:lnTo>
                  <a:pt x="2297176" y="459358"/>
                </a:lnTo>
                <a:lnTo>
                  <a:pt x="1837689" y="0"/>
                </a:lnTo>
                <a:close/>
              </a:path>
            </a:pathLst>
          </a:custGeom>
          <a:solidFill>
            <a:srgbClr val="C0504D"/>
          </a:solidFill>
        </p:spPr>
        <p:txBody>
          <a:bodyPr wrap="square" lIns="0" tIns="0" rIns="0" bIns="0" rtlCol="0">
            <a:noAutofit/>
          </a:bodyPr>
          <a:lstStyle/>
          <a:p>
            <a:endParaRPr/>
          </a:p>
        </p:txBody>
      </p:sp>
      <p:sp>
        <p:nvSpPr>
          <p:cNvPr id="11" name="object 26"/>
          <p:cNvSpPr/>
          <p:nvPr/>
        </p:nvSpPr>
        <p:spPr>
          <a:xfrm>
            <a:off x="2909129" y="3857538"/>
            <a:ext cx="5382895" cy="762635"/>
          </a:xfrm>
          <a:custGeom>
            <a:avLst/>
            <a:gdLst/>
            <a:ahLst/>
            <a:cxnLst/>
            <a:rect l="l" t="t" r="r" b="b"/>
            <a:pathLst>
              <a:path w="5382895" h="762635">
                <a:moveTo>
                  <a:pt x="5001514" y="0"/>
                </a:moveTo>
                <a:lnTo>
                  <a:pt x="0" y="0"/>
                </a:lnTo>
                <a:lnTo>
                  <a:pt x="381380" y="381254"/>
                </a:lnTo>
                <a:lnTo>
                  <a:pt x="0" y="762635"/>
                </a:lnTo>
                <a:lnTo>
                  <a:pt x="5001514" y="762635"/>
                </a:lnTo>
                <a:lnTo>
                  <a:pt x="5382895" y="381254"/>
                </a:lnTo>
                <a:lnTo>
                  <a:pt x="5001514" y="0"/>
                </a:lnTo>
                <a:close/>
              </a:path>
            </a:pathLst>
          </a:custGeom>
          <a:solidFill>
            <a:srgbClr val="E8D0D0"/>
          </a:solidFill>
        </p:spPr>
        <p:txBody>
          <a:bodyPr wrap="square" lIns="0" tIns="0" rIns="0" bIns="0" rtlCol="0">
            <a:noAutofit/>
          </a:bodyPr>
          <a:lstStyle/>
          <a:p>
            <a:endParaRPr/>
          </a:p>
        </p:txBody>
      </p:sp>
      <p:sp>
        <p:nvSpPr>
          <p:cNvPr id="12" name="object 27"/>
          <p:cNvSpPr/>
          <p:nvPr/>
        </p:nvSpPr>
        <p:spPr>
          <a:xfrm>
            <a:off x="2909129" y="3857538"/>
            <a:ext cx="5382895" cy="762635"/>
          </a:xfrm>
          <a:custGeom>
            <a:avLst/>
            <a:gdLst/>
            <a:ahLst/>
            <a:cxnLst/>
            <a:rect l="l" t="t" r="r" b="b"/>
            <a:pathLst>
              <a:path w="5382895" h="762635">
                <a:moveTo>
                  <a:pt x="0" y="0"/>
                </a:moveTo>
                <a:lnTo>
                  <a:pt x="5001514" y="0"/>
                </a:lnTo>
                <a:lnTo>
                  <a:pt x="5382895" y="381254"/>
                </a:lnTo>
                <a:lnTo>
                  <a:pt x="5001514" y="762635"/>
                </a:lnTo>
                <a:lnTo>
                  <a:pt x="0" y="762635"/>
                </a:lnTo>
                <a:lnTo>
                  <a:pt x="381380" y="381254"/>
                </a:lnTo>
                <a:lnTo>
                  <a:pt x="0" y="0"/>
                </a:lnTo>
                <a:close/>
              </a:path>
            </a:pathLst>
          </a:custGeom>
          <a:ln w="25400">
            <a:solidFill>
              <a:srgbClr val="E8D0D0"/>
            </a:solidFill>
          </a:ln>
        </p:spPr>
        <p:txBody>
          <a:bodyPr wrap="square" lIns="0" tIns="0" rIns="0" bIns="0" rtlCol="0">
            <a:noAutofit/>
          </a:bodyPr>
          <a:lstStyle/>
          <a:p>
            <a:endParaRPr/>
          </a:p>
        </p:txBody>
      </p:sp>
      <p:sp>
        <p:nvSpPr>
          <p:cNvPr id="13" name="object 22"/>
          <p:cNvSpPr/>
          <p:nvPr/>
        </p:nvSpPr>
        <p:spPr>
          <a:xfrm>
            <a:off x="910657" y="4826929"/>
            <a:ext cx="2297176" cy="918845"/>
          </a:xfrm>
          <a:custGeom>
            <a:avLst/>
            <a:gdLst/>
            <a:ahLst/>
            <a:cxnLst/>
            <a:rect l="l" t="t" r="r" b="b"/>
            <a:pathLst>
              <a:path w="2297176" h="918845">
                <a:moveTo>
                  <a:pt x="1837689" y="0"/>
                </a:moveTo>
                <a:lnTo>
                  <a:pt x="0" y="0"/>
                </a:lnTo>
                <a:lnTo>
                  <a:pt x="459359" y="459409"/>
                </a:lnTo>
                <a:lnTo>
                  <a:pt x="0" y="918845"/>
                </a:lnTo>
                <a:lnTo>
                  <a:pt x="1837689" y="918845"/>
                </a:lnTo>
                <a:lnTo>
                  <a:pt x="2297176" y="459409"/>
                </a:lnTo>
                <a:lnTo>
                  <a:pt x="1837689" y="0"/>
                </a:lnTo>
                <a:close/>
              </a:path>
            </a:pathLst>
          </a:custGeom>
          <a:solidFill>
            <a:srgbClr val="C0504D"/>
          </a:solidFill>
        </p:spPr>
        <p:txBody>
          <a:bodyPr wrap="square" lIns="0" tIns="0" rIns="0" bIns="0" rtlCol="0">
            <a:noAutofit/>
          </a:bodyPr>
          <a:lstStyle/>
          <a:p>
            <a:endParaRPr/>
          </a:p>
        </p:txBody>
      </p:sp>
      <p:sp>
        <p:nvSpPr>
          <p:cNvPr id="14" name="object 23"/>
          <p:cNvSpPr/>
          <p:nvPr/>
        </p:nvSpPr>
        <p:spPr>
          <a:xfrm>
            <a:off x="2909129" y="4905034"/>
            <a:ext cx="5382895" cy="762635"/>
          </a:xfrm>
          <a:custGeom>
            <a:avLst/>
            <a:gdLst/>
            <a:ahLst/>
            <a:cxnLst/>
            <a:rect l="l" t="t" r="r" b="b"/>
            <a:pathLst>
              <a:path w="5382895" h="762635">
                <a:moveTo>
                  <a:pt x="5001514" y="0"/>
                </a:moveTo>
                <a:lnTo>
                  <a:pt x="0" y="0"/>
                </a:lnTo>
                <a:lnTo>
                  <a:pt x="381380" y="381304"/>
                </a:lnTo>
                <a:lnTo>
                  <a:pt x="0" y="762634"/>
                </a:lnTo>
                <a:lnTo>
                  <a:pt x="5001514" y="762634"/>
                </a:lnTo>
                <a:lnTo>
                  <a:pt x="5382895" y="381304"/>
                </a:lnTo>
                <a:lnTo>
                  <a:pt x="5001514" y="0"/>
                </a:lnTo>
                <a:close/>
              </a:path>
            </a:pathLst>
          </a:custGeom>
          <a:solidFill>
            <a:srgbClr val="E8D0D0"/>
          </a:solidFill>
        </p:spPr>
        <p:txBody>
          <a:bodyPr wrap="square" lIns="0" tIns="0" rIns="0" bIns="0" rtlCol="0">
            <a:noAutofit/>
          </a:bodyPr>
          <a:lstStyle/>
          <a:p>
            <a:endParaRPr/>
          </a:p>
        </p:txBody>
      </p:sp>
      <p:sp>
        <p:nvSpPr>
          <p:cNvPr id="15" name="object 24"/>
          <p:cNvSpPr/>
          <p:nvPr/>
        </p:nvSpPr>
        <p:spPr>
          <a:xfrm>
            <a:off x="2909129" y="4905034"/>
            <a:ext cx="5382895" cy="762635"/>
          </a:xfrm>
          <a:custGeom>
            <a:avLst/>
            <a:gdLst/>
            <a:ahLst/>
            <a:cxnLst/>
            <a:rect l="l" t="t" r="r" b="b"/>
            <a:pathLst>
              <a:path w="5382895" h="762635">
                <a:moveTo>
                  <a:pt x="0" y="0"/>
                </a:moveTo>
                <a:lnTo>
                  <a:pt x="5001514" y="0"/>
                </a:lnTo>
                <a:lnTo>
                  <a:pt x="5382895" y="381304"/>
                </a:lnTo>
                <a:lnTo>
                  <a:pt x="5001514" y="762634"/>
                </a:lnTo>
                <a:lnTo>
                  <a:pt x="0" y="762634"/>
                </a:lnTo>
                <a:lnTo>
                  <a:pt x="381380" y="381304"/>
                </a:lnTo>
                <a:lnTo>
                  <a:pt x="0" y="0"/>
                </a:lnTo>
                <a:close/>
              </a:path>
            </a:pathLst>
          </a:custGeom>
          <a:ln w="25400">
            <a:solidFill>
              <a:srgbClr val="E8D0D0"/>
            </a:solidFill>
          </a:ln>
        </p:spPr>
        <p:txBody>
          <a:bodyPr wrap="square" lIns="0" tIns="0" rIns="0" bIns="0" rtlCol="0">
            <a:noAutofit/>
          </a:bodyPr>
          <a:lstStyle/>
          <a:p>
            <a:endParaRPr/>
          </a:p>
        </p:txBody>
      </p:sp>
      <p:sp>
        <p:nvSpPr>
          <p:cNvPr id="16" name="object 20"/>
          <p:cNvSpPr txBox="1"/>
          <p:nvPr/>
        </p:nvSpPr>
        <p:spPr>
          <a:xfrm>
            <a:off x="1279719" y="1224336"/>
            <a:ext cx="1846404" cy="279907"/>
          </a:xfrm>
          <a:prstGeom prst="rect">
            <a:avLst/>
          </a:prstGeom>
        </p:spPr>
        <p:txBody>
          <a:bodyPr wrap="square" lIns="0" tIns="0" rIns="0" bIns="0" rtlCol="0">
            <a:noAutofit/>
          </a:bodyPr>
          <a:lstStyle/>
          <a:p>
            <a:pPr marL="12700">
              <a:lnSpc>
                <a:spcPts val="2150"/>
              </a:lnSpc>
              <a:spcBef>
                <a:spcPts val="107"/>
              </a:spcBef>
            </a:pPr>
            <a:r>
              <a:rPr sz="2000" spc="0" dirty="0" smtClean="0">
                <a:latin typeface="Arial"/>
                <a:cs typeface="Arial"/>
              </a:rPr>
              <a:t>Los</a:t>
            </a:r>
            <a:r>
              <a:rPr sz="2000" spc="-4" dirty="0" smtClean="0">
                <a:latin typeface="Arial"/>
                <a:cs typeface="Arial"/>
              </a:rPr>
              <a:t> </a:t>
            </a:r>
            <a:r>
              <a:rPr sz="2000" spc="0" dirty="0" smtClean="0">
                <a:latin typeface="Arial"/>
                <a:cs typeface="Arial"/>
              </a:rPr>
              <a:t>indi</a:t>
            </a:r>
            <a:r>
              <a:rPr sz="2000" spc="4" dirty="0" smtClean="0">
                <a:latin typeface="Arial"/>
                <a:cs typeface="Arial"/>
              </a:rPr>
              <a:t>c</a:t>
            </a:r>
            <a:r>
              <a:rPr sz="2000" spc="0" dirty="0" smtClean="0">
                <a:latin typeface="Arial"/>
                <a:cs typeface="Arial"/>
              </a:rPr>
              <a:t>ado</a:t>
            </a:r>
            <a:r>
              <a:rPr sz="2000" spc="9" dirty="0" smtClean="0">
                <a:latin typeface="Arial"/>
                <a:cs typeface="Arial"/>
              </a:rPr>
              <a:t>r</a:t>
            </a:r>
            <a:r>
              <a:rPr sz="2000" spc="0" dirty="0" smtClean="0">
                <a:latin typeface="Arial"/>
                <a:cs typeface="Arial"/>
              </a:rPr>
              <a:t>es</a:t>
            </a:r>
            <a:endParaRPr sz="2000">
              <a:latin typeface="Arial"/>
              <a:cs typeface="Arial"/>
            </a:endParaRPr>
          </a:p>
        </p:txBody>
      </p:sp>
      <p:sp>
        <p:nvSpPr>
          <p:cNvPr id="17" name="object 19"/>
          <p:cNvSpPr txBox="1"/>
          <p:nvPr/>
        </p:nvSpPr>
        <p:spPr>
          <a:xfrm>
            <a:off x="3128719" y="1224336"/>
            <a:ext cx="5045315" cy="1047987"/>
          </a:xfrm>
          <a:prstGeom prst="rect">
            <a:avLst/>
          </a:prstGeom>
        </p:spPr>
        <p:txBody>
          <a:bodyPr wrap="square" lIns="0" tIns="0" rIns="0" bIns="0" rtlCol="0">
            <a:noAutofit/>
          </a:bodyPr>
          <a:lstStyle/>
          <a:p>
            <a:pPr marL="12700">
              <a:lnSpc>
                <a:spcPts val="2150"/>
              </a:lnSpc>
              <a:spcBef>
                <a:spcPts val="107"/>
              </a:spcBef>
            </a:pPr>
            <a:r>
              <a:rPr sz="2000" spc="0" dirty="0" smtClean="0">
                <a:latin typeface="Arial"/>
                <a:cs typeface="Arial"/>
              </a:rPr>
              <a:t>deb</a:t>
            </a:r>
            <a:r>
              <a:rPr sz="2000" spc="4" dirty="0" smtClean="0">
                <a:latin typeface="Arial"/>
                <a:cs typeface="Arial"/>
              </a:rPr>
              <a:t>e</a:t>
            </a:r>
            <a:r>
              <a:rPr sz="2000" spc="0" dirty="0" smtClean="0">
                <a:latin typeface="Arial"/>
                <a:cs typeface="Arial"/>
              </a:rPr>
              <a:t>r</a:t>
            </a:r>
            <a:r>
              <a:rPr sz="2000" spc="4" dirty="0" smtClean="0">
                <a:latin typeface="Arial"/>
                <a:cs typeface="Arial"/>
              </a:rPr>
              <a:t>á</a:t>
            </a:r>
            <a:r>
              <a:rPr sz="2000" spc="0" dirty="0" smtClean="0">
                <a:latin typeface="Arial"/>
                <a:cs typeface="Arial"/>
              </a:rPr>
              <a:t>n</a:t>
            </a:r>
            <a:r>
              <a:rPr sz="2000" spc="-34" dirty="0" smtClean="0">
                <a:latin typeface="Arial"/>
                <a:cs typeface="Arial"/>
              </a:rPr>
              <a:t> </a:t>
            </a:r>
            <a:r>
              <a:rPr sz="2000" spc="0" dirty="0" smtClean="0">
                <a:latin typeface="Arial"/>
                <a:cs typeface="Arial"/>
              </a:rPr>
              <a:t>c</a:t>
            </a:r>
            <a:r>
              <a:rPr sz="2000" spc="4" dirty="0" smtClean="0">
                <a:latin typeface="Arial"/>
                <a:cs typeface="Arial"/>
              </a:rPr>
              <a:t>o</a:t>
            </a:r>
            <a:r>
              <a:rPr sz="2000" spc="0" dirty="0" smtClean="0">
                <a:latin typeface="Arial"/>
                <a:cs typeface="Arial"/>
              </a:rPr>
              <a:t>n</a:t>
            </a:r>
            <a:r>
              <a:rPr sz="2000" spc="4" dirty="0" smtClean="0">
                <a:latin typeface="Arial"/>
                <a:cs typeface="Arial"/>
              </a:rPr>
              <a:t>s</a:t>
            </a:r>
            <a:r>
              <a:rPr sz="2000" spc="0" dirty="0" smtClean="0">
                <a:latin typeface="Arial"/>
                <a:cs typeface="Arial"/>
              </a:rPr>
              <a:t>ide</a:t>
            </a:r>
            <a:r>
              <a:rPr sz="2000" spc="4" dirty="0" smtClean="0">
                <a:latin typeface="Arial"/>
                <a:cs typeface="Arial"/>
              </a:rPr>
              <a:t>r</a:t>
            </a:r>
            <a:r>
              <a:rPr sz="2000" spc="0" dirty="0" smtClean="0">
                <a:latin typeface="Arial"/>
                <a:cs typeface="Arial"/>
              </a:rPr>
              <a:t>ar</a:t>
            </a:r>
            <a:r>
              <a:rPr sz="2000" spc="-44" dirty="0" smtClean="0">
                <a:latin typeface="Arial"/>
                <a:cs typeface="Arial"/>
              </a:rPr>
              <a:t> </a:t>
            </a:r>
            <a:r>
              <a:rPr sz="2000" spc="0" dirty="0" smtClean="0">
                <a:latin typeface="Arial"/>
                <a:cs typeface="Arial"/>
              </a:rPr>
              <a:t>algu</a:t>
            </a:r>
            <a:r>
              <a:rPr sz="2000" spc="4" dirty="0" smtClean="0">
                <a:latin typeface="Arial"/>
                <a:cs typeface="Arial"/>
              </a:rPr>
              <a:t>n</a:t>
            </a:r>
            <a:r>
              <a:rPr sz="2000" spc="0" dirty="0" smtClean="0">
                <a:latin typeface="Arial"/>
                <a:cs typeface="Arial"/>
              </a:rPr>
              <a:t>a</a:t>
            </a:r>
            <a:r>
              <a:rPr sz="2000" spc="-14" dirty="0" smtClean="0">
                <a:latin typeface="Arial"/>
                <a:cs typeface="Arial"/>
              </a:rPr>
              <a:t> </a:t>
            </a:r>
            <a:r>
              <a:rPr sz="2000" spc="0" dirty="0" smtClean="0">
                <a:latin typeface="Arial"/>
                <a:cs typeface="Arial"/>
              </a:rPr>
              <a:t>de</a:t>
            </a:r>
            <a:r>
              <a:rPr sz="2000" spc="-9" dirty="0" smtClean="0">
                <a:latin typeface="Arial"/>
                <a:cs typeface="Arial"/>
              </a:rPr>
              <a:t> </a:t>
            </a:r>
            <a:r>
              <a:rPr sz="2000" spc="0" dirty="0" smtClean="0">
                <a:latin typeface="Arial"/>
                <a:cs typeface="Arial"/>
              </a:rPr>
              <a:t>las</a:t>
            </a:r>
            <a:r>
              <a:rPr sz="2000" spc="-9" dirty="0" smtClean="0">
                <a:latin typeface="Arial"/>
                <a:cs typeface="Arial"/>
              </a:rPr>
              <a:t> </a:t>
            </a:r>
            <a:r>
              <a:rPr sz="2000" spc="0" dirty="0" smtClean="0">
                <a:latin typeface="Arial"/>
                <a:cs typeface="Arial"/>
              </a:rPr>
              <a:t>si</a:t>
            </a:r>
            <a:r>
              <a:rPr sz="2000" spc="4" dirty="0" smtClean="0">
                <a:latin typeface="Arial"/>
                <a:cs typeface="Arial"/>
              </a:rPr>
              <a:t>g</a:t>
            </a:r>
            <a:r>
              <a:rPr sz="2000" spc="0" dirty="0" smtClean="0">
                <a:latin typeface="Arial"/>
                <a:cs typeface="Arial"/>
              </a:rPr>
              <a:t>uientes</a:t>
            </a:r>
            <a:endParaRPr sz="2000">
              <a:latin typeface="Arial"/>
              <a:cs typeface="Arial"/>
            </a:endParaRPr>
          </a:p>
          <a:p>
            <a:pPr marL="830953" marR="38176">
              <a:lnSpc>
                <a:spcPct val="95825"/>
              </a:lnSpc>
            </a:pPr>
            <a:r>
              <a:rPr sz="2000" spc="0" dirty="0" smtClean="0">
                <a:latin typeface="Arial"/>
                <a:cs typeface="Arial"/>
              </a:rPr>
              <a:t>dimen</a:t>
            </a:r>
            <a:r>
              <a:rPr sz="2000" spc="9" dirty="0" smtClean="0">
                <a:latin typeface="Arial"/>
                <a:cs typeface="Arial"/>
              </a:rPr>
              <a:t>s</a:t>
            </a:r>
            <a:r>
              <a:rPr sz="2000" spc="0" dirty="0" smtClean="0">
                <a:latin typeface="Arial"/>
                <a:cs typeface="Arial"/>
              </a:rPr>
              <a:t>ione</a:t>
            </a:r>
            <a:r>
              <a:rPr sz="2000" spc="9" dirty="0" smtClean="0">
                <a:latin typeface="Arial"/>
                <a:cs typeface="Arial"/>
              </a:rPr>
              <a:t>s</a:t>
            </a:r>
            <a:r>
              <a:rPr sz="2000" spc="0" dirty="0" smtClean="0">
                <a:latin typeface="Arial"/>
                <a:cs typeface="Arial"/>
              </a:rPr>
              <a:t>:</a:t>
            </a:r>
            <a:endParaRPr sz="2000">
              <a:latin typeface="Arial"/>
              <a:cs typeface="Arial"/>
            </a:endParaRPr>
          </a:p>
          <a:p>
            <a:pPr marL="184142" marR="38176">
              <a:lnSpc>
                <a:spcPct val="101725"/>
              </a:lnSpc>
              <a:spcBef>
                <a:spcPts val="1559"/>
              </a:spcBef>
            </a:pPr>
            <a:r>
              <a:rPr sz="1700" spc="0" dirty="0" smtClean="0">
                <a:latin typeface="Calibri"/>
                <a:cs typeface="Calibri"/>
              </a:rPr>
              <a:t>Mide </a:t>
            </a:r>
            <a:r>
              <a:rPr sz="1700" spc="4" dirty="0" smtClean="0">
                <a:latin typeface="Calibri"/>
                <a:cs typeface="Calibri"/>
              </a:rPr>
              <a:t>e</a:t>
            </a:r>
            <a:r>
              <a:rPr sz="1700" spc="0" dirty="0" smtClean="0">
                <a:latin typeface="Calibri"/>
                <a:cs typeface="Calibri"/>
              </a:rPr>
              <a:t>l</a:t>
            </a:r>
            <a:r>
              <a:rPr sz="1700" spc="-4" dirty="0" smtClean="0">
                <a:latin typeface="Calibri"/>
                <a:cs typeface="Calibri"/>
              </a:rPr>
              <a:t> </a:t>
            </a:r>
            <a:r>
              <a:rPr sz="1700" spc="0" dirty="0" smtClean="0">
                <a:latin typeface="Calibri"/>
                <a:cs typeface="Calibri"/>
              </a:rPr>
              <a:t>g</a:t>
            </a:r>
            <a:r>
              <a:rPr sz="1700" spc="-29" dirty="0" smtClean="0">
                <a:latin typeface="Calibri"/>
                <a:cs typeface="Calibri"/>
              </a:rPr>
              <a:t>r</a:t>
            </a:r>
            <a:r>
              <a:rPr sz="1700" spc="0" dirty="0" smtClean="0">
                <a:latin typeface="Calibri"/>
                <a:cs typeface="Calibri"/>
              </a:rPr>
              <a:t>a</a:t>
            </a:r>
            <a:r>
              <a:rPr sz="1700" spc="4" dirty="0" smtClean="0">
                <a:latin typeface="Calibri"/>
                <a:cs typeface="Calibri"/>
              </a:rPr>
              <a:t>d</a:t>
            </a:r>
            <a:r>
              <a:rPr sz="1700" spc="0" dirty="0" smtClean="0">
                <a:latin typeface="Calibri"/>
                <a:cs typeface="Calibri"/>
              </a:rPr>
              <a:t>o</a:t>
            </a:r>
            <a:r>
              <a:rPr sz="1700" spc="-19" dirty="0" smtClean="0">
                <a:latin typeface="Calibri"/>
                <a:cs typeface="Calibri"/>
              </a:rPr>
              <a:t> </a:t>
            </a:r>
            <a:r>
              <a:rPr sz="1700" spc="4" dirty="0" smtClean="0">
                <a:latin typeface="Calibri"/>
                <a:cs typeface="Calibri"/>
              </a:rPr>
              <a:t>d</a:t>
            </a:r>
            <a:r>
              <a:rPr sz="1700" spc="0" dirty="0" smtClean="0">
                <a:latin typeface="Calibri"/>
                <a:cs typeface="Calibri"/>
              </a:rPr>
              <a:t>e</a:t>
            </a:r>
            <a:r>
              <a:rPr sz="1700" spc="-9" dirty="0" smtClean="0">
                <a:latin typeface="Calibri"/>
                <a:cs typeface="Calibri"/>
              </a:rPr>
              <a:t> </a:t>
            </a:r>
            <a:r>
              <a:rPr sz="1700" spc="0" dirty="0" smtClean="0">
                <a:latin typeface="Calibri"/>
                <a:cs typeface="Calibri"/>
              </a:rPr>
              <a:t>cump</a:t>
            </a:r>
            <a:r>
              <a:rPr sz="1700" spc="4" dirty="0" smtClean="0">
                <a:latin typeface="Calibri"/>
                <a:cs typeface="Calibri"/>
              </a:rPr>
              <a:t>l</a:t>
            </a:r>
            <a:r>
              <a:rPr sz="1700" spc="0" dirty="0" smtClean="0">
                <a:latin typeface="Calibri"/>
                <a:cs typeface="Calibri"/>
              </a:rPr>
              <a:t>imi</a:t>
            </a:r>
            <a:r>
              <a:rPr sz="1700" spc="9" dirty="0" smtClean="0">
                <a:latin typeface="Calibri"/>
                <a:cs typeface="Calibri"/>
              </a:rPr>
              <a:t>e</a:t>
            </a:r>
            <a:r>
              <a:rPr sz="1700" spc="-19" dirty="0" smtClean="0">
                <a:latin typeface="Calibri"/>
                <a:cs typeface="Calibri"/>
              </a:rPr>
              <a:t>nt</a:t>
            </a:r>
            <a:r>
              <a:rPr sz="1700" spc="0" dirty="0" smtClean="0">
                <a:latin typeface="Calibri"/>
                <a:cs typeface="Calibri"/>
              </a:rPr>
              <a:t>o</a:t>
            </a:r>
            <a:r>
              <a:rPr sz="1700" spc="-29" dirty="0" smtClean="0">
                <a:latin typeface="Calibri"/>
                <a:cs typeface="Calibri"/>
              </a:rPr>
              <a:t> </a:t>
            </a:r>
            <a:r>
              <a:rPr sz="1700" spc="4" dirty="0" smtClean="0">
                <a:latin typeface="Calibri"/>
                <a:cs typeface="Calibri"/>
              </a:rPr>
              <a:t>d</a:t>
            </a:r>
            <a:r>
              <a:rPr sz="1700" spc="0" dirty="0" smtClean="0">
                <a:latin typeface="Calibri"/>
                <a:cs typeface="Calibri"/>
              </a:rPr>
              <a:t>e</a:t>
            </a:r>
            <a:r>
              <a:rPr sz="1700" spc="-9" dirty="0" smtClean="0">
                <a:latin typeface="Calibri"/>
                <a:cs typeface="Calibri"/>
              </a:rPr>
              <a:t> </a:t>
            </a:r>
            <a:r>
              <a:rPr sz="1700" spc="0" dirty="0" smtClean="0">
                <a:latin typeface="Calibri"/>
                <a:cs typeface="Calibri"/>
              </a:rPr>
              <a:t>l</a:t>
            </a:r>
            <a:r>
              <a:rPr sz="1700" spc="4" dirty="0" smtClean="0">
                <a:latin typeface="Calibri"/>
                <a:cs typeface="Calibri"/>
              </a:rPr>
              <a:t>o</a:t>
            </a:r>
            <a:r>
              <a:rPr sz="1700" spc="0" dirty="0" smtClean="0">
                <a:latin typeface="Calibri"/>
                <a:cs typeface="Calibri"/>
              </a:rPr>
              <a:t>s</a:t>
            </a:r>
            <a:r>
              <a:rPr sz="1700" spc="-19" dirty="0" smtClean="0">
                <a:latin typeface="Calibri"/>
                <a:cs typeface="Calibri"/>
              </a:rPr>
              <a:t> </a:t>
            </a:r>
            <a:r>
              <a:rPr sz="1700" spc="0" dirty="0" smtClean="0">
                <a:latin typeface="Calibri"/>
                <a:cs typeface="Calibri"/>
              </a:rPr>
              <a:t>o</a:t>
            </a:r>
            <a:r>
              <a:rPr sz="1700" spc="4" dirty="0" smtClean="0">
                <a:latin typeface="Calibri"/>
                <a:cs typeface="Calibri"/>
              </a:rPr>
              <a:t>b</a:t>
            </a:r>
            <a:r>
              <a:rPr sz="1700" spc="0" dirty="0" smtClean="0">
                <a:latin typeface="Calibri"/>
                <a:cs typeface="Calibri"/>
              </a:rPr>
              <a:t>j</a:t>
            </a:r>
            <a:r>
              <a:rPr sz="1700" spc="-9" dirty="0" smtClean="0">
                <a:latin typeface="Calibri"/>
                <a:cs typeface="Calibri"/>
              </a:rPr>
              <a:t>e</a:t>
            </a:r>
            <a:r>
              <a:rPr sz="1700" spc="4" dirty="0" smtClean="0">
                <a:latin typeface="Calibri"/>
                <a:cs typeface="Calibri"/>
              </a:rPr>
              <a:t>t</a:t>
            </a:r>
            <a:r>
              <a:rPr sz="1700" spc="0" dirty="0" smtClean="0">
                <a:latin typeface="Calibri"/>
                <a:cs typeface="Calibri"/>
              </a:rPr>
              <a:t>i</a:t>
            </a:r>
            <a:r>
              <a:rPr sz="1700" spc="-9" dirty="0" smtClean="0">
                <a:latin typeface="Calibri"/>
                <a:cs typeface="Calibri"/>
              </a:rPr>
              <a:t>v</a:t>
            </a:r>
            <a:r>
              <a:rPr sz="1700" spc="0" dirty="0" smtClean="0">
                <a:latin typeface="Calibri"/>
                <a:cs typeface="Calibri"/>
              </a:rPr>
              <a:t>o</a:t>
            </a:r>
            <a:r>
              <a:rPr sz="1700" spc="14" dirty="0" smtClean="0">
                <a:latin typeface="Calibri"/>
                <a:cs typeface="Calibri"/>
              </a:rPr>
              <a:t>s</a:t>
            </a:r>
            <a:r>
              <a:rPr sz="1700" spc="0" dirty="0" smtClean="0">
                <a:latin typeface="Calibri"/>
                <a:cs typeface="Calibri"/>
              </a:rPr>
              <a:t>;</a:t>
            </a:r>
            <a:endParaRPr sz="1700">
              <a:latin typeface="Calibri"/>
              <a:cs typeface="Calibri"/>
            </a:endParaRPr>
          </a:p>
        </p:txBody>
      </p:sp>
      <p:sp>
        <p:nvSpPr>
          <p:cNvPr id="18" name="object 18"/>
          <p:cNvSpPr txBox="1"/>
          <p:nvPr/>
        </p:nvSpPr>
        <p:spPr>
          <a:xfrm>
            <a:off x="1379287" y="2030516"/>
            <a:ext cx="231655" cy="241807"/>
          </a:xfrm>
          <a:prstGeom prst="rect">
            <a:avLst/>
          </a:prstGeom>
        </p:spPr>
        <p:txBody>
          <a:bodyPr wrap="square" lIns="0" tIns="0" rIns="0" bIns="0" rtlCol="0">
            <a:noAutofit/>
          </a:bodyPr>
          <a:lstStyle/>
          <a:p>
            <a:pPr marL="12700">
              <a:lnSpc>
                <a:spcPts val="1835"/>
              </a:lnSpc>
              <a:spcBef>
                <a:spcPts val="91"/>
              </a:spcBef>
            </a:pPr>
            <a:r>
              <a:rPr sz="2550" b="1" spc="0" baseline="3212" dirty="0" smtClean="0">
                <a:solidFill>
                  <a:srgbClr val="FFFFFF"/>
                </a:solidFill>
                <a:latin typeface="Calibri"/>
                <a:cs typeface="Calibri"/>
              </a:rPr>
              <a:t>a)</a:t>
            </a:r>
            <a:endParaRPr sz="1700">
              <a:latin typeface="Calibri"/>
              <a:cs typeface="Calibri"/>
            </a:endParaRPr>
          </a:p>
        </p:txBody>
      </p:sp>
      <p:sp>
        <p:nvSpPr>
          <p:cNvPr id="19" name="object 17"/>
          <p:cNvSpPr txBox="1"/>
          <p:nvPr/>
        </p:nvSpPr>
        <p:spPr>
          <a:xfrm>
            <a:off x="1748095" y="2030516"/>
            <a:ext cx="783551" cy="241807"/>
          </a:xfrm>
          <a:prstGeom prst="rect">
            <a:avLst/>
          </a:prstGeom>
        </p:spPr>
        <p:txBody>
          <a:bodyPr wrap="square" lIns="0" tIns="0" rIns="0" bIns="0" rtlCol="0">
            <a:noAutofit/>
          </a:bodyPr>
          <a:lstStyle/>
          <a:p>
            <a:pPr marL="12700">
              <a:lnSpc>
                <a:spcPts val="1835"/>
              </a:lnSpc>
              <a:spcBef>
                <a:spcPts val="91"/>
              </a:spcBef>
            </a:pPr>
            <a:r>
              <a:rPr sz="2550" b="1" spc="-50" baseline="3212" dirty="0" smtClean="0">
                <a:solidFill>
                  <a:srgbClr val="FFFFFF"/>
                </a:solidFill>
                <a:latin typeface="Calibri"/>
                <a:cs typeface="Calibri"/>
              </a:rPr>
              <a:t>E</a:t>
            </a:r>
            <a:r>
              <a:rPr sz="2550" b="1" spc="0" baseline="3212" dirty="0" smtClean="0">
                <a:solidFill>
                  <a:srgbClr val="FFFFFF"/>
                </a:solidFill>
                <a:latin typeface="Calibri"/>
                <a:cs typeface="Calibri"/>
              </a:rPr>
              <a:t>fi</a:t>
            </a:r>
            <a:r>
              <a:rPr sz="2550" b="1" spc="-14" baseline="3212" dirty="0" smtClean="0">
                <a:solidFill>
                  <a:srgbClr val="FFFFFF"/>
                </a:solidFill>
                <a:latin typeface="Calibri"/>
                <a:cs typeface="Calibri"/>
              </a:rPr>
              <a:t>c</a:t>
            </a:r>
            <a:r>
              <a:rPr sz="2550" b="1" spc="0" baseline="3212" dirty="0" smtClean="0">
                <a:solidFill>
                  <a:srgbClr val="FFFFFF"/>
                </a:solidFill>
                <a:latin typeface="Calibri"/>
                <a:cs typeface="Calibri"/>
              </a:rPr>
              <a:t>a</a:t>
            </a:r>
            <a:r>
              <a:rPr sz="2550" b="1" spc="-4" baseline="3212" dirty="0" smtClean="0">
                <a:solidFill>
                  <a:srgbClr val="FFFFFF"/>
                </a:solidFill>
                <a:latin typeface="Calibri"/>
                <a:cs typeface="Calibri"/>
              </a:rPr>
              <a:t>c</a:t>
            </a:r>
            <a:r>
              <a:rPr sz="2550" b="1" spc="0" baseline="3212" dirty="0" smtClean="0">
                <a:solidFill>
                  <a:srgbClr val="FFFFFF"/>
                </a:solidFill>
                <a:latin typeface="Calibri"/>
                <a:cs typeface="Calibri"/>
              </a:rPr>
              <a:t>ia:</a:t>
            </a:r>
            <a:endParaRPr sz="1700">
              <a:latin typeface="Calibri"/>
              <a:cs typeface="Calibri"/>
            </a:endParaRPr>
          </a:p>
        </p:txBody>
      </p:sp>
      <p:sp>
        <p:nvSpPr>
          <p:cNvPr id="20" name="object 16"/>
          <p:cNvSpPr txBox="1"/>
          <p:nvPr/>
        </p:nvSpPr>
        <p:spPr>
          <a:xfrm>
            <a:off x="3300162" y="2841030"/>
            <a:ext cx="4657415" cy="716025"/>
          </a:xfrm>
          <a:prstGeom prst="rect">
            <a:avLst/>
          </a:prstGeom>
        </p:spPr>
        <p:txBody>
          <a:bodyPr wrap="square" lIns="0" tIns="0" rIns="0" bIns="0" rtlCol="0">
            <a:noAutofit/>
          </a:bodyPr>
          <a:lstStyle/>
          <a:p>
            <a:pPr marL="12700" marR="535">
              <a:lnSpc>
                <a:spcPts val="1835"/>
              </a:lnSpc>
              <a:spcBef>
                <a:spcPts val="91"/>
              </a:spcBef>
            </a:pPr>
            <a:r>
              <a:rPr sz="2550" spc="0" baseline="3212" dirty="0" smtClean="0">
                <a:latin typeface="Calibri"/>
                <a:cs typeface="Calibri"/>
              </a:rPr>
              <a:t>Mide </a:t>
            </a:r>
            <a:r>
              <a:rPr sz="2550" spc="164" baseline="3212" dirty="0" smtClean="0">
                <a:latin typeface="Calibri"/>
                <a:cs typeface="Calibri"/>
              </a:rPr>
              <a:t> </a:t>
            </a:r>
            <a:r>
              <a:rPr sz="2550" spc="4" baseline="3212" dirty="0" smtClean="0">
                <a:latin typeface="Calibri"/>
                <a:cs typeface="Calibri"/>
              </a:rPr>
              <a:t>l</a:t>
            </a:r>
            <a:r>
              <a:rPr sz="2550" spc="0" baseline="3212" dirty="0" smtClean="0">
                <a:latin typeface="Calibri"/>
                <a:cs typeface="Calibri"/>
              </a:rPr>
              <a:t>a </a:t>
            </a:r>
            <a:r>
              <a:rPr sz="2550" spc="154" baseline="3212" dirty="0" smtClean="0">
                <a:latin typeface="Calibri"/>
                <a:cs typeface="Calibri"/>
              </a:rPr>
              <a:t> </a:t>
            </a:r>
            <a:r>
              <a:rPr sz="2550" spc="-19" baseline="3212" dirty="0" smtClean="0">
                <a:latin typeface="Calibri"/>
                <a:cs typeface="Calibri"/>
              </a:rPr>
              <a:t>r</a:t>
            </a:r>
            <a:r>
              <a:rPr sz="2550" spc="-9" baseline="3212" dirty="0" smtClean="0">
                <a:latin typeface="Calibri"/>
                <a:cs typeface="Calibri"/>
              </a:rPr>
              <a:t>e</a:t>
            </a:r>
            <a:r>
              <a:rPr sz="2550" spc="0" baseline="3212" dirty="0" smtClean="0">
                <a:latin typeface="Calibri"/>
                <a:cs typeface="Calibri"/>
              </a:rPr>
              <a:t>lación </a:t>
            </a:r>
            <a:r>
              <a:rPr sz="2550" spc="159" baseline="3212" dirty="0" smtClean="0">
                <a:latin typeface="Calibri"/>
                <a:cs typeface="Calibri"/>
              </a:rPr>
              <a:t> </a:t>
            </a:r>
            <a:r>
              <a:rPr sz="2550" spc="0" baseline="3212" dirty="0" smtClean="0">
                <a:latin typeface="Calibri"/>
                <a:cs typeface="Calibri"/>
              </a:rPr>
              <a:t>e</a:t>
            </a:r>
            <a:r>
              <a:rPr sz="2550" spc="-14" baseline="3212" dirty="0" smtClean="0">
                <a:latin typeface="Calibri"/>
                <a:cs typeface="Calibri"/>
              </a:rPr>
              <a:t>n</a:t>
            </a:r>
            <a:r>
              <a:rPr sz="2550" spc="4" baseline="3212" dirty="0" smtClean="0">
                <a:latin typeface="Calibri"/>
                <a:cs typeface="Calibri"/>
              </a:rPr>
              <a:t>t</a:t>
            </a:r>
            <a:r>
              <a:rPr sz="2550" spc="-29" baseline="3212" dirty="0" smtClean="0">
                <a:latin typeface="Calibri"/>
                <a:cs typeface="Calibri"/>
              </a:rPr>
              <a:t>r</a:t>
            </a:r>
            <a:r>
              <a:rPr sz="2550" spc="0" baseline="3212" dirty="0" smtClean="0">
                <a:latin typeface="Calibri"/>
                <a:cs typeface="Calibri"/>
              </a:rPr>
              <a:t>e </a:t>
            </a:r>
            <a:r>
              <a:rPr sz="2550" spc="175" baseline="3212" dirty="0" smtClean="0">
                <a:latin typeface="Calibri"/>
                <a:cs typeface="Calibri"/>
              </a:rPr>
              <a:t> </a:t>
            </a:r>
            <a:r>
              <a:rPr sz="2550" spc="-9" baseline="3212" dirty="0" smtClean="0">
                <a:latin typeface="Calibri"/>
                <a:cs typeface="Calibri"/>
              </a:rPr>
              <a:t>l</a:t>
            </a:r>
            <a:r>
              <a:rPr sz="2550" spc="0" baseline="3212" dirty="0" smtClean="0">
                <a:latin typeface="Calibri"/>
                <a:cs typeface="Calibri"/>
              </a:rPr>
              <a:t>os </a:t>
            </a:r>
            <a:r>
              <a:rPr sz="2550" spc="164" baseline="3212" dirty="0" smtClean="0">
                <a:latin typeface="Calibri"/>
                <a:cs typeface="Calibri"/>
              </a:rPr>
              <a:t> </a:t>
            </a:r>
            <a:r>
              <a:rPr sz="2550" spc="-4" baseline="3212" dirty="0" smtClean="0">
                <a:latin typeface="Calibri"/>
                <a:cs typeface="Calibri"/>
              </a:rPr>
              <a:t>p</a:t>
            </a:r>
            <a:r>
              <a:rPr sz="2550" spc="-19" baseline="3212" dirty="0" smtClean="0">
                <a:latin typeface="Calibri"/>
                <a:cs typeface="Calibri"/>
              </a:rPr>
              <a:t>r</a:t>
            </a:r>
            <a:r>
              <a:rPr sz="2550" spc="-9" baseline="3212" dirty="0" smtClean="0">
                <a:latin typeface="Calibri"/>
                <a:cs typeface="Calibri"/>
              </a:rPr>
              <a:t>o</a:t>
            </a:r>
            <a:r>
              <a:rPr sz="2550" spc="-4" baseline="3212" dirty="0" smtClean="0">
                <a:latin typeface="Calibri"/>
                <a:cs typeface="Calibri"/>
              </a:rPr>
              <a:t>d</a:t>
            </a:r>
            <a:r>
              <a:rPr sz="2550" spc="4" baseline="3212" dirty="0" smtClean="0">
                <a:latin typeface="Calibri"/>
                <a:cs typeface="Calibri"/>
              </a:rPr>
              <a:t>u</a:t>
            </a:r>
            <a:r>
              <a:rPr sz="2550" spc="-14" baseline="3212" dirty="0" smtClean="0">
                <a:latin typeface="Calibri"/>
                <a:cs typeface="Calibri"/>
              </a:rPr>
              <a:t>c</a:t>
            </a:r>
            <a:r>
              <a:rPr sz="2550" spc="-4" baseline="3212" dirty="0" smtClean="0">
                <a:latin typeface="Calibri"/>
                <a:cs typeface="Calibri"/>
              </a:rPr>
              <a:t>t</a:t>
            </a:r>
            <a:r>
              <a:rPr sz="2550" spc="0" baseline="3212" dirty="0" smtClean="0">
                <a:latin typeface="Calibri"/>
                <a:cs typeface="Calibri"/>
              </a:rPr>
              <a:t>os </a:t>
            </a:r>
            <a:r>
              <a:rPr sz="2550" spc="179" baseline="3212" dirty="0" smtClean="0">
                <a:latin typeface="Calibri"/>
                <a:cs typeface="Calibri"/>
              </a:rPr>
              <a:t> </a:t>
            </a:r>
            <a:r>
              <a:rPr sz="2550" spc="0" baseline="3212" dirty="0" smtClean="0">
                <a:latin typeface="Calibri"/>
                <a:cs typeface="Calibri"/>
              </a:rPr>
              <a:t>y </a:t>
            </a:r>
            <a:r>
              <a:rPr sz="2550" spc="154" baseline="3212" dirty="0" smtClean="0">
                <a:latin typeface="Calibri"/>
                <a:cs typeface="Calibri"/>
              </a:rPr>
              <a:t> </a:t>
            </a:r>
            <a:r>
              <a:rPr sz="2550" spc="4" baseline="3212" dirty="0" smtClean="0">
                <a:latin typeface="Calibri"/>
                <a:cs typeface="Calibri"/>
              </a:rPr>
              <a:t>s</a:t>
            </a:r>
            <a:r>
              <a:rPr sz="2550" spc="-9" baseline="3212" dirty="0" smtClean="0">
                <a:latin typeface="Calibri"/>
                <a:cs typeface="Calibri"/>
              </a:rPr>
              <a:t>e</a:t>
            </a:r>
            <a:r>
              <a:rPr sz="2550" spc="14" baseline="3212" dirty="0" smtClean="0">
                <a:latin typeface="Calibri"/>
                <a:cs typeface="Calibri"/>
              </a:rPr>
              <a:t>r</a:t>
            </a:r>
            <a:r>
              <a:rPr sz="2550" spc="0" baseline="3212" dirty="0" smtClean="0">
                <a:latin typeface="Calibri"/>
                <a:cs typeface="Calibri"/>
              </a:rPr>
              <a:t>vi</a:t>
            </a:r>
            <a:r>
              <a:rPr sz="2550" spc="-9" baseline="3212" dirty="0" smtClean="0">
                <a:latin typeface="Calibri"/>
                <a:cs typeface="Calibri"/>
              </a:rPr>
              <a:t>c</a:t>
            </a:r>
            <a:r>
              <a:rPr sz="2550" spc="0" baseline="3212" dirty="0" smtClean="0">
                <a:latin typeface="Calibri"/>
                <a:cs typeface="Calibri"/>
              </a:rPr>
              <a:t>i</a:t>
            </a:r>
            <a:r>
              <a:rPr sz="2550" spc="-4" baseline="3212" dirty="0" smtClean="0">
                <a:latin typeface="Calibri"/>
                <a:cs typeface="Calibri"/>
              </a:rPr>
              <a:t>o</a:t>
            </a:r>
            <a:r>
              <a:rPr sz="2550" spc="0" baseline="3212" dirty="0" smtClean="0">
                <a:latin typeface="Calibri"/>
                <a:cs typeface="Calibri"/>
              </a:rPr>
              <a:t>s</a:t>
            </a:r>
            <a:endParaRPr sz="1700">
              <a:latin typeface="Calibri"/>
              <a:cs typeface="Calibri"/>
            </a:endParaRPr>
          </a:p>
          <a:p>
            <a:pPr marL="12700">
              <a:lnSpc>
                <a:spcPts val="1860"/>
              </a:lnSpc>
              <a:spcBef>
                <a:spcPts val="1"/>
              </a:spcBef>
            </a:pPr>
            <a:r>
              <a:rPr sz="2550" spc="-9" baseline="3212" dirty="0" smtClean="0">
                <a:latin typeface="Calibri"/>
                <a:cs typeface="Calibri"/>
              </a:rPr>
              <a:t>ge</a:t>
            </a:r>
            <a:r>
              <a:rPr sz="2550" spc="0" baseline="3212" dirty="0" smtClean="0">
                <a:latin typeface="Calibri"/>
                <a:cs typeface="Calibri"/>
              </a:rPr>
              <a:t>n</a:t>
            </a:r>
            <a:r>
              <a:rPr sz="2550" spc="-4" baseline="3212" dirty="0" smtClean="0">
                <a:latin typeface="Calibri"/>
                <a:cs typeface="Calibri"/>
              </a:rPr>
              <a:t>e</a:t>
            </a:r>
            <a:r>
              <a:rPr sz="2550" spc="-29" baseline="3212" dirty="0" smtClean="0">
                <a:latin typeface="Calibri"/>
                <a:cs typeface="Calibri"/>
              </a:rPr>
              <a:t>r</a:t>
            </a:r>
            <a:r>
              <a:rPr sz="2550" spc="0" baseline="3212" dirty="0" smtClean="0">
                <a:latin typeface="Calibri"/>
                <a:cs typeface="Calibri"/>
              </a:rPr>
              <a:t>a</a:t>
            </a:r>
            <a:r>
              <a:rPr sz="2550" spc="-9" baseline="3212" dirty="0" smtClean="0">
                <a:latin typeface="Calibri"/>
                <a:cs typeface="Calibri"/>
              </a:rPr>
              <a:t>d</a:t>
            </a:r>
            <a:r>
              <a:rPr sz="2550" spc="0" baseline="3212" dirty="0" smtClean="0">
                <a:latin typeface="Calibri"/>
                <a:cs typeface="Calibri"/>
              </a:rPr>
              <a:t>os</a:t>
            </a:r>
            <a:r>
              <a:rPr sz="2550" spc="364" baseline="3212" dirty="0" smtClean="0">
                <a:latin typeface="Calibri"/>
                <a:cs typeface="Calibri"/>
              </a:rPr>
              <a:t> </a:t>
            </a:r>
            <a:r>
              <a:rPr sz="2550" spc="-14" baseline="3212" dirty="0" smtClean="0">
                <a:latin typeface="Calibri"/>
                <a:cs typeface="Calibri"/>
              </a:rPr>
              <a:t>c</a:t>
            </a:r>
            <a:r>
              <a:rPr sz="2550" spc="0" baseline="3212" dirty="0" smtClean="0">
                <a:latin typeface="Calibri"/>
                <a:cs typeface="Calibri"/>
              </a:rPr>
              <a:t>on</a:t>
            </a:r>
            <a:r>
              <a:rPr sz="2550" spc="364" baseline="3212" dirty="0" smtClean="0">
                <a:latin typeface="Calibri"/>
                <a:cs typeface="Calibri"/>
              </a:rPr>
              <a:t> </a:t>
            </a:r>
            <a:r>
              <a:rPr sz="2550" spc="-29" baseline="3212" dirty="0" smtClean="0">
                <a:latin typeface="Calibri"/>
                <a:cs typeface="Calibri"/>
              </a:rPr>
              <a:t>r</a:t>
            </a:r>
            <a:r>
              <a:rPr sz="2550" spc="0" baseline="3212" dirty="0" smtClean="0">
                <a:latin typeface="Calibri"/>
                <a:cs typeface="Calibri"/>
              </a:rPr>
              <a:t>espe</a:t>
            </a:r>
            <a:r>
              <a:rPr sz="2550" spc="-9" baseline="3212" dirty="0" smtClean="0">
                <a:latin typeface="Calibri"/>
                <a:cs typeface="Calibri"/>
              </a:rPr>
              <a:t>c</a:t>
            </a:r>
            <a:r>
              <a:rPr sz="2550" spc="-4" baseline="3212" dirty="0" smtClean="0">
                <a:latin typeface="Calibri"/>
                <a:cs typeface="Calibri"/>
              </a:rPr>
              <a:t>t</a:t>
            </a:r>
            <a:r>
              <a:rPr sz="2550" spc="0" baseline="3212" dirty="0" smtClean="0">
                <a:latin typeface="Calibri"/>
                <a:cs typeface="Calibri"/>
              </a:rPr>
              <a:t>o</a:t>
            </a:r>
            <a:r>
              <a:rPr sz="2550" spc="359" baseline="3212" dirty="0" smtClean="0">
                <a:latin typeface="Calibri"/>
                <a:cs typeface="Calibri"/>
              </a:rPr>
              <a:t> </a:t>
            </a:r>
            <a:r>
              <a:rPr sz="2550" spc="0" baseline="3212" dirty="0" smtClean="0">
                <a:latin typeface="Calibri"/>
                <a:cs typeface="Calibri"/>
              </a:rPr>
              <a:t>a</a:t>
            </a:r>
            <a:r>
              <a:rPr sz="2550" spc="369" baseline="3212" dirty="0" smtClean="0">
                <a:latin typeface="Calibri"/>
                <a:cs typeface="Calibri"/>
              </a:rPr>
              <a:t> </a:t>
            </a:r>
            <a:r>
              <a:rPr sz="2550" spc="0" baseline="3212" dirty="0" smtClean="0">
                <a:latin typeface="Calibri"/>
                <a:cs typeface="Calibri"/>
              </a:rPr>
              <a:t>l</a:t>
            </a:r>
            <a:r>
              <a:rPr sz="2550" spc="-9" baseline="3212" dirty="0" smtClean="0">
                <a:latin typeface="Calibri"/>
                <a:cs typeface="Calibri"/>
              </a:rPr>
              <a:t>o</a:t>
            </a:r>
            <a:r>
              <a:rPr sz="2550" spc="0" baseline="3212" dirty="0" smtClean="0">
                <a:latin typeface="Calibri"/>
                <a:cs typeface="Calibri"/>
              </a:rPr>
              <a:t>s</a:t>
            </a:r>
            <a:r>
              <a:rPr sz="2550" spc="364" baseline="3212" dirty="0" smtClean="0">
                <a:latin typeface="Calibri"/>
                <a:cs typeface="Calibri"/>
              </a:rPr>
              <a:t> </a:t>
            </a:r>
            <a:r>
              <a:rPr sz="2550" spc="0" baseline="3212" dirty="0" smtClean="0">
                <a:latin typeface="Calibri"/>
                <a:cs typeface="Calibri"/>
              </a:rPr>
              <a:t>insum</a:t>
            </a:r>
            <a:r>
              <a:rPr sz="2550" spc="-14" baseline="3212" dirty="0" smtClean="0">
                <a:latin typeface="Calibri"/>
                <a:cs typeface="Calibri"/>
              </a:rPr>
              <a:t>o</a:t>
            </a:r>
            <a:r>
              <a:rPr sz="2550" spc="0" baseline="3212" dirty="0" smtClean="0">
                <a:latin typeface="Calibri"/>
                <a:cs typeface="Calibri"/>
              </a:rPr>
              <a:t>s</a:t>
            </a:r>
            <a:r>
              <a:rPr sz="2550" spc="374" baseline="3212" dirty="0" smtClean="0">
                <a:latin typeface="Calibri"/>
                <a:cs typeface="Calibri"/>
              </a:rPr>
              <a:t> </a:t>
            </a:r>
            <a:r>
              <a:rPr sz="2550" spc="0" baseline="3212" dirty="0" smtClean="0">
                <a:latin typeface="Calibri"/>
                <a:cs typeface="Calibri"/>
              </a:rPr>
              <a:t>o</a:t>
            </a:r>
            <a:r>
              <a:rPr sz="2550" spc="364" baseline="3212" dirty="0" smtClean="0">
                <a:latin typeface="Calibri"/>
                <a:cs typeface="Calibri"/>
              </a:rPr>
              <a:t> </a:t>
            </a:r>
            <a:r>
              <a:rPr sz="2550" spc="-19" baseline="3212" dirty="0" smtClean="0">
                <a:latin typeface="Calibri"/>
                <a:cs typeface="Calibri"/>
              </a:rPr>
              <a:t>r</a:t>
            </a:r>
            <a:r>
              <a:rPr sz="2550" spc="0" baseline="3212" dirty="0" smtClean="0">
                <a:latin typeface="Calibri"/>
                <a:cs typeface="Calibri"/>
              </a:rPr>
              <a:t>e</a:t>
            </a:r>
            <a:r>
              <a:rPr sz="2550" spc="-9" baseline="3212" dirty="0" smtClean="0">
                <a:latin typeface="Calibri"/>
                <a:cs typeface="Calibri"/>
              </a:rPr>
              <a:t>cu</a:t>
            </a:r>
            <a:r>
              <a:rPr sz="2550" spc="-29" baseline="3212" dirty="0" smtClean="0">
                <a:latin typeface="Calibri"/>
                <a:cs typeface="Calibri"/>
              </a:rPr>
              <a:t>r</a:t>
            </a:r>
            <a:r>
              <a:rPr sz="2550" spc="0" baseline="3212" dirty="0" smtClean="0">
                <a:latin typeface="Calibri"/>
                <a:cs typeface="Calibri"/>
              </a:rPr>
              <a:t>s</a:t>
            </a:r>
            <a:r>
              <a:rPr sz="2550" spc="-9" baseline="3212" dirty="0" smtClean="0">
                <a:latin typeface="Calibri"/>
                <a:cs typeface="Calibri"/>
              </a:rPr>
              <a:t>o</a:t>
            </a:r>
            <a:r>
              <a:rPr sz="2550" spc="0" baseline="3212" dirty="0" smtClean="0">
                <a:latin typeface="Calibri"/>
                <a:cs typeface="Calibri"/>
              </a:rPr>
              <a:t>s</a:t>
            </a:r>
            <a:endParaRPr sz="1700">
              <a:latin typeface="Calibri"/>
              <a:cs typeface="Calibri"/>
            </a:endParaRPr>
          </a:p>
          <a:p>
            <a:pPr marL="12700" marR="32506">
              <a:lnSpc>
                <a:spcPts val="1870"/>
              </a:lnSpc>
              <a:spcBef>
                <a:spcPts val="0"/>
              </a:spcBef>
            </a:pPr>
            <a:r>
              <a:rPr sz="2550" spc="4" baseline="3212" dirty="0" smtClean="0">
                <a:latin typeface="Calibri"/>
                <a:cs typeface="Calibri"/>
              </a:rPr>
              <a:t>ut</a:t>
            </a:r>
            <a:r>
              <a:rPr sz="2550" spc="0" baseline="3212" dirty="0" smtClean="0">
                <a:latin typeface="Calibri"/>
                <a:cs typeface="Calibri"/>
              </a:rPr>
              <a:t>i</a:t>
            </a:r>
            <a:r>
              <a:rPr sz="2550" spc="9" baseline="3212" dirty="0" smtClean="0">
                <a:latin typeface="Calibri"/>
                <a:cs typeface="Calibri"/>
              </a:rPr>
              <a:t>l</a:t>
            </a:r>
            <a:r>
              <a:rPr sz="2550" spc="0" baseline="3212" dirty="0" smtClean="0">
                <a:latin typeface="Calibri"/>
                <a:cs typeface="Calibri"/>
              </a:rPr>
              <a:t>i</a:t>
            </a:r>
            <a:r>
              <a:rPr sz="2550" spc="-19" baseline="3212" dirty="0" smtClean="0">
                <a:latin typeface="Calibri"/>
                <a:cs typeface="Calibri"/>
              </a:rPr>
              <a:t>z</a:t>
            </a:r>
            <a:r>
              <a:rPr sz="2550" spc="0" baseline="3212" dirty="0" smtClean="0">
                <a:latin typeface="Calibri"/>
                <a:cs typeface="Calibri"/>
              </a:rPr>
              <a:t>a</a:t>
            </a:r>
            <a:r>
              <a:rPr sz="2550" spc="-4" baseline="3212" dirty="0" smtClean="0">
                <a:latin typeface="Calibri"/>
                <a:cs typeface="Calibri"/>
              </a:rPr>
              <a:t>d</a:t>
            </a:r>
            <a:r>
              <a:rPr sz="2550" spc="0" baseline="3212" dirty="0" smtClean="0">
                <a:latin typeface="Calibri"/>
                <a:cs typeface="Calibri"/>
              </a:rPr>
              <a:t>os;</a:t>
            </a:r>
            <a:endParaRPr sz="1700">
              <a:latin typeface="Calibri"/>
              <a:cs typeface="Calibri"/>
            </a:endParaRPr>
          </a:p>
        </p:txBody>
      </p:sp>
      <p:sp>
        <p:nvSpPr>
          <p:cNvPr id="21" name="object 15"/>
          <p:cNvSpPr txBox="1"/>
          <p:nvPr/>
        </p:nvSpPr>
        <p:spPr>
          <a:xfrm>
            <a:off x="1379287" y="3078392"/>
            <a:ext cx="240631" cy="241807"/>
          </a:xfrm>
          <a:prstGeom prst="rect">
            <a:avLst/>
          </a:prstGeom>
        </p:spPr>
        <p:txBody>
          <a:bodyPr wrap="square" lIns="0" tIns="0" rIns="0" bIns="0" rtlCol="0">
            <a:noAutofit/>
          </a:bodyPr>
          <a:lstStyle/>
          <a:p>
            <a:pPr marL="12700">
              <a:lnSpc>
                <a:spcPts val="1835"/>
              </a:lnSpc>
              <a:spcBef>
                <a:spcPts val="91"/>
              </a:spcBef>
            </a:pPr>
            <a:r>
              <a:rPr sz="2550" b="1" spc="-4" baseline="3212" dirty="0" smtClean="0">
                <a:solidFill>
                  <a:srgbClr val="FFFFFF"/>
                </a:solidFill>
                <a:latin typeface="Calibri"/>
                <a:cs typeface="Calibri"/>
              </a:rPr>
              <a:t>b)</a:t>
            </a:r>
            <a:endParaRPr sz="1700">
              <a:latin typeface="Calibri"/>
              <a:cs typeface="Calibri"/>
            </a:endParaRPr>
          </a:p>
        </p:txBody>
      </p:sp>
      <p:sp>
        <p:nvSpPr>
          <p:cNvPr id="22" name="object 14"/>
          <p:cNvSpPr txBox="1"/>
          <p:nvPr/>
        </p:nvSpPr>
        <p:spPr>
          <a:xfrm>
            <a:off x="1757239" y="3078392"/>
            <a:ext cx="955763" cy="241807"/>
          </a:xfrm>
          <a:prstGeom prst="rect">
            <a:avLst/>
          </a:prstGeom>
        </p:spPr>
        <p:txBody>
          <a:bodyPr wrap="square" lIns="0" tIns="0" rIns="0" bIns="0" rtlCol="0">
            <a:noAutofit/>
          </a:bodyPr>
          <a:lstStyle/>
          <a:p>
            <a:pPr marL="12700">
              <a:lnSpc>
                <a:spcPts val="1835"/>
              </a:lnSpc>
              <a:spcBef>
                <a:spcPts val="91"/>
              </a:spcBef>
            </a:pPr>
            <a:r>
              <a:rPr sz="2550" b="1" spc="-50" baseline="3212" dirty="0" smtClean="0">
                <a:solidFill>
                  <a:srgbClr val="FFFFFF"/>
                </a:solidFill>
                <a:latin typeface="Calibri"/>
                <a:cs typeface="Calibri"/>
              </a:rPr>
              <a:t>E</a:t>
            </a:r>
            <a:r>
              <a:rPr sz="2550" b="1" spc="0" baseline="3212" dirty="0" smtClean="0">
                <a:solidFill>
                  <a:srgbClr val="FFFFFF"/>
                </a:solidFill>
                <a:latin typeface="Calibri"/>
                <a:cs typeface="Calibri"/>
              </a:rPr>
              <a:t>fici</a:t>
            </a:r>
            <a:r>
              <a:rPr sz="2550" b="1" spc="-9" baseline="3212" dirty="0" smtClean="0">
                <a:solidFill>
                  <a:srgbClr val="FFFFFF"/>
                </a:solidFill>
                <a:latin typeface="Calibri"/>
                <a:cs typeface="Calibri"/>
              </a:rPr>
              <a:t>e</a:t>
            </a:r>
            <a:r>
              <a:rPr sz="2550" b="1" spc="0" baseline="3212" dirty="0" smtClean="0">
                <a:solidFill>
                  <a:srgbClr val="FFFFFF"/>
                </a:solidFill>
                <a:latin typeface="Calibri"/>
                <a:cs typeface="Calibri"/>
              </a:rPr>
              <a:t>n</a:t>
            </a:r>
            <a:r>
              <a:rPr sz="2550" b="1" spc="-4" baseline="3212" dirty="0" smtClean="0">
                <a:solidFill>
                  <a:srgbClr val="FFFFFF"/>
                </a:solidFill>
                <a:latin typeface="Calibri"/>
                <a:cs typeface="Calibri"/>
              </a:rPr>
              <a:t>c</a:t>
            </a:r>
            <a:r>
              <a:rPr sz="2550" b="1" spc="0" baseline="3212" dirty="0" smtClean="0">
                <a:solidFill>
                  <a:srgbClr val="FFFFFF"/>
                </a:solidFill>
                <a:latin typeface="Calibri"/>
                <a:cs typeface="Calibri"/>
              </a:rPr>
              <a:t>ia:</a:t>
            </a:r>
            <a:endParaRPr sz="1700">
              <a:latin typeface="Calibri"/>
              <a:cs typeface="Calibri"/>
            </a:endParaRPr>
          </a:p>
        </p:txBody>
      </p:sp>
      <p:sp>
        <p:nvSpPr>
          <p:cNvPr id="23" name="object 13"/>
          <p:cNvSpPr txBox="1"/>
          <p:nvPr/>
        </p:nvSpPr>
        <p:spPr>
          <a:xfrm>
            <a:off x="3300162" y="4007398"/>
            <a:ext cx="513924" cy="241807"/>
          </a:xfrm>
          <a:prstGeom prst="rect">
            <a:avLst/>
          </a:prstGeom>
        </p:spPr>
        <p:txBody>
          <a:bodyPr wrap="square" lIns="0" tIns="0" rIns="0" bIns="0" rtlCol="0">
            <a:noAutofit/>
          </a:bodyPr>
          <a:lstStyle/>
          <a:p>
            <a:pPr marL="12700">
              <a:lnSpc>
                <a:spcPts val="1835"/>
              </a:lnSpc>
              <a:spcBef>
                <a:spcPts val="91"/>
              </a:spcBef>
            </a:pPr>
            <a:r>
              <a:rPr sz="2550" spc="0" baseline="3212" dirty="0" smtClean="0">
                <a:latin typeface="Calibri"/>
                <a:cs typeface="Calibri"/>
              </a:rPr>
              <a:t>Mide</a:t>
            </a:r>
            <a:endParaRPr sz="1700">
              <a:latin typeface="Calibri"/>
              <a:cs typeface="Calibri"/>
            </a:endParaRPr>
          </a:p>
        </p:txBody>
      </p:sp>
      <p:sp>
        <p:nvSpPr>
          <p:cNvPr id="24" name="object 12"/>
          <p:cNvSpPr txBox="1"/>
          <p:nvPr/>
        </p:nvSpPr>
        <p:spPr>
          <a:xfrm>
            <a:off x="3947862" y="4007398"/>
            <a:ext cx="212221" cy="241807"/>
          </a:xfrm>
          <a:prstGeom prst="rect">
            <a:avLst/>
          </a:prstGeom>
        </p:spPr>
        <p:txBody>
          <a:bodyPr wrap="square" lIns="0" tIns="0" rIns="0" bIns="0" rtlCol="0">
            <a:noAutofit/>
          </a:bodyPr>
          <a:lstStyle/>
          <a:p>
            <a:pPr marL="12700">
              <a:lnSpc>
                <a:spcPts val="1835"/>
              </a:lnSpc>
              <a:spcBef>
                <a:spcPts val="91"/>
              </a:spcBef>
            </a:pPr>
            <a:r>
              <a:rPr sz="2550" spc="4" baseline="3212" dirty="0" smtClean="0">
                <a:latin typeface="Calibri"/>
                <a:cs typeface="Calibri"/>
              </a:rPr>
              <a:t>la</a:t>
            </a:r>
            <a:endParaRPr sz="1700">
              <a:latin typeface="Calibri"/>
              <a:cs typeface="Calibri"/>
            </a:endParaRPr>
          </a:p>
        </p:txBody>
      </p:sp>
      <p:sp>
        <p:nvSpPr>
          <p:cNvPr id="25" name="object 11"/>
          <p:cNvSpPr txBox="1"/>
          <p:nvPr/>
        </p:nvSpPr>
        <p:spPr>
          <a:xfrm>
            <a:off x="4293810" y="4007398"/>
            <a:ext cx="937428" cy="241807"/>
          </a:xfrm>
          <a:prstGeom prst="rect">
            <a:avLst/>
          </a:prstGeom>
        </p:spPr>
        <p:txBody>
          <a:bodyPr wrap="square" lIns="0" tIns="0" rIns="0" bIns="0" rtlCol="0">
            <a:noAutofit/>
          </a:bodyPr>
          <a:lstStyle/>
          <a:p>
            <a:pPr marL="12700">
              <a:lnSpc>
                <a:spcPts val="1835"/>
              </a:lnSpc>
              <a:spcBef>
                <a:spcPts val="91"/>
              </a:spcBef>
            </a:pPr>
            <a:r>
              <a:rPr sz="2550" spc="-25" baseline="3212" dirty="0" smtClean="0">
                <a:latin typeface="Calibri"/>
                <a:cs typeface="Calibri"/>
              </a:rPr>
              <a:t>c</a:t>
            </a:r>
            <a:r>
              <a:rPr sz="2550" spc="0" baseline="3212" dirty="0" smtClean="0">
                <a:latin typeface="Calibri"/>
                <a:cs typeface="Calibri"/>
              </a:rPr>
              <a:t>a</a:t>
            </a:r>
            <a:r>
              <a:rPr sz="2550" spc="4" baseline="3212" dirty="0" smtClean="0">
                <a:latin typeface="Calibri"/>
                <a:cs typeface="Calibri"/>
              </a:rPr>
              <a:t>p</a:t>
            </a:r>
            <a:r>
              <a:rPr sz="2550" spc="0" baseline="3212" dirty="0" smtClean="0">
                <a:latin typeface="Calibri"/>
                <a:cs typeface="Calibri"/>
              </a:rPr>
              <a:t>a</a:t>
            </a:r>
            <a:r>
              <a:rPr sz="2550" spc="-14" baseline="3212" dirty="0" smtClean="0">
                <a:latin typeface="Calibri"/>
                <a:cs typeface="Calibri"/>
              </a:rPr>
              <a:t>c</a:t>
            </a:r>
            <a:r>
              <a:rPr sz="2550" spc="-9" baseline="3212" dirty="0" smtClean="0">
                <a:latin typeface="Calibri"/>
                <a:cs typeface="Calibri"/>
              </a:rPr>
              <a:t>i</a:t>
            </a:r>
            <a:r>
              <a:rPr sz="2550" spc="4" baseline="3212" dirty="0" smtClean="0">
                <a:latin typeface="Calibri"/>
                <a:cs typeface="Calibri"/>
              </a:rPr>
              <a:t>d</a:t>
            </a:r>
            <a:r>
              <a:rPr sz="2550" spc="0" baseline="3212" dirty="0" smtClean="0">
                <a:latin typeface="Calibri"/>
                <a:cs typeface="Calibri"/>
              </a:rPr>
              <a:t>ad</a:t>
            </a:r>
            <a:endParaRPr sz="1700">
              <a:latin typeface="Calibri"/>
              <a:cs typeface="Calibri"/>
            </a:endParaRPr>
          </a:p>
        </p:txBody>
      </p:sp>
      <p:sp>
        <p:nvSpPr>
          <p:cNvPr id="26" name="object 10"/>
          <p:cNvSpPr txBox="1"/>
          <p:nvPr/>
        </p:nvSpPr>
        <p:spPr>
          <a:xfrm>
            <a:off x="5365563" y="4007398"/>
            <a:ext cx="449344" cy="241807"/>
          </a:xfrm>
          <a:prstGeom prst="rect">
            <a:avLst/>
          </a:prstGeom>
        </p:spPr>
        <p:txBody>
          <a:bodyPr wrap="square" lIns="0" tIns="0" rIns="0" bIns="0" rtlCol="0">
            <a:noAutofit/>
          </a:bodyPr>
          <a:lstStyle/>
          <a:p>
            <a:pPr marL="12700">
              <a:lnSpc>
                <a:spcPts val="1835"/>
              </a:lnSpc>
              <a:spcBef>
                <a:spcPts val="91"/>
              </a:spcBef>
            </a:pPr>
            <a:r>
              <a:rPr sz="2550" spc="4" baseline="3212" dirty="0" smtClean="0">
                <a:latin typeface="Calibri"/>
                <a:cs typeface="Calibri"/>
              </a:rPr>
              <a:t>p</a:t>
            </a:r>
            <a:r>
              <a:rPr sz="2550" spc="-9" baseline="3212" dirty="0" smtClean="0">
                <a:latin typeface="Calibri"/>
                <a:cs typeface="Calibri"/>
              </a:rPr>
              <a:t>a</a:t>
            </a:r>
            <a:r>
              <a:rPr sz="2550" spc="-29" baseline="3212" dirty="0" smtClean="0">
                <a:latin typeface="Calibri"/>
                <a:cs typeface="Calibri"/>
              </a:rPr>
              <a:t>r</a:t>
            </a:r>
            <a:r>
              <a:rPr sz="2550" spc="0" baseline="3212" dirty="0" smtClean="0">
                <a:latin typeface="Calibri"/>
                <a:cs typeface="Calibri"/>
              </a:rPr>
              <a:t>a</a:t>
            </a:r>
            <a:endParaRPr sz="1700">
              <a:latin typeface="Calibri"/>
              <a:cs typeface="Calibri"/>
            </a:endParaRPr>
          </a:p>
        </p:txBody>
      </p:sp>
      <p:sp>
        <p:nvSpPr>
          <p:cNvPr id="27" name="object 9"/>
          <p:cNvSpPr txBox="1"/>
          <p:nvPr/>
        </p:nvSpPr>
        <p:spPr>
          <a:xfrm>
            <a:off x="5949255" y="4007398"/>
            <a:ext cx="735356" cy="241807"/>
          </a:xfrm>
          <a:prstGeom prst="rect">
            <a:avLst/>
          </a:prstGeom>
        </p:spPr>
        <p:txBody>
          <a:bodyPr wrap="square" lIns="0" tIns="0" rIns="0" bIns="0" rtlCol="0">
            <a:noAutofit/>
          </a:bodyPr>
          <a:lstStyle/>
          <a:p>
            <a:pPr marL="12700">
              <a:lnSpc>
                <a:spcPts val="1835"/>
              </a:lnSpc>
              <a:spcBef>
                <a:spcPts val="91"/>
              </a:spcBef>
            </a:pPr>
            <a:r>
              <a:rPr sz="2550" spc="-19" baseline="3212" dirty="0" smtClean="0">
                <a:latin typeface="Calibri"/>
                <a:cs typeface="Calibri"/>
              </a:rPr>
              <a:t>g</a:t>
            </a:r>
            <a:r>
              <a:rPr sz="2550" spc="0" baseline="3212" dirty="0" smtClean="0">
                <a:latin typeface="Calibri"/>
                <a:cs typeface="Calibri"/>
              </a:rPr>
              <a:t>en</a:t>
            </a:r>
            <a:r>
              <a:rPr sz="2550" spc="-9" baseline="3212" dirty="0" smtClean="0">
                <a:latin typeface="Calibri"/>
                <a:cs typeface="Calibri"/>
              </a:rPr>
              <a:t>e</a:t>
            </a:r>
            <a:r>
              <a:rPr sz="2550" spc="-29" baseline="3212" dirty="0" smtClean="0">
                <a:latin typeface="Calibri"/>
                <a:cs typeface="Calibri"/>
              </a:rPr>
              <a:t>r</a:t>
            </a:r>
            <a:r>
              <a:rPr sz="2550" spc="0" baseline="3212" dirty="0" smtClean="0">
                <a:latin typeface="Calibri"/>
                <a:cs typeface="Calibri"/>
              </a:rPr>
              <a:t>ar</a:t>
            </a:r>
            <a:endParaRPr sz="1700">
              <a:latin typeface="Calibri"/>
              <a:cs typeface="Calibri"/>
            </a:endParaRPr>
          </a:p>
        </p:txBody>
      </p:sp>
      <p:sp>
        <p:nvSpPr>
          <p:cNvPr id="28" name="object 8"/>
          <p:cNvSpPr txBox="1"/>
          <p:nvPr/>
        </p:nvSpPr>
        <p:spPr>
          <a:xfrm>
            <a:off x="6819459" y="4007398"/>
            <a:ext cx="1137917" cy="241807"/>
          </a:xfrm>
          <a:prstGeom prst="rect">
            <a:avLst/>
          </a:prstGeom>
        </p:spPr>
        <p:txBody>
          <a:bodyPr wrap="square" lIns="0" tIns="0" rIns="0" bIns="0" rtlCol="0">
            <a:noAutofit/>
          </a:bodyPr>
          <a:lstStyle/>
          <a:p>
            <a:pPr marL="12700">
              <a:lnSpc>
                <a:spcPts val="1835"/>
              </a:lnSpc>
              <a:spcBef>
                <a:spcPts val="91"/>
              </a:spcBef>
            </a:pPr>
            <a:r>
              <a:rPr sz="2550" spc="0" baseline="3212" dirty="0" smtClean="0">
                <a:latin typeface="Calibri"/>
                <a:cs typeface="Calibri"/>
              </a:rPr>
              <a:t>y  </a:t>
            </a:r>
            <a:r>
              <a:rPr sz="2550" spc="359" baseline="3212" dirty="0" smtClean="0">
                <a:latin typeface="Calibri"/>
                <a:cs typeface="Calibri"/>
              </a:rPr>
              <a:t> </a:t>
            </a:r>
            <a:r>
              <a:rPr sz="2550" spc="-4" baseline="3212" dirty="0" smtClean="0">
                <a:latin typeface="Calibri"/>
                <a:cs typeface="Calibri"/>
              </a:rPr>
              <a:t>m</a:t>
            </a:r>
            <a:r>
              <a:rPr sz="2550" spc="-9" baseline="3212" dirty="0" smtClean="0">
                <a:latin typeface="Calibri"/>
                <a:cs typeface="Calibri"/>
              </a:rPr>
              <a:t>o</a:t>
            </a:r>
            <a:r>
              <a:rPr sz="2550" spc="-14" baseline="3212" dirty="0" smtClean="0">
                <a:latin typeface="Calibri"/>
                <a:cs typeface="Calibri"/>
              </a:rPr>
              <a:t>v</a:t>
            </a:r>
            <a:r>
              <a:rPr sz="2550" spc="0" baseline="3212" dirty="0" smtClean="0">
                <a:latin typeface="Calibri"/>
                <a:cs typeface="Calibri"/>
              </a:rPr>
              <a:t>ili</a:t>
            </a:r>
            <a:r>
              <a:rPr sz="2550" spc="-25" baseline="3212" dirty="0" smtClean="0">
                <a:latin typeface="Calibri"/>
                <a:cs typeface="Calibri"/>
              </a:rPr>
              <a:t>z</a:t>
            </a:r>
            <a:r>
              <a:rPr sz="2550" spc="-9" baseline="3212" dirty="0" smtClean="0">
                <a:latin typeface="Calibri"/>
                <a:cs typeface="Calibri"/>
              </a:rPr>
              <a:t>a</a:t>
            </a:r>
            <a:r>
              <a:rPr sz="2550" spc="0" baseline="3212" dirty="0" smtClean="0">
                <a:latin typeface="Calibri"/>
                <a:cs typeface="Calibri"/>
              </a:rPr>
              <a:t>r</a:t>
            </a:r>
            <a:endParaRPr sz="1700">
              <a:latin typeface="Calibri"/>
              <a:cs typeface="Calibri"/>
            </a:endParaRPr>
          </a:p>
        </p:txBody>
      </p:sp>
      <p:sp>
        <p:nvSpPr>
          <p:cNvPr id="29" name="object 7"/>
          <p:cNvSpPr txBox="1"/>
          <p:nvPr/>
        </p:nvSpPr>
        <p:spPr>
          <a:xfrm>
            <a:off x="1379287" y="4126016"/>
            <a:ext cx="214750" cy="241807"/>
          </a:xfrm>
          <a:prstGeom prst="rect">
            <a:avLst/>
          </a:prstGeom>
        </p:spPr>
        <p:txBody>
          <a:bodyPr wrap="square" lIns="0" tIns="0" rIns="0" bIns="0" rtlCol="0">
            <a:noAutofit/>
          </a:bodyPr>
          <a:lstStyle/>
          <a:p>
            <a:pPr marL="12700">
              <a:lnSpc>
                <a:spcPts val="1835"/>
              </a:lnSpc>
              <a:spcBef>
                <a:spcPts val="91"/>
              </a:spcBef>
            </a:pPr>
            <a:r>
              <a:rPr sz="2550" b="1" spc="-4" baseline="3212" dirty="0" smtClean="0">
                <a:solidFill>
                  <a:srgbClr val="FFFFFF"/>
                </a:solidFill>
                <a:latin typeface="Calibri"/>
                <a:cs typeface="Calibri"/>
              </a:rPr>
              <a:t>c)</a:t>
            </a:r>
            <a:endParaRPr sz="1700">
              <a:latin typeface="Calibri"/>
              <a:cs typeface="Calibri"/>
            </a:endParaRPr>
          </a:p>
        </p:txBody>
      </p:sp>
      <p:sp>
        <p:nvSpPr>
          <p:cNvPr id="30" name="object 6"/>
          <p:cNvSpPr txBox="1"/>
          <p:nvPr/>
        </p:nvSpPr>
        <p:spPr>
          <a:xfrm>
            <a:off x="1781623" y="4126016"/>
            <a:ext cx="992720" cy="241807"/>
          </a:xfrm>
          <a:prstGeom prst="rect">
            <a:avLst/>
          </a:prstGeom>
        </p:spPr>
        <p:txBody>
          <a:bodyPr wrap="square" lIns="0" tIns="0" rIns="0" bIns="0" rtlCol="0">
            <a:noAutofit/>
          </a:bodyPr>
          <a:lstStyle/>
          <a:p>
            <a:pPr marL="12700">
              <a:lnSpc>
                <a:spcPts val="1835"/>
              </a:lnSpc>
              <a:spcBef>
                <a:spcPts val="91"/>
              </a:spcBef>
            </a:pPr>
            <a:r>
              <a:rPr sz="2550" b="1" spc="-25" baseline="3212" dirty="0" smtClean="0">
                <a:solidFill>
                  <a:srgbClr val="FFFFFF"/>
                </a:solidFill>
                <a:latin typeface="Calibri"/>
                <a:cs typeface="Calibri"/>
              </a:rPr>
              <a:t>E</a:t>
            </a:r>
            <a:r>
              <a:rPr sz="2550" b="1" spc="-19" baseline="3212" dirty="0" smtClean="0">
                <a:solidFill>
                  <a:srgbClr val="FFFFFF"/>
                </a:solidFill>
                <a:latin typeface="Calibri"/>
                <a:cs typeface="Calibri"/>
              </a:rPr>
              <a:t>c</a:t>
            </a:r>
            <a:r>
              <a:rPr sz="2550" b="1" spc="0" baseline="3212" dirty="0" smtClean="0">
                <a:solidFill>
                  <a:srgbClr val="FFFFFF"/>
                </a:solidFill>
                <a:latin typeface="Calibri"/>
                <a:cs typeface="Calibri"/>
              </a:rPr>
              <a:t>o</a:t>
            </a:r>
            <a:r>
              <a:rPr sz="2550" b="1" spc="-4" baseline="3212" dirty="0" smtClean="0">
                <a:solidFill>
                  <a:srgbClr val="FFFFFF"/>
                </a:solidFill>
                <a:latin typeface="Calibri"/>
                <a:cs typeface="Calibri"/>
              </a:rPr>
              <a:t>n</a:t>
            </a:r>
            <a:r>
              <a:rPr sz="2550" b="1" spc="0" baseline="3212" dirty="0" smtClean="0">
                <a:solidFill>
                  <a:srgbClr val="FFFFFF"/>
                </a:solidFill>
                <a:latin typeface="Calibri"/>
                <a:cs typeface="Calibri"/>
              </a:rPr>
              <a:t>omí</a:t>
            </a:r>
            <a:r>
              <a:rPr sz="2550" b="1" spc="4" baseline="3212" dirty="0" smtClean="0">
                <a:solidFill>
                  <a:srgbClr val="FFFFFF"/>
                </a:solidFill>
                <a:latin typeface="Calibri"/>
                <a:cs typeface="Calibri"/>
              </a:rPr>
              <a:t>a</a:t>
            </a:r>
            <a:r>
              <a:rPr sz="2550" b="1" spc="0" baseline="3212" dirty="0" smtClean="0">
                <a:solidFill>
                  <a:srgbClr val="FFFFFF"/>
                </a:solidFill>
                <a:latin typeface="Calibri"/>
                <a:cs typeface="Calibri"/>
              </a:rPr>
              <a:t>:</a:t>
            </a:r>
            <a:endParaRPr sz="1700">
              <a:latin typeface="Calibri"/>
              <a:cs typeface="Calibri"/>
            </a:endParaRPr>
          </a:p>
        </p:txBody>
      </p:sp>
      <p:sp>
        <p:nvSpPr>
          <p:cNvPr id="31" name="object 5"/>
          <p:cNvSpPr txBox="1"/>
          <p:nvPr/>
        </p:nvSpPr>
        <p:spPr>
          <a:xfrm>
            <a:off x="3300162" y="4243618"/>
            <a:ext cx="3774172" cy="241807"/>
          </a:xfrm>
          <a:prstGeom prst="rect">
            <a:avLst/>
          </a:prstGeom>
        </p:spPr>
        <p:txBody>
          <a:bodyPr wrap="square" lIns="0" tIns="0" rIns="0" bIns="0" rtlCol="0">
            <a:noAutofit/>
          </a:bodyPr>
          <a:lstStyle/>
          <a:p>
            <a:pPr marL="12700">
              <a:lnSpc>
                <a:spcPts val="1835"/>
              </a:lnSpc>
              <a:spcBef>
                <a:spcPts val="91"/>
              </a:spcBef>
            </a:pPr>
            <a:r>
              <a:rPr sz="2550" spc="0" baseline="3212" dirty="0" smtClean="0">
                <a:latin typeface="Calibri"/>
                <a:cs typeface="Calibri"/>
              </a:rPr>
              <a:t>a</a:t>
            </a:r>
            <a:r>
              <a:rPr sz="2550" spc="4" baseline="3212" dirty="0" smtClean="0">
                <a:latin typeface="Calibri"/>
                <a:cs typeface="Calibri"/>
              </a:rPr>
              <a:t>d</a:t>
            </a:r>
            <a:r>
              <a:rPr sz="2550" spc="0" baseline="3212" dirty="0" smtClean="0">
                <a:latin typeface="Calibri"/>
                <a:cs typeface="Calibri"/>
              </a:rPr>
              <a:t>ec</a:t>
            </a:r>
            <a:r>
              <a:rPr sz="2550" spc="4" baseline="3212" dirty="0" smtClean="0">
                <a:latin typeface="Calibri"/>
                <a:cs typeface="Calibri"/>
              </a:rPr>
              <a:t>u</a:t>
            </a:r>
            <a:r>
              <a:rPr sz="2550" spc="0" baseline="3212" dirty="0" smtClean="0">
                <a:latin typeface="Calibri"/>
                <a:cs typeface="Calibri"/>
              </a:rPr>
              <a:t>a</a:t>
            </a:r>
            <a:r>
              <a:rPr sz="2550" spc="4" baseline="3212" dirty="0" smtClean="0">
                <a:latin typeface="Calibri"/>
                <a:cs typeface="Calibri"/>
              </a:rPr>
              <a:t>d</a:t>
            </a:r>
            <a:r>
              <a:rPr sz="2550" spc="0" baseline="3212" dirty="0" smtClean="0">
                <a:latin typeface="Calibri"/>
                <a:cs typeface="Calibri"/>
              </a:rPr>
              <a:t>a</a:t>
            </a:r>
            <a:r>
              <a:rPr sz="2550" spc="-4" baseline="3212" dirty="0" smtClean="0">
                <a:latin typeface="Calibri"/>
                <a:cs typeface="Calibri"/>
              </a:rPr>
              <a:t>m</a:t>
            </a:r>
            <a:r>
              <a:rPr sz="2550" spc="0" baseline="3212" dirty="0" smtClean="0">
                <a:latin typeface="Calibri"/>
                <a:cs typeface="Calibri"/>
              </a:rPr>
              <a:t>e</a:t>
            </a:r>
            <a:r>
              <a:rPr sz="2550" spc="-14" baseline="3212" dirty="0" smtClean="0">
                <a:latin typeface="Calibri"/>
                <a:cs typeface="Calibri"/>
              </a:rPr>
              <a:t>n</a:t>
            </a:r>
            <a:r>
              <a:rPr sz="2550" spc="-19" baseline="3212" dirty="0" smtClean="0">
                <a:latin typeface="Calibri"/>
                <a:cs typeface="Calibri"/>
              </a:rPr>
              <a:t>t</a:t>
            </a:r>
            <a:r>
              <a:rPr sz="2550" spc="0" baseline="3212" dirty="0" smtClean="0">
                <a:latin typeface="Calibri"/>
                <a:cs typeface="Calibri"/>
              </a:rPr>
              <a:t>e</a:t>
            </a:r>
            <a:r>
              <a:rPr sz="2550" spc="-39" baseline="3212" dirty="0" smtClean="0">
                <a:latin typeface="Calibri"/>
                <a:cs typeface="Calibri"/>
              </a:rPr>
              <a:t> </a:t>
            </a:r>
            <a:r>
              <a:rPr sz="2550" spc="0" baseline="3212" dirty="0" smtClean="0">
                <a:latin typeface="Calibri"/>
                <a:cs typeface="Calibri"/>
              </a:rPr>
              <a:t>l</a:t>
            </a:r>
            <a:r>
              <a:rPr sz="2550" spc="4" baseline="3212" dirty="0" smtClean="0">
                <a:latin typeface="Calibri"/>
                <a:cs typeface="Calibri"/>
              </a:rPr>
              <a:t>o</a:t>
            </a:r>
            <a:r>
              <a:rPr sz="2550" spc="0" baseline="3212" dirty="0" smtClean="0">
                <a:latin typeface="Calibri"/>
                <a:cs typeface="Calibri"/>
              </a:rPr>
              <a:t>s</a:t>
            </a:r>
            <a:r>
              <a:rPr sz="2550" spc="-4" baseline="3212" dirty="0" smtClean="0">
                <a:latin typeface="Calibri"/>
                <a:cs typeface="Calibri"/>
              </a:rPr>
              <a:t> </a:t>
            </a:r>
            <a:r>
              <a:rPr sz="2550" spc="-19" baseline="3212" dirty="0" smtClean="0">
                <a:latin typeface="Calibri"/>
                <a:cs typeface="Calibri"/>
              </a:rPr>
              <a:t>r</a:t>
            </a:r>
            <a:r>
              <a:rPr sz="2550" spc="0" baseline="3212" dirty="0" smtClean="0">
                <a:latin typeface="Calibri"/>
                <a:cs typeface="Calibri"/>
              </a:rPr>
              <a:t>ec</a:t>
            </a:r>
            <a:r>
              <a:rPr sz="2550" spc="4" baseline="3212" dirty="0" smtClean="0">
                <a:latin typeface="Calibri"/>
                <a:cs typeface="Calibri"/>
              </a:rPr>
              <a:t>u</a:t>
            </a:r>
            <a:r>
              <a:rPr sz="2550" spc="-19" baseline="3212" dirty="0" smtClean="0">
                <a:latin typeface="Calibri"/>
                <a:cs typeface="Calibri"/>
              </a:rPr>
              <a:t>r</a:t>
            </a:r>
            <a:r>
              <a:rPr sz="2550" spc="4" baseline="3212" dirty="0" smtClean="0">
                <a:latin typeface="Calibri"/>
                <a:cs typeface="Calibri"/>
              </a:rPr>
              <a:t>s</a:t>
            </a:r>
            <a:r>
              <a:rPr sz="2550" spc="0" baseline="3212" dirty="0" smtClean="0">
                <a:latin typeface="Calibri"/>
                <a:cs typeface="Calibri"/>
              </a:rPr>
              <a:t>os</a:t>
            </a:r>
            <a:r>
              <a:rPr sz="2550" spc="-34" baseline="3212" dirty="0" smtClean="0">
                <a:latin typeface="Calibri"/>
                <a:cs typeface="Calibri"/>
              </a:rPr>
              <a:t> </a:t>
            </a:r>
            <a:r>
              <a:rPr sz="2550" spc="0" baseline="3212" dirty="0" smtClean="0">
                <a:latin typeface="Calibri"/>
                <a:cs typeface="Calibri"/>
              </a:rPr>
              <a:t>fi</a:t>
            </a:r>
            <a:r>
              <a:rPr sz="2550" spc="4" baseline="3212" dirty="0" smtClean="0">
                <a:latin typeface="Calibri"/>
                <a:cs typeface="Calibri"/>
              </a:rPr>
              <a:t>n</a:t>
            </a:r>
            <a:r>
              <a:rPr sz="2550" spc="0" baseline="3212" dirty="0" smtClean="0">
                <a:latin typeface="Calibri"/>
                <a:cs typeface="Calibri"/>
              </a:rPr>
              <a:t>a</a:t>
            </a:r>
            <a:r>
              <a:rPr sz="2550" spc="4" baseline="3212" dirty="0" smtClean="0">
                <a:latin typeface="Calibri"/>
                <a:cs typeface="Calibri"/>
              </a:rPr>
              <a:t>n</a:t>
            </a:r>
            <a:r>
              <a:rPr sz="2550" spc="0" baseline="3212" dirty="0" smtClean="0">
                <a:latin typeface="Calibri"/>
                <a:cs typeface="Calibri"/>
              </a:rPr>
              <a:t>ci</a:t>
            </a:r>
            <a:r>
              <a:rPr sz="2550" spc="4" baseline="3212" dirty="0" smtClean="0">
                <a:latin typeface="Calibri"/>
                <a:cs typeface="Calibri"/>
              </a:rPr>
              <a:t>e</a:t>
            </a:r>
            <a:r>
              <a:rPr sz="2550" spc="-19" baseline="3212" dirty="0" smtClean="0">
                <a:latin typeface="Calibri"/>
                <a:cs typeface="Calibri"/>
              </a:rPr>
              <a:t>r</a:t>
            </a:r>
            <a:r>
              <a:rPr sz="2550" spc="-9" baseline="3212" dirty="0" smtClean="0">
                <a:latin typeface="Calibri"/>
                <a:cs typeface="Calibri"/>
              </a:rPr>
              <a:t>o</a:t>
            </a:r>
            <a:r>
              <a:rPr sz="2550" spc="4" baseline="3212" dirty="0" smtClean="0">
                <a:latin typeface="Calibri"/>
                <a:cs typeface="Calibri"/>
              </a:rPr>
              <a:t>s</a:t>
            </a:r>
            <a:r>
              <a:rPr sz="2550" spc="0" baseline="3212" dirty="0" smtClean="0">
                <a:latin typeface="Calibri"/>
                <a:cs typeface="Calibri"/>
              </a:rPr>
              <a:t>,</a:t>
            </a:r>
            <a:r>
              <a:rPr sz="2550" spc="-34" baseline="3212" dirty="0" smtClean="0">
                <a:latin typeface="Calibri"/>
                <a:cs typeface="Calibri"/>
              </a:rPr>
              <a:t> </a:t>
            </a:r>
            <a:r>
              <a:rPr sz="2550" spc="0" baseline="3212" dirty="0" smtClean="0">
                <a:latin typeface="Calibri"/>
                <a:cs typeface="Calibri"/>
              </a:rPr>
              <a:t>y</a:t>
            </a:r>
            <a:endParaRPr sz="1700">
              <a:latin typeface="Calibri"/>
              <a:cs typeface="Calibri"/>
            </a:endParaRPr>
          </a:p>
        </p:txBody>
      </p:sp>
      <p:sp>
        <p:nvSpPr>
          <p:cNvPr id="32" name="object 4"/>
          <p:cNvSpPr txBox="1"/>
          <p:nvPr/>
        </p:nvSpPr>
        <p:spPr>
          <a:xfrm>
            <a:off x="3300162" y="4936479"/>
            <a:ext cx="4658479" cy="716076"/>
          </a:xfrm>
          <a:prstGeom prst="rect">
            <a:avLst/>
          </a:prstGeom>
        </p:spPr>
        <p:txBody>
          <a:bodyPr wrap="square" lIns="0" tIns="0" rIns="0" bIns="0" rtlCol="0">
            <a:noAutofit/>
          </a:bodyPr>
          <a:lstStyle/>
          <a:p>
            <a:pPr marL="12700">
              <a:lnSpc>
                <a:spcPts val="1835"/>
              </a:lnSpc>
              <a:spcBef>
                <a:spcPts val="91"/>
              </a:spcBef>
            </a:pPr>
            <a:r>
              <a:rPr sz="2550" spc="0" baseline="3212" dirty="0" smtClean="0">
                <a:latin typeface="Calibri"/>
                <a:cs typeface="Calibri"/>
              </a:rPr>
              <a:t>Mide </a:t>
            </a:r>
            <a:r>
              <a:rPr sz="2550" spc="174" baseline="3212" dirty="0" smtClean="0">
                <a:latin typeface="Calibri"/>
                <a:cs typeface="Calibri"/>
              </a:rPr>
              <a:t> </a:t>
            </a:r>
            <a:r>
              <a:rPr sz="2550" spc="0" baseline="3212" dirty="0" smtClean="0">
                <a:latin typeface="Calibri"/>
                <a:cs typeface="Calibri"/>
              </a:rPr>
              <a:t>l</a:t>
            </a:r>
            <a:r>
              <a:rPr sz="2550" spc="-4" baseline="3212" dirty="0" smtClean="0">
                <a:latin typeface="Calibri"/>
                <a:cs typeface="Calibri"/>
              </a:rPr>
              <a:t>o</a:t>
            </a:r>
            <a:r>
              <a:rPr sz="2550" spc="0" baseline="3212" dirty="0" smtClean="0">
                <a:latin typeface="Calibri"/>
                <a:cs typeface="Calibri"/>
              </a:rPr>
              <a:t>s </a:t>
            </a:r>
            <a:r>
              <a:rPr sz="2550" spc="169" baseline="3212" dirty="0" smtClean="0">
                <a:latin typeface="Calibri"/>
                <a:cs typeface="Calibri"/>
              </a:rPr>
              <a:t> </a:t>
            </a:r>
            <a:r>
              <a:rPr sz="2550" spc="-9" baseline="3212" dirty="0" smtClean="0">
                <a:latin typeface="Calibri"/>
                <a:cs typeface="Calibri"/>
              </a:rPr>
              <a:t>a</a:t>
            </a:r>
            <a:r>
              <a:rPr sz="2550" spc="-4" baseline="3212" dirty="0" smtClean="0">
                <a:latin typeface="Calibri"/>
                <a:cs typeface="Calibri"/>
              </a:rPr>
              <a:t>t</a:t>
            </a:r>
            <a:r>
              <a:rPr sz="2550" spc="4" baseline="3212" dirty="0" smtClean="0">
                <a:latin typeface="Calibri"/>
                <a:cs typeface="Calibri"/>
              </a:rPr>
              <a:t>r</a:t>
            </a:r>
            <a:r>
              <a:rPr sz="2550" spc="-9" baseline="3212" dirty="0" smtClean="0">
                <a:latin typeface="Calibri"/>
                <a:cs typeface="Calibri"/>
              </a:rPr>
              <a:t>i</a:t>
            </a:r>
            <a:r>
              <a:rPr sz="2550" spc="4" baseline="3212" dirty="0" smtClean="0">
                <a:latin typeface="Calibri"/>
                <a:cs typeface="Calibri"/>
              </a:rPr>
              <a:t>b</a:t>
            </a:r>
            <a:r>
              <a:rPr sz="2550" spc="-4" baseline="3212" dirty="0" smtClean="0">
                <a:latin typeface="Calibri"/>
                <a:cs typeface="Calibri"/>
              </a:rPr>
              <a:t>u</a:t>
            </a:r>
            <a:r>
              <a:rPr sz="2550" spc="-19" baseline="3212" dirty="0" smtClean="0">
                <a:latin typeface="Calibri"/>
                <a:cs typeface="Calibri"/>
              </a:rPr>
              <a:t>t</a:t>
            </a:r>
            <a:r>
              <a:rPr sz="2550" spc="0" baseline="3212" dirty="0" smtClean="0">
                <a:latin typeface="Calibri"/>
                <a:cs typeface="Calibri"/>
              </a:rPr>
              <a:t>o</a:t>
            </a:r>
            <a:r>
              <a:rPr sz="2550" spc="4" baseline="3212" dirty="0" smtClean="0">
                <a:latin typeface="Calibri"/>
                <a:cs typeface="Calibri"/>
              </a:rPr>
              <a:t>s</a:t>
            </a:r>
            <a:r>
              <a:rPr sz="2550" spc="0" baseline="3212" dirty="0" smtClean="0">
                <a:latin typeface="Calibri"/>
                <a:cs typeface="Calibri"/>
              </a:rPr>
              <a:t>, </a:t>
            </a:r>
            <a:r>
              <a:rPr sz="2550" spc="184" baseline="3212" dirty="0" smtClean="0">
                <a:latin typeface="Calibri"/>
                <a:cs typeface="Calibri"/>
              </a:rPr>
              <a:t> </a:t>
            </a:r>
            <a:r>
              <a:rPr sz="2550" spc="-4" baseline="3212" dirty="0" smtClean="0">
                <a:latin typeface="Calibri"/>
                <a:cs typeface="Calibri"/>
              </a:rPr>
              <a:t>p</a:t>
            </a:r>
            <a:r>
              <a:rPr sz="2550" spc="-29" baseline="3212" dirty="0" smtClean="0">
                <a:latin typeface="Calibri"/>
                <a:cs typeface="Calibri"/>
              </a:rPr>
              <a:t>r</a:t>
            </a:r>
            <a:r>
              <a:rPr sz="2550" spc="0" baseline="3212" dirty="0" smtClean="0">
                <a:latin typeface="Calibri"/>
                <a:cs typeface="Calibri"/>
              </a:rPr>
              <a:t>opi</a:t>
            </a:r>
            <a:r>
              <a:rPr sz="2550" spc="-9" baseline="3212" dirty="0" smtClean="0">
                <a:latin typeface="Calibri"/>
                <a:cs typeface="Calibri"/>
              </a:rPr>
              <a:t>e</a:t>
            </a:r>
            <a:r>
              <a:rPr sz="2550" spc="4" baseline="3212" dirty="0" smtClean="0">
                <a:latin typeface="Calibri"/>
                <a:cs typeface="Calibri"/>
              </a:rPr>
              <a:t>d</a:t>
            </a:r>
            <a:r>
              <a:rPr sz="2550" spc="0" baseline="3212" dirty="0" smtClean="0">
                <a:latin typeface="Calibri"/>
                <a:cs typeface="Calibri"/>
              </a:rPr>
              <a:t>a</a:t>
            </a:r>
            <a:r>
              <a:rPr sz="2550" spc="-4" baseline="3212" dirty="0" smtClean="0">
                <a:latin typeface="Calibri"/>
                <a:cs typeface="Calibri"/>
              </a:rPr>
              <a:t>d</a:t>
            </a:r>
            <a:r>
              <a:rPr sz="2550" spc="0" baseline="3212" dirty="0" smtClean="0">
                <a:latin typeface="Calibri"/>
                <a:cs typeface="Calibri"/>
              </a:rPr>
              <a:t>es </a:t>
            </a:r>
            <a:r>
              <a:rPr sz="2550" spc="179" baseline="3212" dirty="0" smtClean="0">
                <a:latin typeface="Calibri"/>
                <a:cs typeface="Calibri"/>
              </a:rPr>
              <a:t> </a:t>
            </a:r>
            <a:r>
              <a:rPr sz="2550" spc="0" baseline="3212" dirty="0" smtClean="0">
                <a:latin typeface="Calibri"/>
                <a:cs typeface="Calibri"/>
              </a:rPr>
              <a:t>o </a:t>
            </a:r>
            <a:r>
              <a:rPr sz="2550" spc="179" baseline="3212" dirty="0" smtClean="0">
                <a:latin typeface="Calibri"/>
                <a:cs typeface="Calibri"/>
              </a:rPr>
              <a:t> </a:t>
            </a:r>
            <a:r>
              <a:rPr sz="2550" spc="-14" baseline="3212" dirty="0" smtClean="0">
                <a:latin typeface="Calibri"/>
                <a:cs typeface="Calibri"/>
              </a:rPr>
              <a:t>c</a:t>
            </a:r>
            <a:r>
              <a:rPr sz="2550" spc="-9" baseline="3212" dirty="0" smtClean="0">
                <a:latin typeface="Calibri"/>
                <a:cs typeface="Calibri"/>
              </a:rPr>
              <a:t>a</a:t>
            </a:r>
            <a:r>
              <a:rPr sz="2550" spc="-29" baseline="3212" dirty="0" smtClean="0">
                <a:latin typeface="Calibri"/>
                <a:cs typeface="Calibri"/>
              </a:rPr>
              <a:t>r</a:t>
            </a:r>
            <a:r>
              <a:rPr sz="2550" spc="0" baseline="3212" dirty="0" smtClean="0">
                <a:latin typeface="Calibri"/>
                <a:cs typeface="Calibri"/>
              </a:rPr>
              <a:t>ac</a:t>
            </a:r>
            <a:r>
              <a:rPr sz="2550" spc="-19" baseline="3212" dirty="0" smtClean="0">
                <a:latin typeface="Calibri"/>
                <a:cs typeface="Calibri"/>
              </a:rPr>
              <a:t>t</a:t>
            </a:r>
            <a:r>
              <a:rPr sz="2550" spc="-9" baseline="3212" dirty="0" smtClean="0">
                <a:latin typeface="Calibri"/>
                <a:cs typeface="Calibri"/>
              </a:rPr>
              <a:t>e</a:t>
            </a:r>
            <a:r>
              <a:rPr sz="2550" spc="-4" baseline="3212" dirty="0" smtClean="0">
                <a:latin typeface="Calibri"/>
                <a:cs typeface="Calibri"/>
              </a:rPr>
              <a:t>r</a:t>
            </a:r>
            <a:r>
              <a:rPr sz="2550" spc="0" baseline="3212" dirty="0" smtClean="0">
                <a:latin typeface="Calibri"/>
                <a:cs typeface="Calibri"/>
              </a:rPr>
              <a:t>í</a:t>
            </a:r>
            <a:r>
              <a:rPr sz="2550" spc="-14" baseline="3212" dirty="0" smtClean="0">
                <a:latin typeface="Calibri"/>
                <a:cs typeface="Calibri"/>
              </a:rPr>
              <a:t>s</a:t>
            </a:r>
            <a:r>
              <a:rPr sz="2550" spc="-4" baseline="3212" dirty="0" smtClean="0">
                <a:latin typeface="Calibri"/>
                <a:cs typeface="Calibri"/>
              </a:rPr>
              <a:t>t</a:t>
            </a:r>
            <a:r>
              <a:rPr sz="2550" spc="0" baseline="3212" dirty="0" smtClean="0">
                <a:latin typeface="Calibri"/>
                <a:cs typeface="Calibri"/>
              </a:rPr>
              <a:t>i</a:t>
            </a:r>
            <a:r>
              <a:rPr sz="2550" spc="-4" baseline="3212" dirty="0" smtClean="0">
                <a:latin typeface="Calibri"/>
                <a:cs typeface="Calibri"/>
              </a:rPr>
              <a:t>c</a:t>
            </a:r>
            <a:r>
              <a:rPr sz="2550" spc="-9" baseline="3212" dirty="0" smtClean="0">
                <a:latin typeface="Calibri"/>
                <a:cs typeface="Calibri"/>
              </a:rPr>
              <a:t>a</a:t>
            </a:r>
            <a:r>
              <a:rPr sz="2550" spc="0" baseline="3212" dirty="0" smtClean="0">
                <a:latin typeface="Calibri"/>
                <a:cs typeface="Calibri"/>
              </a:rPr>
              <a:t>s</a:t>
            </a:r>
            <a:endParaRPr sz="1700">
              <a:latin typeface="Calibri"/>
              <a:cs typeface="Calibri"/>
            </a:endParaRPr>
          </a:p>
          <a:p>
            <a:pPr marL="12700" marR="2250">
              <a:lnSpc>
                <a:spcPts val="1860"/>
              </a:lnSpc>
              <a:spcBef>
                <a:spcPts val="1"/>
              </a:spcBef>
            </a:pPr>
            <a:r>
              <a:rPr sz="2550" spc="4" baseline="3212" dirty="0" smtClean="0">
                <a:latin typeface="Calibri"/>
                <a:cs typeface="Calibri"/>
              </a:rPr>
              <a:t>q</a:t>
            </a:r>
            <a:r>
              <a:rPr sz="2550" spc="-4" baseline="3212" dirty="0" smtClean="0">
                <a:latin typeface="Calibri"/>
                <a:cs typeface="Calibri"/>
              </a:rPr>
              <a:t>u</a:t>
            </a:r>
            <a:r>
              <a:rPr sz="2550" spc="0" baseline="3212" dirty="0" smtClean="0">
                <a:latin typeface="Calibri"/>
                <a:cs typeface="Calibri"/>
              </a:rPr>
              <a:t>e  </a:t>
            </a:r>
            <a:r>
              <a:rPr sz="2550" spc="159" baseline="3212" dirty="0" smtClean="0">
                <a:latin typeface="Calibri"/>
                <a:cs typeface="Calibri"/>
              </a:rPr>
              <a:t> </a:t>
            </a:r>
            <a:r>
              <a:rPr sz="2550" spc="4" baseline="3212" dirty="0" smtClean="0">
                <a:latin typeface="Calibri"/>
                <a:cs typeface="Calibri"/>
              </a:rPr>
              <a:t>d</a:t>
            </a:r>
            <a:r>
              <a:rPr sz="2550" spc="-9" baseline="3212" dirty="0" smtClean="0">
                <a:latin typeface="Calibri"/>
                <a:cs typeface="Calibri"/>
              </a:rPr>
              <a:t>e</a:t>
            </a:r>
            <a:r>
              <a:rPr sz="2550" spc="4" baseline="3212" dirty="0" smtClean="0">
                <a:latin typeface="Calibri"/>
                <a:cs typeface="Calibri"/>
              </a:rPr>
              <a:t>b</a:t>
            </a:r>
            <a:r>
              <a:rPr sz="2550" spc="-9" baseline="3212" dirty="0" smtClean="0">
                <a:latin typeface="Calibri"/>
                <a:cs typeface="Calibri"/>
              </a:rPr>
              <a:t>e</a:t>
            </a:r>
            <a:r>
              <a:rPr sz="2550" spc="0" baseline="3212" dirty="0" smtClean="0">
                <a:latin typeface="Calibri"/>
                <a:cs typeface="Calibri"/>
              </a:rPr>
              <a:t>n  </a:t>
            </a:r>
            <a:r>
              <a:rPr sz="2550" spc="164" baseline="3212" dirty="0" smtClean="0">
                <a:latin typeface="Calibri"/>
                <a:cs typeface="Calibri"/>
              </a:rPr>
              <a:t> </a:t>
            </a:r>
            <a:r>
              <a:rPr sz="2550" spc="-19" baseline="3212" dirty="0" smtClean="0">
                <a:latin typeface="Calibri"/>
                <a:cs typeface="Calibri"/>
              </a:rPr>
              <a:t>t</a:t>
            </a:r>
            <a:r>
              <a:rPr sz="2550" spc="-9" baseline="3212" dirty="0" smtClean="0">
                <a:latin typeface="Calibri"/>
                <a:cs typeface="Calibri"/>
              </a:rPr>
              <a:t>e</a:t>
            </a:r>
            <a:r>
              <a:rPr sz="2550" spc="-4" baseline="3212" dirty="0" smtClean="0">
                <a:latin typeface="Calibri"/>
                <a:cs typeface="Calibri"/>
              </a:rPr>
              <a:t>n</a:t>
            </a:r>
            <a:r>
              <a:rPr sz="2550" spc="0" baseline="3212" dirty="0" smtClean="0">
                <a:latin typeface="Calibri"/>
                <a:cs typeface="Calibri"/>
              </a:rPr>
              <a:t>er  </a:t>
            </a:r>
            <a:r>
              <a:rPr sz="2550" spc="169" baseline="3212" dirty="0" smtClean="0">
                <a:latin typeface="Calibri"/>
                <a:cs typeface="Calibri"/>
              </a:rPr>
              <a:t> </a:t>
            </a:r>
            <a:r>
              <a:rPr sz="2550" spc="0" baseline="3212" dirty="0" smtClean="0">
                <a:latin typeface="Calibri"/>
                <a:cs typeface="Calibri"/>
              </a:rPr>
              <a:t>l</a:t>
            </a:r>
            <a:r>
              <a:rPr sz="2550" spc="-4" baseline="3212" dirty="0" smtClean="0">
                <a:latin typeface="Calibri"/>
                <a:cs typeface="Calibri"/>
              </a:rPr>
              <a:t>o</a:t>
            </a:r>
            <a:r>
              <a:rPr sz="2550" spc="0" baseline="3212" dirty="0" smtClean="0">
                <a:latin typeface="Calibri"/>
                <a:cs typeface="Calibri"/>
              </a:rPr>
              <a:t>s  </a:t>
            </a:r>
            <a:r>
              <a:rPr sz="2550" spc="159" baseline="3212" dirty="0" smtClean="0">
                <a:latin typeface="Calibri"/>
                <a:cs typeface="Calibri"/>
              </a:rPr>
              <a:t> </a:t>
            </a:r>
            <a:r>
              <a:rPr sz="2550" spc="-4" baseline="3212" dirty="0" smtClean="0">
                <a:latin typeface="Calibri"/>
                <a:cs typeface="Calibri"/>
              </a:rPr>
              <a:t>b</a:t>
            </a:r>
            <a:r>
              <a:rPr sz="2550" spc="0" baseline="3212" dirty="0" smtClean="0">
                <a:latin typeface="Calibri"/>
                <a:cs typeface="Calibri"/>
              </a:rPr>
              <a:t>ien</a:t>
            </a:r>
            <a:r>
              <a:rPr sz="2550" spc="-4" baseline="3212" dirty="0" smtClean="0">
                <a:latin typeface="Calibri"/>
                <a:cs typeface="Calibri"/>
              </a:rPr>
              <a:t>e</a:t>
            </a:r>
            <a:r>
              <a:rPr sz="2550" spc="0" baseline="3212" dirty="0" smtClean="0">
                <a:latin typeface="Calibri"/>
                <a:cs typeface="Calibri"/>
              </a:rPr>
              <a:t>s  </a:t>
            </a:r>
            <a:r>
              <a:rPr sz="2550" spc="159" baseline="3212" dirty="0" smtClean="0">
                <a:latin typeface="Calibri"/>
                <a:cs typeface="Calibri"/>
              </a:rPr>
              <a:t> </a:t>
            </a:r>
            <a:r>
              <a:rPr sz="2550" spc="0" baseline="3212" dirty="0" smtClean="0">
                <a:latin typeface="Calibri"/>
                <a:cs typeface="Calibri"/>
              </a:rPr>
              <a:t>y  </a:t>
            </a:r>
            <a:r>
              <a:rPr sz="2550" spc="150" baseline="3212" dirty="0" smtClean="0">
                <a:latin typeface="Calibri"/>
                <a:cs typeface="Calibri"/>
              </a:rPr>
              <a:t> </a:t>
            </a:r>
            <a:r>
              <a:rPr sz="2550" spc="4" baseline="3212" dirty="0" smtClean="0">
                <a:latin typeface="Calibri"/>
                <a:cs typeface="Calibri"/>
              </a:rPr>
              <a:t>s</a:t>
            </a:r>
            <a:r>
              <a:rPr sz="2550" spc="0" baseline="3212" dirty="0" smtClean="0">
                <a:latin typeface="Calibri"/>
                <a:cs typeface="Calibri"/>
              </a:rPr>
              <a:t>e</a:t>
            </a:r>
            <a:r>
              <a:rPr sz="2550" spc="19" baseline="3212" dirty="0" smtClean="0">
                <a:latin typeface="Calibri"/>
                <a:cs typeface="Calibri"/>
              </a:rPr>
              <a:t>r</a:t>
            </a:r>
            <a:r>
              <a:rPr sz="2550" spc="0" baseline="3212" dirty="0" smtClean="0">
                <a:latin typeface="Calibri"/>
                <a:cs typeface="Calibri"/>
              </a:rPr>
              <a:t>vi</a:t>
            </a:r>
            <a:r>
              <a:rPr sz="2550" spc="-9" baseline="3212" dirty="0" smtClean="0">
                <a:latin typeface="Calibri"/>
                <a:cs typeface="Calibri"/>
              </a:rPr>
              <a:t>c</a:t>
            </a:r>
            <a:r>
              <a:rPr sz="2550" spc="0" baseline="3212" dirty="0" smtClean="0">
                <a:latin typeface="Calibri"/>
                <a:cs typeface="Calibri"/>
              </a:rPr>
              <a:t>i</a:t>
            </a:r>
            <a:r>
              <a:rPr sz="2550" spc="-4" baseline="3212" dirty="0" smtClean="0">
                <a:latin typeface="Calibri"/>
                <a:cs typeface="Calibri"/>
              </a:rPr>
              <a:t>o</a:t>
            </a:r>
            <a:r>
              <a:rPr sz="2550" spc="0" baseline="3212" dirty="0" smtClean="0">
                <a:latin typeface="Calibri"/>
                <a:cs typeface="Calibri"/>
              </a:rPr>
              <a:t>s  </a:t>
            </a:r>
            <a:r>
              <a:rPr sz="2550" spc="164" baseline="3212" dirty="0" smtClean="0">
                <a:latin typeface="Calibri"/>
                <a:cs typeface="Calibri"/>
              </a:rPr>
              <a:t> </a:t>
            </a:r>
            <a:r>
              <a:rPr sz="2550" spc="4" baseline="3212" dirty="0" smtClean="0">
                <a:latin typeface="Calibri"/>
                <a:cs typeface="Calibri"/>
              </a:rPr>
              <a:t>p</a:t>
            </a:r>
            <a:r>
              <a:rPr sz="2550" spc="-9" baseline="3212" dirty="0" smtClean="0">
                <a:latin typeface="Calibri"/>
                <a:cs typeface="Calibri"/>
              </a:rPr>
              <a:t>a</a:t>
            </a:r>
            <a:r>
              <a:rPr sz="2550" spc="-39" baseline="3212" dirty="0" smtClean="0">
                <a:latin typeface="Calibri"/>
                <a:cs typeface="Calibri"/>
              </a:rPr>
              <a:t>r</a:t>
            </a:r>
            <a:r>
              <a:rPr sz="2550" spc="0" baseline="3212" dirty="0" smtClean="0">
                <a:latin typeface="Calibri"/>
                <a:cs typeface="Calibri"/>
              </a:rPr>
              <a:t>a</a:t>
            </a:r>
            <a:endParaRPr sz="1700">
              <a:latin typeface="Calibri"/>
              <a:cs typeface="Calibri"/>
            </a:endParaRPr>
          </a:p>
          <a:p>
            <a:pPr marL="12700" marR="32461">
              <a:lnSpc>
                <a:spcPts val="1875"/>
              </a:lnSpc>
              <a:spcBef>
                <a:spcPts val="0"/>
              </a:spcBef>
            </a:pPr>
            <a:r>
              <a:rPr sz="2550" spc="4" baseline="3212" dirty="0" smtClean="0">
                <a:latin typeface="Calibri"/>
                <a:cs typeface="Calibri"/>
              </a:rPr>
              <a:t>s</a:t>
            </a:r>
            <a:r>
              <a:rPr sz="2550" spc="-9" baseline="3212" dirty="0" smtClean="0">
                <a:latin typeface="Calibri"/>
                <a:cs typeface="Calibri"/>
              </a:rPr>
              <a:t>a</a:t>
            </a:r>
            <a:r>
              <a:rPr sz="2550" spc="4" baseline="3212" dirty="0" smtClean="0">
                <a:latin typeface="Calibri"/>
                <a:cs typeface="Calibri"/>
              </a:rPr>
              <a:t>t</a:t>
            </a:r>
            <a:r>
              <a:rPr sz="2550" spc="0" baseline="3212" dirty="0" smtClean="0">
                <a:latin typeface="Calibri"/>
                <a:cs typeface="Calibri"/>
              </a:rPr>
              <a:t>is</a:t>
            </a:r>
            <a:r>
              <a:rPr sz="2550" spc="-39" baseline="3212" dirty="0" smtClean="0">
                <a:latin typeface="Calibri"/>
                <a:cs typeface="Calibri"/>
              </a:rPr>
              <a:t>f</a:t>
            </a:r>
            <a:r>
              <a:rPr sz="2550" spc="0" baseline="3212" dirty="0" smtClean="0">
                <a:latin typeface="Calibri"/>
                <a:cs typeface="Calibri"/>
              </a:rPr>
              <a:t>acer</a:t>
            </a:r>
            <a:r>
              <a:rPr sz="2550" spc="-34" baseline="3212" dirty="0" smtClean="0">
                <a:latin typeface="Calibri"/>
                <a:cs typeface="Calibri"/>
              </a:rPr>
              <a:t> </a:t>
            </a:r>
            <a:r>
              <a:rPr sz="2550" spc="0" baseline="3212" dirty="0" smtClean="0">
                <a:latin typeface="Calibri"/>
                <a:cs typeface="Calibri"/>
              </a:rPr>
              <a:t>l</a:t>
            </a:r>
            <a:r>
              <a:rPr sz="2550" spc="4" baseline="3212" dirty="0" smtClean="0">
                <a:latin typeface="Calibri"/>
                <a:cs typeface="Calibri"/>
              </a:rPr>
              <a:t>o</a:t>
            </a:r>
            <a:r>
              <a:rPr sz="2550" spc="0" baseline="3212" dirty="0" smtClean="0">
                <a:latin typeface="Calibri"/>
                <a:cs typeface="Calibri"/>
              </a:rPr>
              <a:t>s</a:t>
            </a:r>
            <a:r>
              <a:rPr sz="2550" spc="-4" baseline="3212" dirty="0" smtClean="0">
                <a:latin typeface="Calibri"/>
                <a:cs typeface="Calibri"/>
              </a:rPr>
              <a:t> </a:t>
            </a:r>
            <a:r>
              <a:rPr sz="2550" spc="0" baseline="3212" dirty="0" smtClean="0">
                <a:latin typeface="Calibri"/>
                <a:cs typeface="Calibri"/>
              </a:rPr>
              <a:t>o</a:t>
            </a:r>
            <a:r>
              <a:rPr sz="2550" spc="4" baseline="3212" dirty="0" smtClean="0">
                <a:latin typeface="Calibri"/>
                <a:cs typeface="Calibri"/>
              </a:rPr>
              <a:t>b</a:t>
            </a:r>
            <a:r>
              <a:rPr sz="2550" spc="0" baseline="3212" dirty="0" smtClean="0">
                <a:latin typeface="Calibri"/>
                <a:cs typeface="Calibri"/>
              </a:rPr>
              <a:t>j</a:t>
            </a:r>
            <a:r>
              <a:rPr sz="2550" spc="-9" baseline="3212" dirty="0" smtClean="0">
                <a:latin typeface="Calibri"/>
                <a:cs typeface="Calibri"/>
              </a:rPr>
              <a:t>e</a:t>
            </a:r>
            <a:r>
              <a:rPr sz="2550" spc="4" baseline="3212" dirty="0" smtClean="0">
                <a:latin typeface="Calibri"/>
                <a:cs typeface="Calibri"/>
              </a:rPr>
              <a:t>t</a:t>
            </a:r>
            <a:r>
              <a:rPr sz="2550" spc="0" baseline="3212" dirty="0" smtClean="0">
                <a:latin typeface="Calibri"/>
                <a:cs typeface="Calibri"/>
              </a:rPr>
              <a:t>i</a:t>
            </a:r>
            <a:r>
              <a:rPr sz="2550" spc="-9" baseline="3212" dirty="0" smtClean="0">
                <a:latin typeface="Calibri"/>
                <a:cs typeface="Calibri"/>
              </a:rPr>
              <a:t>v</a:t>
            </a:r>
            <a:r>
              <a:rPr sz="2550" spc="0" baseline="3212" dirty="0" smtClean="0">
                <a:latin typeface="Calibri"/>
                <a:cs typeface="Calibri"/>
              </a:rPr>
              <a:t>os</a:t>
            </a:r>
            <a:r>
              <a:rPr sz="2550" spc="-34" baseline="3212" dirty="0" smtClean="0">
                <a:latin typeface="Calibri"/>
                <a:cs typeface="Calibri"/>
              </a:rPr>
              <a:t> </a:t>
            </a:r>
            <a:r>
              <a:rPr sz="2550" spc="4" baseline="3212" dirty="0" smtClean="0">
                <a:latin typeface="Calibri"/>
                <a:cs typeface="Calibri"/>
              </a:rPr>
              <a:t>d</a:t>
            </a:r>
            <a:r>
              <a:rPr sz="2550" spc="0" baseline="3212" dirty="0" smtClean="0">
                <a:latin typeface="Calibri"/>
                <a:cs typeface="Calibri"/>
              </a:rPr>
              <a:t>el </a:t>
            </a:r>
            <a:r>
              <a:rPr sz="2550" spc="4" baseline="3212" dirty="0" smtClean="0">
                <a:latin typeface="Calibri"/>
                <a:cs typeface="Calibri"/>
              </a:rPr>
              <a:t>p</a:t>
            </a:r>
            <a:r>
              <a:rPr sz="2550" spc="-19" baseline="3212" dirty="0" smtClean="0">
                <a:latin typeface="Calibri"/>
                <a:cs typeface="Calibri"/>
              </a:rPr>
              <a:t>r</a:t>
            </a:r>
            <a:r>
              <a:rPr sz="2550" spc="0" baseline="3212" dirty="0" smtClean="0">
                <a:latin typeface="Calibri"/>
                <a:cs typeface="Calibri"/>
              </a:rPr>
              <a:t>og</a:t>
            </a:r>
            <a:r>
              <a:rPr sz="2550" spc="-25" baseline="3212" dirty="0" smtClean="0">
                <a:latin typeface="Calibri"/>
                <a:cs typeface="Calibri"/>
              </a:rPr>
              <a:t>r</a:t>
            </a:r>
            <a:r>
              <a:rPr sz="2550" spc="0" baseline="3212" dirty="0" smtClean="0">
                <a:latin typeface="Calibri"/>
                <a:cs typeface="Calibri"/>
              </a:rPr>
              <a:t>a</a:t>
            </a:r>
            <a:r>
              <a:rPr sz="2550" spc="-4" baseline="3212" dirty="0" smtClean="0">
                <a:latin typeface="Calibri"/>
                <a:cs typeface="Calibri"/>
              </a:rPr>
              <a:t>m</a:t>
            </a:r>
            <a:r>
              <a:rPr sz="2550" spc="0" baseline="3212" dirty="0" smtClean="0">
                <a:latin typeface="Calibri"/>
                <a:cs typeface="Calibri"/>
              </a:rPr>
              <a:t>a.</a:t>
            </a:r>
            <a:endParaRPr sz="1700">
              <a:latin typeface="Calibri"/>
              <a:cs typeface="Calibri"/>
            </a:endParaRPr>
          </a:p>
        </p:txBody>
      </p:sp>
      <p:sp>
        <p:nvSpPr>
          <p:cNvPr id="33" name="object 3"/>
          <p:cNvSpPr txBox="1"/>
          <p:nvPr/>
        </p:nvSpPr>
        <p:spPr>
          <a:xfrm>
            <a:off x="1379287" y="5173689"/>
            <a:ext cx="240608" cy="242112"/>
          </a:xfrm>
          <a:prstGeom prst="rect">
            <a:avLst/>
          </a:prstGeom>
        </p:spPr>
        <p:txBody>
          <a:bodyPr wrap="square" lIns="0" tIns="0" rIns="0" bIns="0" rtlCol="0">
            <a:noAutofit/>
          </a:bodyPr>
          <a:lstStyle/>
          <a:p>
            <a:pPr marL="12700">
              <a:lnSpc>
                <a:spcPts val="1835"/>
              </a:lnSpc>
              <a:spcBef>
                <a:spcPts val="91"/>
              </a:spcBef>
            </a:pPr>
            <a:r>
              <a:rPr sz="2550" b="1" spc="-4" baseline="3212" dirty="0" smtClean="0">
                <a:solidFill>
                  <a:srgbClr val="FFFFFF"/>
                </a:solidFill>
                <a:latin typeface="Calibri"/>
                <a:cs typeface="Calibri"/>
              </a:rPr>
              <a:t>d)</a:t>
            </a:r>
            <a:endParaRPr sz="1700">
              <a:latin typeface="Calibri"/>
              <a:cs typeface="Calibri"/>
            </a:endParaRPr>
          </a:p>
        </p:txBody>
      </p:sp>
      <p:sp>
        <p:nvSpPr>
          <p:cNvPr id="34" name="object 2"/>
          <p:cNvSpPr txBox="1"/>
          <p:nvPr/>
        </p:nvSpPr>
        <p:spPr>
          <a:xfrm>
            <a:off x="1757239" y="5173689"/>
            <a:ext cx="783681" cy="242112"/>
          </a:xfrm>
          <a:prstGeom prst="rect">
            <a:avLst/>
          </a:prstGeom>
        </p:spPr>
        <p:txBody>
          <a:bodyPr wrap="square" lIns="0" tIns="0" rIns="0" bIns="0" rtlCol="0">
            <a:noAutofit/>
          </a:bodyPr>
          <a:lstStyle/>
          <a:p>
            <a:pPr marL="12700">
              <a:lnSpc>
                <a:spcPts val="1835"/>
              </a:lnSpc>
              <a:spcBef>
                <a:spcPts val="91"/>
              </a:spcBef>
            </a:pPr>
            <a:r>
              <a:rPr sz="2550" b="1" spc="0" baseline="3212" dirty="0" smtClean="0">
                <a:solidFill>
                  <a:srgbClr val="FFFFFF"/>
                </a:solidFill>
                <a:latin typeface="Calibri"/>
                <a:cs typeface="Calibri"/>
              </a:rPr>
              <a:t>C</a:t>
            </a:r>
            <a:r>
              <a:rPr sz="2550" b="1" spc="-4" baseline="3212" dirty="0" smtClean="0">
                <a:solidFill>
                  <a:srgbClr val="FFFFFF"/>
                </a:solidFill>
                <a:latin typeface="Calibri"/>
                <a:cs typeface="Calibri"/>
              </a:rPr>
              <a:t>a</a:t>
            </a:r>
            <a:r>
              <a:rPr sz="2550" b="1" spc="0" baseline="3212" dirty="0" smtClean="0">
                <a:solidFill>
                  <a:srgbClr val="FFFFFF"/>
                </a:solidFill>
                <a:latin typeface="Calibri"/>
                <a:cs typeface="Calibri"/>
              </a:rPr>
              <a:t>lid</a:t>
            </a:r>
            <a:r>
              <a:rPr sz="2550" b="1" spc="-4" baseline="3212" dirty="0" smtClean="0">
                <a:solidFill>
                  <a:srgbClr val="FFFFFF"/>
                </a:solidFill>
                <a:latin typeface="Calibri"/>
                <a:cs typeface="Calibri"/>
              </a:rPr>
              <a:t>ad</a:t>
            </a:r>
            <a:r>
              <a:rPr sz="2550" b="1" spc="0" baseline="3212" dirty="0" smtClean="0">
                <a:solidFill>
                  <a:srgbClr val="FFFFFF"/>
                </a:solidFill>
                <a:latin typeface="Calibri"/>
                <a:cs typeface="Calibri"/>
              </a:rPr>
              <a:t>:</a:t>
            </a:r>
            <a:endParaRPr sz="1700">
              <a:latin typeface="Calibri"/>
              <a:cs typeface="Calibri"/>
            </a:endParaRPr>
          </a:p>
        </p:txBody>
      </p:sp>
    </p:spTree>
    <p:extLst>
      <p:ext uri="{BB962C8B-B14F-4D97-AF65-F5344CB8AC3E}">
        <p14:creationId xmlns:p14="http://schemas.microsoft.com/office/powerpoint/2010/main" val="166536148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33"/>
          <p:cNvSpPr/>
          <p:nvPr/>
        </p:nvSpPr>
        <p:spPr>
          <a:xfrm>
            <a:off x="781330" y="1784981"/>
            <a:ext cx="1622933" cy="649224"/>
          </a:xfrm>
          <a:custGeom>
            <a:avLst/>
            <a:gdLst/>
            <a:ahLst/>
            <a:cxnLst/>
            <a:rect l="l" t="t" r="r" b="b"/>
            <a:pathLst>
              <a:path w="1622933" h="649224">
                <a:moveTo>
                  <a:pt x="1298321" y="0"/>
                </a:moveTo>
                <a:lnTo>
                  <a:pt x="0" y="0"/>
                </a:lnTo>
                <a:lnTo>
                  <a:pt x="324612" y="324612"/>
                </a:lnTo>
                <a:lnTo>
                  <a:pt x="0" y="649224"/>
                </a:lnTo>
                <a:lnTo>
                  <a:pt x="1298321" y="649224"/>
                </a:lnTo>
                <a:lnTo>
                  <a:pt x="1622933" y="324612"/>
                </a:lnTo>
                <a:lnTo>
                  <a:pt x="1298321" y="0"/>
                </a:lnTo>
                <a:close/>
              </a:path>
            </a:pathLst>
          </a:custGeom>
          <a:solidFill>
            <a:srgbClr val="C0504D"/>
          </a:solidFill>
        </p:spPr>
        <p:txBody>
          <a:bodyPr wrap="square" lIns="0" tIns="0" rIns="0" bIns="0" rtlCol="0">
            <a:noAutofit/>
          </a:bodyPr>
          <a:lstStyle/>
          <a:p>
            <a:endParaRPr/>
          </a:p>
        </p:txBody>
      </p:sp>
      <p:sp>
        <p:nvSpPr>
          <p:cNvPr id="5" name="object 34"/>
          <p:cNvSpPr/>
          <p:nvPr/>
        </p:nvSpPr>
        <p:spPr>
          <a:xfrm>
            <a:off x="2193189" y="1840226"/>
            <a:ext cx="5825490" cy="538733"/>
          </a:xfrm>
          <a:custGeom>
            <a:avLst/>
            <a:gdLst/>
            <a:ahLst/>
            <a:cxnLst/>
            <a:rect l="l" t="t" r="r" b="b"/>
            <a:pathLst>
              <a:path w="5825490" h="538733">
                <a:moveTo>
                  <a:pt x="5555996" y="0"/>
                </a:moveTo>
                <a:lnTo>
                  <a:pt x="0" y="0"/>
                </a:lnTo>
                <a:lnTo>
                  <a:pt x="269494" y="269366"/>
                </a:lnTo>
                <a:lnTo>
                  <a:pt x="0" y="538733"/>
                </a:lnTo>
                <a:lnTo>
                  <a:pt x="5555996" y="538733"/>
                </a:lnTo>
                <a:lnTo>
                  <a:pt x="5825490" y="269366"/>
                </a:lnTo>
                <a:lnTo>
                  <a:pt x="5555996" y="0"/>
                </a:lnTo>
                <a:close/>
              </a:path>
            </a:pathLst>
          </a:custGeom>
          <a:solidFill>
            <a:srgbClr val="E8D0D0"/>
          </a:solidFill>
        </p:spPr>
        <p:txBody>
          <a:bodyPr wrap="square" lIns="0" tIns="0" rIns="0" bIns="0" rtlCol="0">
            <a:noAutofit/>
          </a:bodyPr>
          <a:lstStyle/>
          <a:p>
            <a:endParaRPr/>
          </a:p>
        </p:txBody>
      </p:sp>
      <p:sp>
        <p:nvSpPr>
          <p:cNvPr id="6" name="object 35"/>
          <p:cNvSpPr/>
          <p:nvPr/>
        </p:nvSpPr>
        <p:spPr>
          <a:xfrm>
            <a:off x="2193189" y="1840226"/>
            <a:ext cx="5825490" cy="538733"/>
          </a:xfrm>
          <a:custGeom>
            <a:avLst/>
            <a:gdLst/>
            <a:ahLst/>
            <a:cxnLst/>
            <a:rect l="l" t="t" r="r" b="b"/>
            <a:pathLst>
              <a:path w="5825490" h="538733">
                <a:moveTo>
                  <a:pt x="0" y="0"/>
                </a:moveTo>
                <a:lnTo>
                  <a:pt x="5555996" y="0"/>
                </a:lnTo>
                <a:lnTo>
                  <a:pt x="5825490" y="269366"/>
                </a:lnTo>
                <a:lnTo>
                  <a:pt x="5555996" y="538733"/>
                </a:lnTo>
                <a:lnTo>
                  <a:pt x="0" y="538733"/>
                </a:lnTo>
                <a:lnTo>
                  <a:pt x="269494" y="269366"/>
                </a:lnTo>
                <a:lnTo>
                  <a:pt x="0" y="0"/>
                </a:lnTo>
                <a:close/>
              </a:path>
            </a:pathLst>
          </a:custGeom>
          <a:ln w="25400">
            <a:solidFill>
              <a:srgbClr val="E8D0D0"/>
            </a:solidFill>
          </a:ln>
        </p:spPr>
        <p:txBody>
          <a:bodyPr wrap="square" lIns="0" tIns="0" rIns="0" bIns="0" rtlCol="0">
            <a:noAutofit/>
          </a:bodyPr>
          <a:lstStyle/>
          <a:p>
            <a:endParaRPr/>
          </a:p>
        </p:txBody>
      </p:sp>
      <p:sp>
        <p:nvSpPr>
          <p:cNvPr id="7" name="object 30"/>
          <p:cNvSpPr/>
          <p:nvPr/>
        </p:nvSpPr>
        <p:spPr>
          <a:xfrm>
            <a:off x="781330" y="2525137"/>
            <a:ext cx="1622933" cy="649096"/>
          </a:xfrm>
          <a:custGeom>
            <a:avLst/>
            <a:gdLst/>
            <a:ahLst/>
            <a:cxnLst/>
            <a:rect l="l" t="t" r="r" b="b"/>
            <a:pathLst>
              <a:path w="1622933" h="649096">
                <a:moveTo>
                  <a:pt x="1298321" y="0"/>
                </a:moveTo>
                <a:lnTo>
                  <a:pt x="0" y="0"/>
                </a:lnTo>
                <a:lnTo>
                  <a:pt x="324612" y="324484"/>
                </a:lnTo>
                <a:lnTo>
                  <a:pt x="0" y="649096"/>
                </a:lnTo>
                <a:lnTo>
                  <a:pt x="1298321" y="649096"/>
                </a:lnTo>
                <a:lnTo>
                  <a:pt x="1622933" y="324484"/>
                </a:lnTo>
                <a:lnTo>
                  <a:pt x="1298321" y="0"/>
                </a:lnTo>
                <a:close/>
              </a:path>
            </a:pathLst>
          </a:custGeom>
          <a:solidFill>
            <a:srgbClr val="C0504D"/>
          </a:solidFill>
        </p:spPr>
        <p:txBody>
          <a:bodyPr wrap="square" lIns="0" tIns="0" rIns="0" bIns="0" rtlCol="0">
            <a:noAutofit/>
          </a:bodyPr>
          <a:lstStyle/>
          <a:p>
            <a:endParaRPr/>
          </a:p>
        </p:txBody>
      </p:sp>
      <p:sp>
        <p:nvSpPr>
          <p:cNvPr id="8" name="object 31"/>
          <p:cNvSpPr/>
          <p:nvPr/>
        </p:nvSpPr>
        <p:spPr>
          <a:xfrm>
            <a:off x="2193189" y="2580255"/>
            <a:ext cx="5825490" cy="538861"/>
          </a:xfrm>
          <a:custGeom>
            <a:avLst/>
            <a:gdLst/>
            <a:ahLst/>
            <a:cxnLst/>
            <a:rect l="l" t="t" r="r" b="b"/>
            <a:pathLst>
              <a:path w="5825490" h="538861">
                <a:moveTo>
                  <a:pt x="5555996" y="0"/>
                </a:moveTo>
                <a:lnTo>
                  <a:pt x="0" y="0"/>
                </a:lnTo>
                <a:lnTo>
                  <a:pt x="269494" y="269366"/>
                </a:lnTo>
                <a:lnTo>
                  <a:pt x="0" y="538861"/>
                </a:lnTo>
                <a:lnTo>
                  <a:pt x="5555996" y="538861"/>
                </a:lnTo>
                <a:lnTo>
                  <a:pt x="5825490" y="269366"/>
                </a:lnTo>
                <a:lnTo>
                  <a:pt x="5555996" y="0"/>
                </a:lnTo>
                <a:close/>
              </a:path>
            </a:pathLst>
          </a:custGeom>
          <a:solidFill>
            <a:srgbClr val="E8D0D0"/>
          </a:solidFill>
        </p:spPr>
        <p:txBody>
          <a:bodyPr wrap="square" lIns="0" tIns="0" rIns="0" bIns="0" rtlCol="0">
            <a:noAutofit/>
          </a:bodyPr>
          <a:lstStyle/>
          <a:p>
            <a:endParaRPr/>
          </a:p>
        </p:txBody>
      </p:sp>
      <p:sp>
        <p:nvSpPr>
          <p:cNvPr id="9" name="object 32"/>
          <p:cNvSpPr/>
          <p:nvPr/>
        </p:nvSpPr>
        <p:spPr>
          <a:xfrm>
            <a:off x="2193189" y="2580255"/>
            <a:ext cx="5825490" cy="538861"/>
          </a:xfrm>
          <a:custGeom>
            <a:avLst/>
            <a:gdLst/>
            <a:ahLst/>
            <a:cxnLst/>
            <a:rect l="l" t="t" r="r" b="b"/>
            <a:pathLst>
              <a:path w="5825490" h="538861">
                <a:moveTo>
                  <a:pt x="0" y="0"/>
                </a:moveTo>
                <a:lnTo>
                  <a:pt x="5555996" y="0"/>
                </a:lnTo>
                <a:lnTo>
                  <a:pt x="5825490" y="269366"/>
                </a:lnTo>
                <a:lnTo>
                  <a:pt x="5555996" y="538861"/>
                </a:lnTo>
                <a:lnTo>
                  <a:pt x="0" y="538861"/>
                </a:lnTo>
                <a:lnTo>
                  <a:pt x="269494" y="269366"/>
                </a:lnTo>
                <a:lnTo>
                  <a:pt x="0" y="0"/>
                </a:lnTo>
                <a:close/>
              </a:path>
            </a:pathLst>
          </a:custGeom>
          <a:ln w="25400">
            <a:solidFill>
              <a:srgbClr val="E8D0D0"/>
            </a:solidFill>
          </a:ln>
        </p:spPr>
        <p:txBody>
          <a:bodyPr wrap="square" lIns="0" tIns="0" rIns="0" bIns="0" rtlCol="0">
            <a:noAutofit/>
          </a:bodyPr>
          <a:lstStyle/>
          <a:p>
            <a:endParaRPr/>
          </a:p>
        </p:txBody>
      </p:sp>
      <p:sp>
        <p:nvSpPr>
          <p:cNvPr id="10" name="object 27"/>
          <p:cNvSpPr/>
          <p:nvPr/>
        </p:nvSpPr>
        <p:spPr>
          <a:xfrm>
            <a:off x="781330" y="3265166"/>
            <a:ext cx="1622933" cy="649096"/>
          </a:xfrm>
          <a:custGeom>
            <a:avLst/>
            <a:gdLst/>
            <a:ahLst/>
            <a:cxnLst/>
            <a:rect l="l" t="t" r="r" b="b"/>
            <a:pathLst>
              <a:path w="1622933" h="649096">
                <a:moveTo>
                  <a:pt x="1298321" y="0"/>
                </a:moveTo>
                <a:lnTo>
                  <a:pt x="0" y="0"/>
                </a:lnTo>
                <a:lnTo>
                  <a:pt x="324612" y="324612"/>
                </a:lnTo>
                <a:lnTo>
                  <a:pt x="0" y="649096"/>
                </a:lnTo>
                <a:lnTo>
                  <a:pt x="1298321" y="649096"/>
                </a:lnTo>
                <a:lnTo>
                  <a:pt x="1622933" y="324612"/>
                </a:lnTo>
                <a:lnTo>
                  <a:pt x="1298321" y="0"/>
                </a:lnTo>
                <a:close/>
              </a:path>
            </a:pathLst>
          </a:custGeom>
          <a:solidFill>
            <a:srgbClr val="C0504D"/>
          </a:solidFill>
        </p:spPr>
        <p:txBody>
          <a:bodyPr wrap="square" lIns="0" tIns="0" rIns="0" bIns="0" rtlCol="0">
            <a:noAutofit/>
          </a:bodyPr>
          <a:lstStyle/>
          <a:p>
            <a:endParaRPr/>
          </a:p>
        </p:txBody>
      </p:sp>
      <p:sp>
        <p:nvSpPr>
          <p:cNvPr id="11" name="object 28"/>
          <p:cNvSpPr/>
          <p:nvPr/>
        </p:nvSpPr>
        <p:spPr>
          <a:xfrm>
            <a:off x="2193189" y="3320284"/>
            <a:ext cx="5825490" cy="538860"/>
          </a:xfrm>
          <a:custGeom>
            <a:avLst/>
            <a:gdLst/>
            <a:ahLst/>
            <a:cxnLst/>
            <a:rect l="l" t="t" r="r" b="b"/>
            <a:pathLst>
              <a:path w="5825490" h="538860">
                <a:moveTo>
                  <a:pt x="5555996" y="0"/>
                </a:moveTo>
                <a:lnTo>
                  <a:pt x="0" y="0"/>
                </a:lnTo>
                <a:lnTo>
                  <a:pt x="269494" y="269494"/>
                </a:lnTo>
                <a:lnTo>
                  <a:pt x="0" y="538861"/>
                </a:lnTo>
                <a:lnTo>
                  <a:pt x="5555996" y="538861"/>
                </a:lnTo>
                <a:lnTo>
                  <a:pt x="5825490" y="269494"/>
                </a:lnTo>
                <a:lnTo>
                  <a:pt x="5555996" y="0"/>
                </a:lnTo>
                <a:close/>
              </a:path>
            </a:pathLst>
          </a:custGeom>
          <a:solidFill>
            <a:srgbClr val="E8D0D0"/>
          </a:solidFill>
        </p:spPr>
        <p:txBody>
          <a:bodyPr wrap="square" lIns="0" tIns="0" rIns="0" bIns="0" rtlCol="0">
            <a:noAutofit/>
          </a:bodyPr>
          <a:lstStyle/>
          <a:p>
            <a:endParaRPr/>
          </a:p>
        </p:txBody>
      </p:sp>
      <p:sp>
        <p:nvSpPr>
          <p:cNvPr id="12" name="object 29"/>
          <p:cNvSpPr/>
          <p:nvPr/>
        </p:nvSpPr>
        <p:spPr>
          <a:xfrm>
            <a:off x="2193189" y="3320284"/>
            <a:ext cx="5825490" cy="538860"/>
          </a:xfrm>
          <a:custGeom>
            <a:avLst/>
            <a:gdLst/>
            <a:ahLst/>
            <a:cxnLst/>
            <a:rect l="l" t="t" r="r" b="b"/>
            <a:pathLst>
              <a:path w="5825490" h="538860">
                <a:moveTo>
                  <a:pt x="0" y="0"/>
                </a:moveTo>
                <a:lnTo>
                  <a:pt x="5555996" y="0"/>
                </a:lnTo>
                <a:lnTo>
                  <a:pt x="5825490" y="269494"/>
                </a:lnTo>
                <a:lnTo>
                  <a:pt x="5555996" y="538861"/>
                </a:lnTo>
                <a:lnTo>
                  <a:pt x="0" y="538861"/>
                </a:lnTo>
                <a:lnTo>
                  <a:pt x="269494" y="269494"/>
                </a:lnTo>
                <a:lnTo>
                  <a:pt x="0" y="0"/>
                </a:lnTo>
                <a:close/>
              </a:path>
            </a:pathLst>
          </a:custGeom>
          <a:ln w="25400">
            <a:solidFill>
              <a:srgbClr val="E8D0D0"/>
            </a:solidFill>
          </a:ln>
        </p:spPr>
        <p:txBody>
          <a:bodyPr wrap="square" lIns="0" tIns="0" rIns="0" bIns="0" rtlCol="0">
            <a:noAutofit/>
          </a:bodyPr>
          <a:lstStyle/>
          <a:p>
            <a:endParaRPr/>
          </a:p>
        </p:txBody>
      </p:sp>
      <p:sp>
        <p:nvSpPr>
          <p:cNvPr id="13" name="object 24"/>
          <p:cNvSpPr/>
          <p:nvPr/>
        </p:nvSpPr>
        <p:spPr>
          <a:xfrm>
            <a:off x="781330" y="4005195"/>
            <a:ext cx="1622933" cy="649097"/>
          </a:xfrm>
          <a:custGeom>
            <a:avLst/>
            <a:gdLst/>
            <a:ahLst/>
            <a:cxnLst/>
            <a:rect l="l" t="t" r="r" b="b"/>
            <a:pathLst>
              <a:path w="1622933" h="649097">
                <a:moveTo>
                  <a:pt x="1298321" y="0"/>
                </a:moveTo>
                <a:lnTo>
                  <a:pt x="0" y="0"/>
                </a:lnTo>
                <a:lnTo>
                  <a:pt x="324612" y="324612"/>
                </a:lnTo>
                <a:lnTo>
                  <a:pt x="0" y="649097"/>
                </a:lnTo>
                <a:lnTo>
                  <a:pt x="1298321" y="649097"/>
                </a:lnTo>
                <a:lnTo>
                  <a:pt x="1622933" y="324612"/>
                </a:lnTo>
                <a:lnTo>
                  <a:pt x="1298321" y="0"/>
                </a:lnTo>
                <a:close/>
              </a:path>
            </a:pathLst>
          </a:custGeom>
          <a:solidFill>
            <a:srgbClr val="C0504D"/>
          </a:solidFill>
        </p:spPr>
        <p:txBody>
          <a:bodyPr wrap="square" lIns="0" tIns="0" rIns="0" bIns="0" rtlCol="0">
            <a:noAutofit/>
          </a:bodyPr>
          <a:lstStyle/>
          <a:p>
            <a:endParaRPr/>
          </a:p>
        </p:txBody>
      </p:sp>
      <p:sp>
        <p:nvSpPr>
          <p:cNvPr id="14" name="object 25"/>
          <p:cNvSpPr/>
          <p:nvPr/>
        </p:nvSpPr>
        <p:spPr>
          <a:xfrm>
            <a:off x="2193189" y="4060313"/>
            <a:ext cx="5825490" cy="538861"/>
          </a:xfrm>
          <a:custGeom>
            <a:avLst/>
            <a:gdLst/>
            <a:ahLst/>
            <a:cxnLst/>
            <a:rect l="l" t="t" r="r" b="b"/>
            <a:pathLst>
              <a:path w="5825490" h="538861">
                <a:moveTo>
                  <a:pt x="5555996" y="0"/>
                </a:moveTo>
                <a:lnTo>
                  <a:pt x="0" y="0"/>
                </a:lnTo>
                <a:lnTo>
                  <a:pt x="269494" y="269494"/>
                </a:lnTo>
                <a:lnTo>
                  <a:pt x="0" y="538861"/>
                </a:lnTo>
                <a:lnTo>
                  <a:pt x="5555996" y="538861"/>
                </a:lnTo>
                <a:lnTo>
                  <a:pt x="5825490" y="269494"/>
                </a:lnTo>
                <a:lnTo>
                  <a:pt x="5555996" y="0"/>
                </a:lnTo>
                <a:close/>
              </a:path>
            </a:pathLst>
          </a:custGeom>
          <a:solidFill>
            <a:srgbClr val="E8D0D0"/>
          </a:solidFill>
        </p:spPr>
        <p:txBody>
          <a:bodyPr wrap="square" lIns="0" tIns="0" rIns="0" bIns="0" rtlCol="0">
            <a:noAutofit/>
          </a:bodyPr>
          <a:lstStyle/>
          <a:p>
            <a:endParaRPr/>
          </a:p>
        </p:txBody>
      </p:sp>
      <p:sp>
        <p:nvSpPr>
          <p:cNvPr id="15" name="object 26"/>
          <p:cNvSpPr/>
          <p:nvPr/>
        </p:nvSpPr>
        <p:spPr>
          <a:xfrm>
            <a:off x="2193189" y="4060313"/>
            <a:ext cx="5825490" cy="538861"/>
          </a:xfrm>
          <a:custGeom>
            <a:avLst/>
            <a:gdLst/>
            <a:ahLst/>
            <a:cxnLst/>
            <a:rect l="l" t="t" r="r" b="b"/>
            <a:pathLst>
              <a:path w="5825490" h="538861">
                <a:moveTo>
                  <a:pt x="0" y="0"/>
                </a:moveTo>
                <a:lnTo>
                  <a:pt x="5555996" y="0"/>
                </a:lnTo>
                <a:lnTo>
                  <a:pt x="5825490" y="269494"/>
                </a:lnTo>
                <a:lnTo>
                  <a:pt x="5555996" y="538861"/>
                </a:lnTo>
                <a:lnTo>
                  <a:pt x="0" y="538861"/>
                </a:lnTo>
                <a:lnTo>
                  <a:pt x="269494" y="269494"/>
                </a:lnTo>
                <a:lnTo>
                  <a:pt x="0" y="0"/>
                </a:lnTo>
                <a:close/>
              </a:path>
            </a:pathLst>
          </a:custGeom>
          <a:ln w="25400">
            <a:solidFill>
              <a:srgbClr val="E8D0D0"/>
            </a:solidFill>
          </a:ln>
        </p:spPr>
        <p:txBody>
          <a:bodyPr wrap="square" lIns="0" tIns="0" rIns="0" bIns="0" rtlCol="0">
            <a:noAutofit/>
          </a:bodyPr>
          <a:lstStyle/>
          <a:p>
            <a:endParaRPr/>
          </a:p>
        </p:txBody>
      </p:sp>
      <p:sp>
        <p:nvSpPr>
          <p:cNvPr id="16" name="object 21"/>
          <p:cNvSpPr/>
          <p:nvPr/>
        </p:nvSpPr>
        <p:spPr>
          <a:xfrm>
            <a:off x="781330" y="4745224"/>
            <a:ext cx="1622933" cy="649185"/>
          </a:xfrm>
          <a:custGeom>
            <a:avLst/>
            <a:gdLst/>
            <a:ahLst/>
            <a:cxnLst/>
            <a:rect l="l" t="t" r="r" b="b"/>
            <a:pathLst>
              <a:path w="1622933" h="649185">
                <a:moveTo>
                  <a:pt x="1298321" y="0"/>
                </a:moveTo>
                <a:lnTo>
                  <a:pt x="0" y="0"/>
                </a:lnTo>
                <a:lnTo>
                  <a:pt x="324612" y="324611"/>
                </a:lnTo>
                <a:lnTo>
                  <a:pt x="0" y="649185"/>
                </a:lnTo>
                <a:lnTo>
                  <a:pt x="1298321" y="649185"/>
                </a:lnTo>
                <a:lnTo>
                  <a:pt x="1622933" y="324611"/>
                </a:lnTo>
                <a:lnTo>
                  <a:pt x="1298321" y="0"/>
                </a:lnTo>
                <a:close/>
              </a:path>
            </a:pathLst>
          </a:custGeom>
          <a:solidFill>
            <a:srgbClr val="C0504D"/>
          </a:solidFill>
        </p:spPr>
        <p:txBody>
          <a:bodyPr wrap="square" lIns="0" tIns="0" rIns="0" bIns="0" rtlCol="0">
            <a:noAutofit/>
          </a:bodyPr>
          <a:lstStyle/>
          <a:p>
            <a:endParaRPr/>
          </a:p>
        </p:txBody>
      </p:sp>
      <p:sp>
        <p:nvSpPr>
          <p:cNvPr id="17" name="object 22"/>
          <p:cNvSpPr/>
          <p:nvPr/>
        </p:nvSpPr>
        <p:spPr>
          <a:xfrm>
            <a:off x="2193189" y="4800469"/>
            <a:ext cx="5825490" cy="538759"/>
          </a:xfrm>
          <a:custGeom>
            <a:avLst/>
            <a:gdLst/>
            <a:ahLst/>
            <a:cxnLst/>
            <a:rect l="l" t="t" r="r" b="b"/>
            <a:pathLst>
              <a:path w="5825490" h="538759">
                <a:moveTo>
                  <a:pt x="5555996" y="0"/>
                </a:moveTo>
                <a:lnTo>
                  <a:pt x="0" y="0"/>
                </a:lnTo>
                <a:lnTo>
                  <a:pt x="269494" y="269367"/>
                </a:lnTo>
                <a:lnTo>
                  <a:pt x="0" y="538759"/>
                </a:lnTo>
                <a:lnTo>
                  <a:pt x="5555996" y="538759"/>
                </a:lnTo>
                <a:lnTo>
                  <a:pt x="5825490" y="269367"/>
                </a:lnTo>
                <a:lnTo>
                  <a:pt x="5555996" y="0"/>
                </a:lnTo>
                <a:close/>
              </a:path>
            </a:pathLst>
          </a:custGeom>
          <a:solidFill>
            <a:srgbClr val="E8D0D0"/>
          </a:solidFill>
        </p:spPr>
        <p:txBody>
          <a:bodyPr wrap="square" lIns="0" tIns="0" rIns="0" bIns="0" rtlCol="0">
            <a:noAutofit/>
          </a:bodyPr>
          <a:lstStyle/>
          <a:p>
            <a:endParaRPr/>
          </a:p>
        </p:txBody>
      </p:sp>
      <p:sp>
        <p:nvSpPr>
          <p:cNvPr id="18" name="object 23"/>
          <p:cNvSpPr/>
          <p:nvPr/>
        </p:nvSpPr>
        <p:spPr>
          <a:xfrm>
            <a:off x="2193189" y="4800469"/>
            <a:ext cx="5825490" cy="538759"/>
          </a:xfrm>
          <a:custGeom>
            <a:avLst/>
            <a:gdLst/>
            <a:ahLst/>
            <a:cxnLst/>
            <a:rect l="l" t="t" r="r" b="b"/>
            <a:pathLst>
              <a:path w="5825490" h="538759">
                <a:moveTo>
                  <a:pt x="0" y="0"/>
                </a:moveTo>
                <a:lnTo>
                  <a:pt x="5555996" y="0"/>
                </a:lnTo>
                <a:lnTo>
                  <a:pt x="5825490" y="269367"/>
                </a:lnTo>
                <a:lnTo>
                  <a:pt x="5555996" y="538759"/>
                </a:lnTo>
                <a:lnTo>
                  <a:pt x="0" y="538759"/>
                </a:lnTo>
                <a:lnTo>
                  <a:pt x="269494" y="269367"/>
                </a:lnTo>
                <a:lnTo>
                  <a:pt x="0" y="0"/>
                </a:lnTo>
                <a:close/>
              </a:path>
            </a:pathLst>
          </a:custGeom>
          <a:ln w="25400">
            <a:solidFill>
              <a:srgbClr val="E8D0D0"/>
            </a:solidFill>
          </a:ln>
        </p:spPr>
        <p:txBody>
          <a:bodyPr wrap="square" lIns="0" tIns="0" rIns="0" bIns="0" rtlCol="0">
            <a:noAutofit/>
          </a:bodyPr>
          <a:lstStyle/>
          <a:p>
            <a:endParaRPr/>
          </a:p>
        </p:txBody>
      </p:sp>
      <p:sp>
        <p:nvSpPr>
          <p:cNvPr id="19" name="object 18"/>
          <p:cNvSpPr/>
          <p:nvPr/>
        </p:nvSpPr>
        <p:spPr>
          <a:xfrm>
            <a:off x="781330" y="5485291"/>
            <a:ext cx="1622933" cy="649173"/>
          </a:xfrm>
          <a:custGeom>
            <a:avLst/>
            <a:gdLst/>
            <a:ahLst/>
            <a:cxnLst/>
            <a:rect l="l" t="t" r="r" b="b"/>
            <a:pathLst>
              <a:path w="1622933" h="649173">
                <a:moveTo>
                  <a:pt x="1298321" y="0"/>
                </a:moveTo>
                <a:lnTo>
                  <a:pt x="0" y="0"/>
                </a:lnTo>
                <a:lnTo>
                  <a:pt x="324612" y="324586"/>
                </a:lnTo>
                <a:lnTo>
                  <a:pt x="0" y="649173"/>
                </a:lnTo>
                <a:lnTo>
                  <a:pt x="1298321" y="649173"/>
                </a:lnTo>
                <a:lnTo>
                  <a:pt x="1622933" y="324586"/>
                </a:lnTo>
                <a:lnTo>
                  <a:pt x="1298321" y="0"/>
                </a:lnTo>
                <a:close/>
              </a:path>
            </a:pathLst>
          </a:custGeom>
          <a:solidFill>
            <a:srgbClr val="C0504D"/>
          </a:solidFill>
        </p:spPr>
        <p:txBody>
          <a:bodyPr wrap="square" lIns="0" tIns="0" rIns="0" bIns="0" rtlCol="0">
            <a:noAutofit/>
          </a:bodyPr>
          <a:lstStyle/>
          <a:p>
            <a:endParaRPr/>
          </a:p>
        </p:txBody>
      </p:sp>
      <p:sp>
        <p:nvSpPr>
          <p:cNvPr id="20" name="object 19"/>
          <p:cNvSpPr/>
          <p:nvPr/>
        </p:nvSpPr>
        <p:spPr>
          <a:xfrm>
            <a:off x="2193189" y="5540472"/>
            <a:ext cx="5825490" cy="538810"/>
          </a:xfrm>
          <a:custGeom>
            <a:avLst/>
            <a:gdLst/>
            <a:ahLst/>
            <a:cxnLst/>
            <a:rect l="l" t="t" r="r" b="b"/>
            <a:pathLst>
              <a:path w="5825490" h="538810">
                <a:moveTo>
                  <a:pt x="5555996" y="0"/>
                </a:moveTo>
                <a:lnTo>
                  <a:pt x="0" y="0"/>
                </a:lnTo>
                <a:lnTo>
                  <a:pt x="269494" y="269405"/>
                </a:lnTo>
                <a:lnTo>
                  <a:pt x="0" y="538810"/>
                </a:lnTo>
                <a:lnTo>
                  <a:pt x="5555996" y="538810"/>
                </a:lnTo>
                <a:lnTo>
                  <a:pt x="5825490" y="269405"/>
                </a:lnTo>
                <a:lnTo>
                  <a:pt x="5555996" y="0"/>
                </a:lnTo>
                <a:close/>
              </a:path>
            </a:pathLst>
          </a:custGeom>
          <a:solidFill>
            <a:srgbClr val="E8D0D0"/>
          </a:solidFill>
        </p:spPr>
        <p:txBody>
          <a:bodyPr wrap="square" lIns="0" tIns="0" rIns="0" bIns="0" rtlCol="0">
            <a:noAutofit/>
          </a:bodyPr>
          <a:lstStyle/>
          <a:p>
            <a:endParaRPr/>
          </a:p>
        </p:txBody>
      </p:sp>
      <p:sp>
        <p:nvSpPr>
          <p:cNvPr id="21" name="object 20"/>
          <p:cNvSpPr/>
          <p:nvPr/>
        </p:nvSpPr>
        <p:spPr>
          <a:xfrm>
            <a:off x="2193189" y="5540472"/>
            <a:ext cx="5825490" cy="538810"/>
          </a:xfrm>
          <a:custGeom>
            <a:avLst/>
            <a:gdLst/>
            <a:ahLst/>
            <a:cxnLst/>
            <a:rect l="l" t="t" r="r" b="b"/>
            <a:pathLst>
              <a:path w="5825490" h="538810">
                <a:moveTo>
                  <a:pt x="0" y="0"/>
                </a:moveTo>
                <a:lnTo>
                  <a:pt x="5555996" y="0"/>
                </a:lnTo>
                <a:lnTo>
                  <a:pt x="5825490" y="269405"/>
                </a:lnTo>
                <a:lnTo>
                  <a:pt x="5555996" y="538810"/>
                </a:lnTo>
                <a:lnTo>
                  <a:pt x="0" y="538810"/>
                </a:lnTo>
                <a:lnTo>
                  <a:pt x="269494" y="269405"/>
                </a:lnTo>
                <a:lnTo>
                  <a:pt x="0" y="0"/>
                </a:lnTo>
                <a:close/>
              </a:path>
            </a:pathLst>
          </a:custGeom>
          <a:ln w="25400">
            <a:solidFill>
              <a:srgbClr val="E8D0D0"/>
            </a:solidFill>
          </a:ln>
        </p:spPr>
        <p:txBody>
          <a:bodyPr wrap="square" lIns="0" tIns="0" rIns="0" bIns="0" rtlCol="0">
            <a:noAutofit/>
          </a:bodyPr>
          <a:lstStyle/>
          <a:p>
            <a:endParaRPr/>
          </a:p>
        </p:txBody>
      </p:sp>
      <p:sp>
        <p:nvSpPr>
          <p:cNvPr id="22" name="object 17"/>
          <p:cNvSpPr txBox="1"/>
          <p:nvPr/>
        </p:nvSpPr>
        <p:spPr>
          <a:xfrm>
            <a:off x="781330" y="877227"/>
            <a:ext cx="7342548" cy="724277"/>
          </a:xfrm>
          <a:prstGeom prst="rect">
            <a:avLst/>
          </a:prstGeom>
        </p:spPr>
        <p:txBody>
          <a:bodyPr wrap="square" lIns="0" tIns="0" rIns="0" bIns="0" rtlCol="0">
            <a:noAutofit/>
          </a:bodyPr>
          <a:lstStyle/>
          <a:p>
            <a:pPr algn="ctr">
              <a:lnSpc>
                <a:spcPct val="100041"/>
              </a:lnSpc>
              <a:spcBef>
                <a:spcPts val="682"/>
              </a:spcBef>
            </a:pPr>
            <a:r>
              <a:rPr sz="2000" spc="0" dirty="0" smtClean="0">
                <a:latin typeface="Arial"/>
                <a:cs typeface="Arial"/>
              </a:rPr>
              <a:t>Para</a:t>
            </a:r>
            <a:r>
              <a:rPr sz="2000" spc="-9" dirty="0" smtClean="0">
                <a:latin typeface="Arial"/>
                <a:cs typeface="Arial"/>
              </a:rPr>
              <a:t> </a:t>
            </a:r>
            <a:r>
              <a:rPr sz="2000" spc="0" dirty="0" smtClean="0">
                <a:latin typeface="Arial"/>
                <a:cs typeface="Arial"/>
              </a:rPr>
              <a:t>c</a:t>
            </a:r>
            <a:r>
              <a:rPr sz="2000" spc="4" dirty="0" smtClean="0">
                <a:latin typeface="Arial"/>
                <a:cs typeface="Arial"/>
              </a:rPr>
              <a:t>a</a:t>
            </a:r>
            <a:r>
              <a:rPr sz="2000" spc="0" dirty="0" smtClean="0">
                <a:latin typeface="Arial"/>
                <a:cs typeface="Arial"/>
              </a:rPr>
              <a:t>da</a:t>
            </a:r>
            <a:r>
              <a:rPr sz="2000" spc="-24" dirty="0" smtClean="0">
                <a:latin typeface="Arial"/>
                <a:cs typeface="Arial"/>
              </a:rPr>
              <a:t> </a:t>
            </a:r>
            <a:r>
              <a:rPr sz="2000" spc="0" dirty="0" smtClean="0">
                <a:latin typeface="Arial"/>
                <a:cs typeface="Arial"/>
              </a:rPr>
              <a:t>indi</a:t>
            </a:r>
            <a:r>
              <a:rPr sz="2000" spc="4" dirty="0" smtClean="0">
                <a:latin typeface="Arial"/>
                <a:cs typeface="Arial"/>
              </a:rPr>
              <a:t>c</a:t>
            </a:r>
            <a:r>
              <a:rPr sz="2000" spc="0" dirty="0" smtClean="0">
                <a:latin typeface="Arial"/>
                <a:cs typeface="Arial"/>
              </a:rPr>
              <a:t>ador</a:t>
            </a:r>
            <a:r>
              <a:rPr sz="2000" spc="-19" dirty="0" smtClean="0">
                <a:latin typeface="Arial"/>
                <a:cs typeface="Arial"/>
              </a:rPr>
              <a:t> </a:t>
            </a:r>
            <a:r>
              <a:rPr sz="2000" spc="0" dirty="0" smtClean="0">
                <a:latin typeface="Arial"/>
                <a:cs typeface="Arial"/>
              </a:rPr>
              <a:t>deb</a:t>
            </a:r>
            <a:r>
              <a:rPr sz="2000" spc="4" dirty="0" smtClean="0">
                <a:latin typeface="Arial"/>
                <a:cs typeface="Arial"/>
              </a:rPr>
              <a:t>e</a:t>
            </a:r>
            <a:r>
              <a:rPr sz="2000" spc="0" dirty="0" smtClean="0">
                <a:latin typeface="Arial"/>
                <a:cs typeface="Arial"/>
              </a:rPr>
              <a:t>rá</a:t>
            </a:r>
            <a:r>
              <a:rPr sz="2000" spc="-25" dirty="0" smtClean="0">
                <a:latin typeface="Arial"/>
                <a:cs typeface="Arial"/>
              </a:rPr>
              <a:t> </a:t>
            </a:r>
            <a:r>
              <a:rPr sz="2000" spc="0" dirty="0" smtClean="0">
                <a:latin typeface="Arial"/>
                <a:cs typeface="Arial"/>
              </a:rPr>
              <a:t>elab</a:t>
            </a:r>
            <a:r>
              <a:rPr sz="2000" spc="4" dirty="0" smtClean="0">
                <a:latin typeface="Arial"/>
                <a:cs typeface="Arial"/>
              </a:rPr>
              <a:t>o</a:t>
            </a:r>
            <a:r>
              <a:rPr sz="2000" spc="0" dirty="0" smtClean="0">
                <a:latin typeface="Arial"/>
                <a:cs typeface="Arial"/>
              </a:rPr>
              <a:t>r</a:t>
            </a:r>
            <a:r>
              <a:rPr sz="2000" spc="4" dirty="0" smtClean="0">
                <a:latin typeface="Arial"/>
                <a:cs typeface="Arial"/>
              </a:rPr>
              <a:t>a</a:t>
            </a:r>
            <a:r>
              <a:rPr sz="2000" spc="0" dirty="0" smtClean="0">
                <a:latin typeface="Arial"/>
                <a:cs typeface="Arial"/>
              </a:rPr>
              <a:t>r</a:t>
            </a:r>
            <a:r>
              <a:rPr sz="2000" spc="9" dirty="0" smtClean="0">
                <a:latin typeface="Arial"/>
                <a:cs typeface="Arial"/>
              </a:rPr>
              <a:t>s</a:t>
            </a:r>
            <a:r>
              <a:rPr sz="2000" spc="0" dirty="0" smtClean="0">
                <a:latin typeface="Arial"/>
                <a:cs typeface="Arial"/>
              </a:rPr>
              <a:t>e</a:t>
            </a:r>
            <a:r>
              <a:rPr sz="2000" spc="-49" dirty="0" smtClean="0">
                <a:latin typeface="Arial"/>
                <a:cs typeface="Arial"/>
              </a:rPr>
              <a:t> </a:t>
            </a:r>
            <a:r>
              <a:rPr sz="2000" spc="0" dirty="0" smtClean="0">
                <a:latin typeface="Arial"/>
                <a:cs typeface="Arial"/>
              </a:rPr>
              <a:t>una</a:t>
            </a:r>
            <a:r>
              <a:rPr sz="2000" spc="-9" dirty="0" smtClean="0">
                <a:latin typeface="Arial"/>
                <a:cs typeface="Arial"/>
              </a:rPr>
              <a:t> </a:t>
            </a:r>
            <a:r>
              <a:rPr sz="2000" spc="0" dirty="0" smtClean="0">
                <a:latin typeface="Arial"/>
                <a:cs typeface="Arial"/>
              </a:rPr>
              <a:t>ficha</a:t>
            </a:r>
            <a:r>
              <a:rPr sz="2000" spc="-9" dirty="0" smtClean="0">
                <a:latin typeface="Arial"/>
                <a:cs typeface="Arial"/>
              </a:rPr>
              <a:t> </a:t>
            </a:r>
            <a:r>
              <a:rPr sz="2000" spc="0" dirty="0" smtClean="0">
                <a:latin typeface="Arial"/>
                <a:cs typeface="Arial"/>
              </a:rPr>
              <a:t>técni</a:t>
            </a:r>
            <a:r>
              <a:rPr sz="2000" spc="9" dirty="0" smtClean="0">
                <a:latin typeface="Arial"/>
                <a:cs typeface="Arial"/>
              </a:rPr>
              <a:t>c</a:t>
            </a:r>
            <a:r>
              <a:rPr sz="2000" spc="0" dirty="0" smtClean="0">
                <a:latin typeface="Arial"/>
                <a:cs typeface="Arial"/>
              </a:rPr>
              <a:t>a,</a:t>
            </a:r>
            <a:r>
              <a:rPr sz="2000" spc="-29" dirty="0" smtClean="0">
                <a:latin typeface="Arial"/>
                <a:cs typeface="Arial"/>
              </a:rPr>
              <a:t> </a:t>
            </a:r>
            <a:r>
              <a:rPr sz="2000" spc="0" dirty="0" smtClean="0">
                <a:latin typeface="Arial"/>
                <a:cs typeface="Arial"/>
              </a:rPr>
              <a:t>la cual, c</a:t>
            </a:r>
            <a:r>
              <a:rPr sz="2000" spc="4" dirty="0" smtClean="0">
                <a:latin typeface="Arial"/>
                <a:cs typeface="Arial"/>
              </a:rPr>
              <a:t>o</a:t>
            </a:r>
            <a:r>
              <a:rPr sz="2000" spc="0" dirty="0" smtClean="0">
                <a:latin typeface="Arial"/>
                <a:cs typeface="Arial"/>
              </a:rPr>
              <a:t>ntend</a:t>
            </a:r>
            <a:r>
              <a:rPr sz="2000" spc="4" dirty="0" smtClean="0">
                <a:latin typeface="Arial"/>
                <a:cs typeface="Arial"/>
              </a:rPr>
              <a:t>r</a:t>
            </a:r>
            <a:r>
              <a:rPr sz="2000" spc="0" dirty="0" smtClean="0">
                <a:latin typeface="Arial"/>
                <a:cs typeface="Arial"/>
              </a:rPr>
              <a:t>á</a:t>
            </a:r>
            <a:r>
              <a:rPr sz="2000" spc="-50" dirty="0" smtClean="0">
                <a:latin typeface="Arial"/>
                <a:cs typeface="Arial"/>
              </a:rPr>
              <a:t> </a:t>
            </a:r>
            <a:r>
              <a:rPr sz="2000" spc="0" dirty="0" smtClean="0">
                <a:latin typeface="Arial"/>
                <a:cs typeface="Arial"/>
              </a:rPr>
              <a:t>al menos</a:t>
            </a:r>
            <a:r>
              <a:rPr sz="2000" spc="-19" dirty="0" smtClean="0">
                <a:latin typeface="Arial"/>
                <a:cs typeface="Arial"/>
              </a:rPr>
              <a:t> </a:t>
            </a:r>
            <a:r>
              <a:rPr sz="2000" spc="0" dirty="0" smtClean="0">
                <a:latin typeface="Arial"/>
                <a:cs typeface="Arial"/>
              </a:rPr>
              <a:t>los</a:t>
            </a:r>
            <a:r>
              <a:rPr sz="2000" spc="4" dirty="0" smtClean="0">
                <a:latin typeface="Arial"/>
                <a:cs typeface="Arial"/>
              </a:rPr>
              <a:t> </a:t>
            </a:r>
            <a:r>
              <a:rPr sz="2000" spc="0" dirty="0" smtClean="0">
                <a:latin typeface="Arial"/>
                <a:cs typeface="Arial"/>
              </a:rPr>
              <a:t>siguie</a:t>
            </a:r>
            <a:r>
              <a:rPr sz="2000" spc="4" dirty="0" smtClean="0">
                <a:latin typeface="Arial"/>
                <a:cs typeface="Arial"/>
              </a:rPr>
              <a:t>n</a:t>
            </a:r>
            <a:r>
              <a:rPr sz="2000" spc="0" dirty="0" smtClean="0">
                <a:latin typeface="Arial"/>
                <a:cs typeface="Arial"/>
              </a:rPr>
              <a:t>tes</a:t>
            </a:r>
            <a:r>
              <a:rPr sz="2000" spc="-24" dirty="0" smtClean="0">
                <a:latin typeface="Arial"/>
                <a:cs typeface="Arial"/>
              </a:rPr>
              <a:t> </a:t>
            </a:r>
            <a:r>
              <a:rPr sz="2000" spc="0" dirty="0" smtClean="0">
                <a:latin typeface="Arial"/>
                <a:cs typeface="Arial"/>
              </a:rPr>
              <a:t>elemento</a:t>
            </a:r>
            <a:r>
              <a:rPr sz="2000" spc="4" dirty="0" smtClean="0">
                <a:latin typeface="Arial"/>
                <a:cs typeface="Arial"/>
              </a:rPr>
              <a:t>s</a:t>
            </a:r>
            <a:r>
              <a:rPr sz="2000" spc="0" dirty="0" smtClean="0">
                <a:latin typeface="Arial"/>
                <a:cs typeface="Arial"/>
              </a:rPr>
              <a:t>:</a:t>
            </a:r>
            <a:endParaRPr sz="2000" dirty="0">
              <a:latin typeface="Arial"/>
              <a:cs typeface="Arial"/>
            </a:endParaRPr>
          </a:p>
        </p:txBody>
      </p:sp>
      <p:sp>
        <p:nvSpPr>
          <p:cNvPr id="23" name="object 16"/>
          <p:cNvSpPr txBox="1"/>
          <p:nvPr/>
        </p:nvSpPr>
        <p:spPr>
          <a:xfrm>
            <a:off x="1108863" y="1942080"/>
            <a:ext cx="1007778" cy="345770"/>
          </a:xfrm>
          <a:prstGeom prst="rect">
            <a:avLst/>
          </a:prstGeom>
        </p:spPr>
        <p:txBody>
          <a:bodyPr wrap="square" lIns="0" tIns="0" rIns="0" bIns="0" rtlCol="0">
            <a:noAutofit/>
          </a:bodyPr>
          <a:lstStyle/>
          <a:p>
            <a:pPr marL="12700">
              <a:lnSpc>
                <a:spcPts val="1320"/>
              </a:lnSpc>
              <a:spcBef>
                <a:spcPts val="66"/>
              </a:spcBef>
            </a:pPr>
            <a:r>
              <a:rPr sz="1800" spc="0" baseline="2275" dirty="0" smtClean="0">
                <a:solidFill>
                  <a:srgbClr val="FFFFFF"/>
                </a:solidFill>
                <a:latin typeface="Calibri"/>
                <a:cs typeface="Calibri"/>
              </a:rPr>
              <a:t>a) </a:t>
            </a:r>
            <a:r>
              <a:rPr sz="1800" spc="19" baseline="2275" dirty="0" smtClean="0">
                <a:solidFill>
                  <a:srgbClr val="FFFFFF"/>
                </a:solidFill>
                <a:latin typeface="Calibri"/>
                <a:cs typeface="Calibri"/>
              </a:rPr>
              <a:t> </a:t>
            </a:r>
            <a:r>
              <a:rPr sz="1800" spc="4" baseline="2275" dirty="0" smtClean="0">
                <a:solidFill>
                  <a:srgbClr val="FFFFFF"/>
                </a:solidFill>
                <a:latin typeface="Calibri"/>
                <a:cs typeface="Calibri"/>
              </a:rPr>
              <a:t>N</a:t>
            </a:r>
            <a:r>
              <a:rPr sz="1800" spc="0" baseline="2275" dirty="0" smtClean="0">
                <a:solidFill>
                  <a:srgbClr val="FFFFFF"/>
                </a:solidFill>
                <a:latin typeface="Calibri"/>
                <a:cs typeface="Calibri"/>
              </a:rPr>
              <a:t>o</a:t>
            </a:r>
            <a:r>
              <a:rPr sz="1800" spc="-9" baseline="2275" dirty="0" smtClean="0">
                <a:solidFill>
                  <a:srgbClr val="FFFFFF"/>
                </a:solidFill>
                <a:latin typeface="Calibri"/>
                <a:cs typeface="Calibri"/>
              </a:rPr>
              <a:t>m</a:t>
            </a:r>
            <a:r>
              <a:rPr sz="1800" spc="4" baseline="2275" dirty="0" smtClean="0">
                <a:solidFill>
                  <a:srgbClr val="FFFFFF"/>
                </a:solidFill>
                <a:latin typeface="Calibri"/>
                <a:cs typeface="Calibri"/>
              </a:rPr>
              <a:t>b</a:t>
            </a:r>
            <a:r>
              <a:rPr sz="1800" spc="-9" baseline="2275" dirty="0" smtClean="0">
                <a:solidFill>
                  <a:srgbClr val="FFFFFF"/>
                </a:solidFill>
                <a:latin typeface="Calibri"/>
                <a:cs typeface="Calibri"/>
              </a:rPr>
              <a:t>r</a:t>
            </a:r>
            <a:r>
              <a:rPr sz="1800" spc="0" baseline="2275" dirty="0" smtClean="0">
                <a:solidFill>
                  <a:srgbClr val="FFFFFF"/>
                </a:solidFill>
                <a:latin typeface="Calibri"/>
                <a:cs typeface="Calibri"/>
              </a:rPr>
              <a:t>e </a:t>
            </a:r>
            <a:r>
              <a:rPr sz="1800" spc="4" baseline="2275" dirty="0" smtClean="0">
                <a:solidFill>
                  <a:srgbClr val="FFFFFF"/>
                </a:solidFill>
                <a:latin typeface="Calibri"/>
                <a:cs typeface="Calibri"/>
              </a:rPr>
              <a:t> d</a:t>
            </a:r>
            <a:r>
              <a:rPr sz="1800" spc="0" baseline="2275" dirty="0" smtClean="0">
                <a:solidFill>
                  <a:srgbClr val="FFFFFF"/>
                </a:solidFill>
                <a:latin typeface="Calibri"/>
                <a:cs typeface="Calibri"/>
              </a:rPr>
              <a:t>el</a:t>
            </a:r>
            <a:endParaRPr sz="1200">
              <a:latin typeface="Calibri"/>
              <a:cs typeface="Calibri"/>
            </a:endParaRPr>
          </a:p>
          <a:p>
            <a:pPr marL="12700" marR="22860">
              <a:lnSpc>
                <a:spcPts val="1320"/>
              </a:lnSpc>
            </a:pPr>
            <a:r>
              <a:rPr sz="1800" spc="0" baseline="2275" dirty="0" smtClean="0">
                <a:solidFill>
                  <a:srgbClr val="FFFFFF"/>
                </a:solidFill>
                <a:latin typeface="Calibri"/>
                <a:cs typeface="Calibri"/>
              </a:rPr>
              <a:t>i</a:t>
            </a:r>
            <a:r>
              <a:rPr sz="1800" spc="4" baseline="2275" dirty="0" smtClean="0">
                <a:solidFill>
                  <a:srgbClr val="FFFFFF"/>
                </a:solidFill>
                <a:latin typeface="Calibri"/>
                <a:cs typeface="Calibri"/>
              </a:rPr>
              <a:t>nd</a:t>
            </a:r>
            <a:r>
              <a:rPr sz="1800" spc="0" baseline="2275" dirty="0" smtClean="0">
                <a:solidFill>
                  <a:srgbClr val="FFFFFF"/>
                </a:solidFill>
                <a:latin typeface="Calibri"/>
                <a:cs typeface="Calibri"/>
              </a:rPr>
              <a:t>i</a:t>
            </a:r>
            <a:r>
              <a:rPr sz="1800" spc="-14" baseline="2275" dirty="0" smtClean="0">
                <a:solidFill>
                  <a:srgbClr val="FFFFFF"/>
                </a:solidFill>
                <a:latin typeface="Calibri"/>
                <a:cs typeface="Calibri"/>
              </a:rPr>
              <a:t>c</a:t>
            </a:r>
            <a:r>
              <a:rPr sz="1800" spc="0" baseline="2275" dirty="0" smtClean="0">
                <a:solidFill>
                  <a:srgbClr val="FFFFFF"/>
                </a:solidFill>
                <a:latin typeface="Calibri"/>
                <a:cs typeface="Calibri"/>
              </a:rPr>
              <a:t>a</a:t>
            </a:r>
            <a:r>
              <a:rPr sz="1800" spc="4" baseline="2275" dirty="0" smtClean="0">
                <a:solidFill>
                  <a:srgbClr val="FFFFFF"/>
                </a:solidFill>
                <a:latin typeface="Calibri"/>
                <a:cs typeface="Calibri"/>
              </a:rPr>
              <a:t>d</a:t>
            </a:r>
            <a:r>
              <a:rPr sz="1800" spc="0" baseline="2275" dirty="0" smtClean="0">
                <a:solidFill>
                  <a:srgbClr val="FFFFFF"/>
                </a:solidFill>
                <a:latin typeface="Calibri"/>
                <a:cs typeface="Calibri"/>
              </a:rPr>
              <a:t>o</a:t>
            </a:r>
            <a:r>
              <a:rPr sz="1800" spc="4" baseline="2275" dirty="0" smtClean="0">
                <a:solidFill>
                  <a:srgbClr val="FFFFFF"/>
                </a:solidFill>
                <a:latin typeface="Calibri"/>
                <a:cs typeface="Calibri"/>
              </a:rPr>
              <a:t>r</a:t>
            </a:r>
            <a:r>
              <a:rPr sz="1800" spc="0" baseline="2275" dirty="0" smtClean="0">
                <a:solidFill>
                  <a:srgbClr val="FFFFFF"/>
                </a:solidFill>
                <a:latin typeface="Calibri"/>
                <a:cs typeface="Calibri"/>
              </a:rPr>
              <a:t>:</a:t>
            </a:r>
            <a:endParaRPr sz="1200">
              <a:latin typeface="Calibri"/>
              <a:cs typeface="Calibri"/>
            </a:endParaRPr>
          </a:p>
        </p:txBody>
      </p:sp>
      <p:sp>
        <p:nvSpPr>
          <p:cNvPr id="24" name="object 15"/>
          <p:cNvSpPr txBox="1"/>
          <p:nvPr/>
        </p:nvSpPr>
        <p:spPr>
          <a:xfrm>
            <a:off x="2465731" y="2025900"/>
            <a:ext cx="5177166" cy="177800"/>
          </a:xfrm>
          <a:prstGeom prst="rect">
            <a:avLst/>
          </a:prstGeom>
        </p:spPr>
        <p:txBody>
          <a:bodyPr wrap="square" lIns="0" tIns="0" rIns="0" bIns="0" rtlCol="0">
            <a:noAutofit/>
          </a:bodyPr>
          <a:lstStyle/>
          <a:p>
            <a:pPr marL="12700">
              <a:lnSpc>
                <a:spcPts val="1320"/>
              </a:lnSpc>
              <a:spcBef>
                <a:spcPts val="66"/>
              </a:spcBef>
            </a:pPr>
            <a:r>
              <a:rPr sz="1800" spc="0" baseline="2275" dirty="0" smtClean="0">
                <a:latin typeface="Calibri"/>
                <a:cs typeface="Calibri"/>
              </a:rPr>
              <a:t>Ex</a:t>
            </a:r>
            <a:r>
              <a:rPr sz="1800" spc="4" baseline="2275" dirty="0" smtClean="0">
                <a:latin typeface="Calibri"/>
                <a:cs typeface="Calibri"/>
              </a:rPr>
              <a:t>p</a:t>
            </a:r>
            <a:r>
              <a:rPr sz="1800" spc="-9" baseline="2275" dirty="0" smtClean="0">
                <a:latin typeface="Calibri"/>
                <a:cs typeface="Calibri"/>
              </a:rPr>
              <a:t>r</a:t>
            </a:r>
            <a:r>
              <a:rPr sz="1800" spc="0" baseline="2275" dirty="0" smtClean="0">
                <a:latin typeface="Calibri"/>
                <a:cs typeface="Calibri"/>
              </a:rPr>
              <a:t>esi</a:t>
            </a:r>
            <a:r>
              <a:rPr sz="1800" spc="4" baseline="2275" dirty="0" smtClean="0">
                <a:latin typeface="Calibri"/>
                <a:cs typeface="Calibri"/>
              </a:rPr>
              <a:t>ó</a:t>
            </a:r>
            <a:r>
              <a:rPr sz="1800" spc="0" baseline="2275" dirty="0" smtClean="0">
                <a:latin typeface="Calibri"/>
                <a:cs typeface="Calibri"/>
              </a:rPr>
              <a:t>n</a:t>
            </a:r>
            <a:r>
              <a:rPr sz="1800" spc="-9" baseline="2275" dirty="0" smtClean="0">
                <a:latin typeface="Calibri"/>
                <a:cs typeface="Calibri"/>
              </a:rPr>
              <a:t> </a:t>
            </a:r>
            <a:r>
              <a:rPr sz="1800" spc="4" baseline="2275" dirty="0" smtClean="0">
                <a:latin typeface="Calibri"/>
                <a:cs typeface="Calibri"/>
              </a:rPr>
              <a:t>qu</a:t>
            </a:r>
            <a:r>
              <a:rPr sz="1800" spc="0" baseline="2275" dirty="0" smtClean="0">
                <a:latin typeface="Calibri"/>
                <a:cs typeface="Calibri"/>
              </a:rPr>
              <a:t>e</a:t>
            </a:r>
            <a:r>
              <a:rPr sz="1800" spc="-14" baseline="2275" dirty="0" smtClean="0">
                <a:latin typeface="Calibri"/>
                <a:cs typeface="Calibri"/>
              </a:rPr>
              <a:t> </a:t>
            </a:r>
            <a:r>
              <a:rPr sz="1800" spc="0" baseline="2275" dirty="0" smtClean="0">
                <a:latin typeface="Calibri"/>
                <a:cs typeface="Calibri"/>
              </a:rPr>
              <a:t>i</a:t>
            </a:r>
            <a:r>
              <a:rPr sz="1800" spc="4" baseline="2275" dirty="0" smtClean="0">
                <a:latin typeface="Calibri"/>
                <a:cs typeface="Calibri"/>
              </a:rPr>
              <a:t>d</a:t>
            </a:r>
            <a:r>
              <a:rPr sz="1800" spc="0" baseline="2275" dirty="0" smtClean="0">
                <a:latin typeface="Calibri"/>
                <a:cs typeface="Calibri"/>
              </a:rPr>
              <a:t>e</a:t>
            </a:r>
            <a:r>
              <a:rPr sz="1800" spc="-4" baseline="2275" dirty="0" smtClean="0">
                <a:latin typeface="Calibri"/>
                <a:cs typeface="Calibri"/>
              </a:rPr>
              <a:t>n</a:t>
            </a:r>
            <a:r>
              <a:rPr sz="1800" spc="4" baseline="2275" dirty="0" smtClean="0">
                <a:latin typeface="Calibri"/>
                <a:cs typeface="Calibri"/>
              </a:rPr>
              <a:t>t</a:t>
            </a:r>
            <a:r>
              <a:rPr sz="1800" spc="0" baseline="2275" dirty="0" smtClean="0">
                <a:latin typeface="Calibri"/>
                <a:cs typeface="Calibri"/>
              </a:rPr>
              <a:t>i</a:t>
            </a:r>
            <a:r>
              <a:rPr sz="1800" spc="4" baseline="2275" dirty="0" smtClean="0">
                <a:latin typeface="Calibri"/>
                <a:cs typeface="Calibri"/>
              </a:rPr>
              <a:t>f</a:t>
            </a:r>
            <a:r>
              <a:rPr sz="1800" spc="0" baseline="2275" dirty="0" smtClean="0">
                <a:latin typeface="Calibri"/>
                <a:cs typeface="Calibri"/>
              </a:rPr>
              <a:t>i</a:t>
            </a:r>
            <a:r>
              <a:rPr sz="1800" spc="-14" baseline="2275" dirty="0" smtClean="0">
                <a:latin typeface="Calibri"/>
                <a:cs typeface="Calibri"/>
              </a:rPr>
              <a:t>c</a:t>
            </a:r>
            <a:r>
              <a:rPr sz="1800" spc="0" baseline="2275" dirty="0" smtClean="0">
                <a:latin typeface="Calibri"/>
                <a:cs typeface="Calibri"/>
              </a:rPr>
              <a:t>a</a:t>
            </a:r>
            <a:r>
              <a:rPr sz="1800" spc="-9" baseline="2275" dirty="0" smtClean="0">
                <a:latin typeface="Calibri"/>
                <a:cs typeface="Calibri"/>
              </a:rPr>
              <a:t> </a:t>
            </a:r>
            <a:r>
              <a:rPr sz="1800" spc="0" baseline="2275" dirty="0" smtClean="0">
                <a:latin typeface="Calibri"/>
                <a:cs typeface="Calibri"/>
              </a:rPr>
              <a:t>al</a:t>
            </a:r>
            <a:r>
              <a:rPr sz="1800" spc="4" baseline="2275" dirty="0" smtClean="0">
                <a:latin typeface="Calibri"/>
                <a:cs typeface="Calibri"/>
              </a:rPr>
              <a:t> </a:t>
            </a:r>
            <a:r>
              <a:rPr sz="1800" spc="0" baseline="2275" dirty="0" smtClean="0">
                <a:latin typeface="Calibri"/>
                <a:cs typeface="Calibri"/>
              </a:rPr>
              <a:t>i</a:t>
            </a:r>
            <a:r>
              <a:rPr sz="1800" spc="4" baseline="2275" dirty="0" smtClean="0">
                <a:latin typeface="Calibri"/>
                <a:cs typeface="Calibri"/>
              </a:rPr>
              <a:t>nd</a:t>
            </a:r>
            <a:r>
              <a:rPr sz="1800" spc="0" baseline="2275" dirty="0" smtClean="0">
                <a:latin typeface="Calibri"/>
                <a:cs typeface="Calibri"/>
              </a:rPr>
              <a:t>i</a:t>
            </a:r>
            <a:r>
              <a:rPr sz="1800" spc="-14" baseline="2275" dirty="0" smtClean="0">
                <a:latin typeface="Calibri"/>
                <a:cs typeface="Calibri"/>
              </a:rPr>
              <a:t>c</a:t>
            </a:r>
            <a:r>
              <a:rPr sz="1800" spc="0" baseline="2275" dirty="0" smtClean="0">
                <a:latin typeface="Calibri"/>
                <a:cs typeface="Calibri"/>
              </a:rPr>
              <a:t>a</a:t>
            </a:r>
            <a:r>
              <a:rPr sz="1800" spc="4" baseline="2275" dirty="0" smtClean="0">
                <a:latin typeface="Calibri"/>
                <a:cs typeface="Calibri"/>
              </a:rPr>
              <a:t>d</a:t>
            </a:r>
            <a:r>
              <a:rPr sz="1800" spc="0" baseline="2275" dirty="0" smtClean="0">
                <a:latin typeface="Calibri"/>
                <a:cs typeface="Calibri"/>
              </a:rPr>
              <a:t>or</a:t>
            </a:r>
            <a:r>
              <a:rPr sz="1800" spc="-14" baseline="2275" dirty="0" smtClean="0">
                <a:latin typeface="Calibri"/>
                <a:cs typeface="Calibri"/>
              </a:rPr>
              <a:t> </a:t>
            </a:r>
            <a:r>
              <a:rPr sz="1800" spc="0" baseline="2275" dirty="0" smtClean="0">
                <a:latin typeface="Calibri"/>
                <a:cs typeface="Calibri"/>
              </a:rPr>
              <a:t>y </a:t>
            </a:r>
            <a:r>
              <a:rPr sz="1800" spc="4" baseline="2275" dirty="0" smtClean="0">
                <a:latin typeface="Calibri"/>
                <a:cs typeface="Calibri"/>
              </a:rPr>
              <a:t>qu</a:t>
            </a:r>
            <a:r>
              <a:rPr sz="1800" spc="0" baseline="2275" dirty="0" smtClean="0">
                <a:latin typeface="Calibri"/>
                <a:cs typeface="Calibri"/>
              </a:rPr>
              <a:t>e</a:t>
            </a:r>
            <a:r>
              <a:rPr sz="1800" spc="-14" baseline="2275" dirty="0" smtClean="0">
                <a:latin typeface="Calibri"/>
                <a:cs typeface="Calibri"/>
              </a:rPr>
              <a:t> </a:t>
            </a:r>
            <a:r>
              <a:rPr sz="1800" spc="0" baseline="2275" dirty="0" smtClean="0">
                <a:latin typeface="Calibri"/>
                <a:cs typeface="Calibri"/>
              </a:rPr>
              <a:t>ma</a:t>
            </a:r>
            <a:r>
              <a:rPr sz="1800" spc="4" baseline="2275" dirty="0" smtClean="0">
                <a:latin typeface="Calibri"/>
                <a:cs typeface="Calibri"/>
              </a:rPr>
              <a:t>n</a:t>
            </a:r>
            <a:r>
              <a:rPr sz="1800" spc="0" baseline="2275" dirty="0" smtClean="0">
                <a:latin typeface="Calibri"/>
                <a:cs typeface="Calibri"/>
              </a:rPr>
              <a:t>i</a:t>
            </a:r>
            <a:r>
              <a:rPr sz="1800" spc="4" baseline="2275" dirty="0" smtClean="0">
                <a:latin typeface="Calibri"/>
                <a:cs typeface="Calibri"/>
              </a:rPr>
              <a:t>f</a:t>
            </a:r>
            <a:r>
              <a:rPr sz="1800" spc="0" baseline="2275" dirty="0" smtClean="0">
                <a:latin typeface="Calibri"/>
                <a:cs typeface="Calibri"/>
              </a:rPr>
              <a:t>ie</a:t>
            </a:r>
            <a:r>
              <a:rPr sz="1800" spc="-9" baseline="2275" dirty="0" smtClean="0">
                <a:latin typeface="Calibri"/>
                <a:cs typeface="Calibri"/>
              </a:rPr>
              <a:t>s</a:t>
            </a:r>
            <a:r>
              <a:rPr sz="1800" spc="-4" baseline="2275" dirty="0" smtClean="0">
                <a:latin typeface="Calibri"/>
                <a:cs typeface="Calibri"/>
              </a:rPr>
              <a:t>t</a:t>
            </a:r>
            <a:r>
              <a:rPr sz="1800" spc="0" baseline="2275" dirty="0" smtClean="0">
                <a:latin typeface="Calibri"/>
                <a:cs typeface="Calibri"/>
              </a:rPr>
              <a:t>a</a:t>
            </a:r>
            <a:r>
              <a:rPr sz="1800" spc="-14" baseline="2275" dirty="0" smtClean="0">
                <a:latin typeface="Calibri"/>
                <a:cs typeface="Calibri"/>
              </a:rPr>
              <a:t> </a:t>
            </a:r>
            <a:r>
              <a:rPr sz="1800" spc="0" baseline="2275" dirty="0" smtClean="0">
                <a:latin typeface="Calibri"/>
                <a:cs typeface="Calibri"/>
              </a:rPr>
              <a:t>lo</a:t>
            </a:r>
            <a:r>
              <a:rPr sz="1800" spc="-4" baseline="2275" dirty="0" smtClean="0">
                <a:latin typeface="Calibri"/>
                <a:cs typeface="Calibri"/>
              </a:rPr>
              <a:t> </a:t>
            </a:r>
            <a:r>
              <a:rPr sz="1800" spc="4" baseline="2275" dirty="0" smtClean="0">
                <a:latin typeface="Calibri"/>
                <a:cs typeface="Calibri"/>
              </a:rPr>
              <a:t>qu</a:t>
            </a:r>
            <a:r>
              <a:rPr sz="1800" spc="0" baseline="2275" dirty="0" smtClean="0">
                <a:latin typeface="Calibri"/>
                <a:cs typeface="Calibri"/>
              </a:rPr>
              <a:t>e</a:t>
            </a:r>
            <a:r>
              <a:rPr sz="1800" spc="-14" baseline="2275" dirty="0" smtClean="0">
                <a:latin typeface="Calibri"/>
                <a:cs typeface="Calibri"/>
              </a:rPr>
              <a:t> </a:t>
            </a:r>
            <a:r>
              <a:rPr sz="1800" spc="0" baseline="2275" dirty="0" smtClean="0">
                <a:latin typeface="Calibri"/>
                <a:cs typeface="Calibri"/>
              </a:rPr>
              <a:t>se</a:t>
            </a:r>
            <a:r>
              <a:rPr sz="1800" spc="9" baseline="2275" dirty="0" smtClean="0">
                <a:latin typeface="Calibri"/>
                <a:cs typeface="Calibri"/>
              </a:rPr>
              <a:t> </a:t>
            </a:r>
            <a:r>
              <a:rPr sz="1800" spc="4" baseline="2275" dirty="0" smtClean="0">
                <a:latin typeface="Calibri"/>
                <a:cs typeface="Calibri"/>
              </a:rPr>
              <a:t>d</a:t>
            </a:r>
            <a:r>
              <a:rPr sz="1800" spc="0" baseline="2275" dirty="0" smtClean="0">
                <a:latin typeface="Calibri"/>
                <a:cs typeface="Calibri"/>
              </a:rPr>
              <a:t>es</a:t>
            </a:r>
            <a:r>
              <a:rPr sz="1800" spc="4" baseline="2275" dirty="0" smtClean="0">
                <a:latin typeface="Calibri"/>
                <a:cs typeface="Calibri"/>
              </a:rPr>
              <a:t>e</a:t>
            </a:r>
            <a:r>
              <a:rPr sz="1800" spc="0" baseline="2275" dirty="0" smtClean="0">
                <a:latin typeface="Calibri"/>
                <a:cs typeface="Calibri"/>
              </a:rPr>
              <a:t>a</a:t>
            </a:r>
            <a:r>
              <a:rPr sz="1800" spc="-4" baseline="2275" dirty="0" smtClean="0">
                <a:latin typeface="Calibri"/>
                <a:cs typeface="Calibri"/>
              </a:rPr>
              <a:t> </a:t>
            </a:r>
            <a:r>
              <a:rPr sz="1800" spc="0" baseline="2275" dirty="0" smtClean="0">
                <a:latin typeface="Calibri"/>
                <a:cs typeface="Calibri"/>
              </a:rPr>
              <a:t>me</a:t>
            </a:r>
            <a:r>
              <a:rPr sz="1800" spc="9" baseline="2275" dirty="0" smtClean="0">
                <a:latin typeface="Calibri"/>
                <a:cs typeface="Calibri"/>
              </a:rPr>
              <a:t>d</a:t>
            </a:r>
            <a:r>
              <a:rPr sz="1800" spc="0" baseline="2275" dirty="0" smtClean="0">
                <a:latin typeface="Calibri"/>
                <a:cs typeface="Calibri"/>
              </a:rPr>
              <a:t>ir</a:t>
            </a:r>
            <a:r>
              <a:rPr sz="1800" spc="-14" baseline="2275" dirty="0" smtClean="0">
                <a:latin typeface="Calibri"/>
                <a:cs typeface="Calibri"/>
              </a:rPr>
              <a:t> c</a:t>
            </a:r>
            <a:r>
              <a:rPr sz="1800" spc="0" baseline="2275" dirty="0" smtClean="0">
                <a:latin typeface="Calibri"/>
                <a:cs typeface="Calibri"/>
              </a:rPr>
              <a:t>on</a:t>
            </a:r>
            <a:r>
              <a:rPr sz="1800" spc="9" baseline="2275" dirty="0" smtClean="0">
                <a:latin typeface="Calibri"/>
                <a:cs typeface="Calibri"/>
              </a:rPr>
              <a:t> </a:t>
            </a:r>
            <a:r>
              <a:rPr sz="1800" spc="0" baseline="2275" dirty="0" smtClean="0">
                <a:latin typeface="Calibri"/>
                <a:cs typeface="Calibri"/>
              </a:rPr>
              <a:t>é</a:t>
            </a:r>
            <a:r>
              <a:rPr sz="1800" spc="4" baseline="2275" dirty="0" smtClean="0">
                <a:latin typeface="Calibri"/>
                <a:cs typeface="Calibri"/>
              </a:rPr>
              <a:t>l</a:t>
            </a:r>
            <a:r>
              <a:rPr sz="1800" spc="0" baseline="2275" dirty="0" smtClean="0">
                <a:latin typeface="Calibri"/>
                <a:cs typeface="Calibri"/>
              </a:rPr>
              <a:t>;</a:t>
            </a:r>
            <a:endParaRPr sz="1200">
              <a:latin typeface="Calibri"/>
              <a:cs typeface="Calibri"/>
            </a:endParaRPr>
          </a:p>
        </p:txBody>
      </p:sp>
      <p:sp>
        <p:nvSpPr>
          <p:cNvPr id="25" name="object 14"/>
          <p:cNvSpPr txBox="1"/>
          <p:nvPr/>
        </p:nvSpPr>
        <p:spPr>
          <a:xfrm>
            <a:off x="2537359" y="2598543"/>
            <a:ext cx="5161365" cy="513079"/>
          </a:xfrm>
          <a:prstGeom prst="rect">
            <a:avLst/>
          </a:prstGeom>
        </p:spPr>
        <p:txBody>
          <a:bodyPr wrap="square" lIns="0" tIns="0" rIns="0" bIns="0" rtlCol="0">
            <a:noAutofit/>
          </a:bodyPr>
          <a:lstStyle/>
          <a:p>
            <a:pPr algn="ctr">
              <a:lnSpc>
                <a:spcPts val="1320"/>
              </a:lnSpc>
              <a:spcBef>
                <a:spcPts val="66"/>
              </a:spcBef>
            </a:pPr>
            <a:r>
              <a:rPr sz="1800" spc="0" baseline="2275" dirty="0" smtClean="0">
                <a:latin typeface="Calibri"/>
                <a:cs typeface="Calibri"/>
              </a:rPr>
              <a:t>Ex</a:t>
            </a:r>
            <a:r>
              <a:rPr sz="1800" spc="4" baseline="2275" dirty="0" smtClean="0">
                <a:latin typeface="Calibri"/>
                <a:cs typeface="Calibri"/>
              </a:rPr>
              <a:t>p</a:t>
            </a:r>
            <a:r>
              <a:rPr sz="1800" spc="0" baseline="2275" dirty="0" smtClean="0">
                <a:latin typeface="Calibri"/>
                <a:cs typeface="Calibri"/>
              </a:rPr>
              <a:t>li</a:t>
            </a:r>
            <a:r>
              <a:rPr sz="1800" spc="-14" baseline="2275" dirty="0" smtClean="0">
                <a:latin typeface="Calibri"/>
                <a:cs typeface="Calibri"/>
              </a:rPr>
              <a:t>c</a:t>
            </a:r>
            <a:r>
              <a:rPr sz="1800" spc="0" baseline="2275" dirty="0" smtClean="0">
                <a:latin typeface="Calibri"/>
                <a:cs typeface="Calibri"/>
              </a:rPr>
              <a:t>ación más</a:t>
            </a:r>
            <a:r>
              <a:rPr sz="1800" spc="4" baseline="2275" dirty="0" smtClean="0">
                <a:latin typeface="Calibri"/>
                <a:cs typeface="Calibri"/>
              </a:rPr>
              <a:t> d</a:t>
            </a:r>
            <a:r>
              <a:rPr sz="1800" spc="-9" baseline="2275" dirty="0" smtClean="0">
                <a:latin typeface="Calibri"/>
                <a:cs typeface="Calibri"/>
              </a:rPr>
              <a:t>e</a:t>
            </a:r>
            <a:r>
              <a:rPr sz="1800" spc="-4" baseline="2275" dirty="0" smtClean="0">
                <a:latin typeface="Calibri"/>
                <a:cs typeface="Calibri"/>
              </a:rPr>
              <a:t>t</a:t>
            </a:r>
            <a:r>
              <a:rPr sz="1800" spc="0" baseline="2275" dirty="0" smtClean="0">
                <a:latin typeface="Calibri"/>
                <a:cs typeface="Calibri"/>
              </a:rPr>
              <a:t>alla</a:t>
            </a:r>
            <a:r>
              <a:rPr sz="1800" spc="9" baseline="2275" dirty="0" smtClean="0">
                <a:latin typeface="Calibri"/>
                <a:cs typeface="Calibri"/>
              </a:rPr>
              <a:t>d</a:t>
            </a:r>
            <a:r>
              <a:rPr sz="1800" spc="0" baseline="2275" dirty="0" smtClean="0">
                <a:latin typeface="Calibri"/>
                <a:cs typeface="Calibri"/>
              </a:rPr>
              <a:t>a</a:t>
            </a:r>
            <a:r>
              <a:rPr sz="1800" spc="-19" baseline="2275" dirty="0" smtClean="0">
                <a:latin typeface="Calibri"/>
                <a:cs typeface="Calibri"/>
              </a:rPr>
              <a:t> </a:t>
            </a:r>
            <a:r>
              <a:rPr sz="1800" spc="4" baseline="2275" dirty="0" smtClean="0">
                <a:latin typeface="Calibri"/>
                <a:cs typeface="Calibri"/>
              </a:rPr>
              <a:t>d</a:t>
            </a:r>
            <a:r>
              <a:rPr sz="1800" spc="0" baseline="2275" dirty="0" smtClean="0">
                <a:latin typeface="Calibri"/>
                <a:cs typeface="Calibri"/>
              </a:rPr>
              <a:t>el</a:t>
            </a:r>
            <a:r>
              <a:rPr sz="1800" spc="-14" baseline="2275" dirty="0" smtClean="0">
                <a:latin typeface="Calibri"/>
                <a:cs typeface="Calibri"/>
              </a:rPr>
              <a:t> </a:t>
            </a:r>
            <a:r>
              <a:rPr sz="1800" spc="4" baseline="2275" dirty="0" smtClean="0">
                <a:latin typeface="Calibri"/>
                <a:cs typeface="Calibri"/>
              </a:rPr>
              <a:t>n</a:t>
            </a:r>
            <a:r>
              <a:rPr sz="1800" spc="0" baseline="2275" dirty="0" smtClean="0">
                <a:latin typeface="Calibri"/>
                <a:cs typeface="Calibri"/>
              </a:rPr>
              <a:t>om</a:t>
            </a:r>
            <a:r>
              <a:rPr sz="1800" spc="4" baseline="2275" dirty="0" smtClean="0">
                <a:latin typeface="Calibri"/>
                <a:cs typeface="Calibri"/>
              </a:rPr>
              <a:t>b</a:t>
            </a:r>
            <a:r>
              <a:rPr sz="1800" spc="-9" baseline="2275" dirty="0" smtClean="0">
                <a:latin typeface="Calibri"/>
                <a:cs typeface="Calibri"/>
              </a:rPr>
              <a:t>r</a:t>
            </a:r>
            <a:r>
              <a:rPr sz="1800" spc="0" baseline="2275" dirty="0" smtClean="0">
                <a:latin typeface="Calibri"/>
                <a:cs typeface="Calibri"/>
              </a:rPr>
              <a:t>e</a:t>
            </a:r>
            <a:r>
              <a:rPr sz="1800" spc="-14" baseline="2275" dirty="0" smtClean="0">
                <a:latin typeface="Calibri"/>
                <a:cs typeface="Calibri"/>
              </a:rPr>
              <a:t> </a:t>
            </a:r>
            <a:r>
              <a:rPr sz="1800" spc="4" baseline="2275" dirty="0" smtClean="0">
                <a:latin typeface="Calibri"/>
                <a:cs typeface="Calibri"/>
              </a:rPr>
              <a:t>d</a:t>
            </a:r>
            <a:r>
              <a:rPr sz="1800" spc="0" baseline="2275" dirty="0" smtClean="0">
                <a:latin typeface="Calibri"/>
                <a:cs typeface="Calibri"/>
              </a:rPr>
              <a:t>el</a:t>
            </a:r>
            <a:r>
              <a:rPr sz="1800" spc="-4" baseline="2275" dirty="0" smtClean="0">
                <a:latin typeface="Calibri"/>
                <a:cs typeface="Calibri"/>
              </a:rPr>
              <a:t> </a:t>
            </a:r>
            <a:r>
              <a:rPr sz="1800" spc="0" baseline="2275" dirty="0" smtClean="0">
                <a:latin typeface="Calibri"/>
                <a:cs typeface="Calibri"/>
              </a:rPr>
              <a:t>i</a:t>
            </a:r>
            <a:r>
              <a:rPr sz="1800" spc="4" baseline="2275" dirty="0" smtClean="0">
                <a:latin typeface="Calibri"/>
                <a:cs typeface="Calibri"/>
              </a:rPr>
              <a:t>nd</a:t>
            </a:r>
            <a:r>
              <a:rPr sz="1800" spc="0" baseline="2275" dirty="0" smtClean="0">
                <a:latin typeface="Calibri"/>
                <a:cs typeface="Calibri"/>
              </a:rPr>
              <a:t>i</a:t>
            </a:r>
            <a:r>
              <a:rPr sz="1800" spc="-14" baseline="2275" dirty="0" smtClean="0">
                <a:latin typeface="Calibri"/>
                <a:cs typeface="Calibri"/>
              </a:rPr>
              <a:t>c</a:t>
            </a:r>
            <a:r>
              <a:rPr sz="1800" spc="0" baseline="2275" dirty="0" smtClean="0">
                <a:latin typeface="Calibri"/>
                <a:cs typeface="Calibri"/>
              </a:rPr>
              <a:t>a</a:t>
            </a:r>
            <a:r>
              <a:rPr sz="1800" spc="4" baseline="2275" dirty="0" smtClean="0">
                <a:latin typeface="Calibri"/>
                <a:cs typeface="Calibri"/>
              </a:rPr>
              <a:t>d</a:t>
            </a:r>
            <a:r>
              <a:rPr sz="1800" spc="0" baseline="2275" dirty="0" smtClean="0">
                <a:latin typeface="Calibri"/>
                <a:cs typeface="Calibri"/>
              </a:rPr>
              <a:t>o</a:t>
            </a:r>
            <a:r>
              <a:rPr sz="1800" spc="-119" baseline="2275" dirty="0" smtClean="0">
                <a:latin typeface="Calibri"/>
                <a:cs typeface="Calibri"/>
              </a:rPr>
              <a:t>r</a:t>
            </a:r>
            <a:r>
              <a:rPr sz="1800" spc="0" baseline="2275" dirty="0" smtClean="0">
                <a:latin typeface="Calibri"/>
                <a:cs typeface="Calibri"/>
              </a:rPr>
              <a:t>.</a:t>
            </a:r>
            <a:r>
              <a:rPr sz="1800" spc="-19" baseline="2275" dirty="0" smtClean="0">
                <a:latin typeface="Calibri"/>
                <a:cs typeface="Calibri"/>
              </a:rPr>
              <a:t> </a:t>
            </a:r>
            <a:r>
              <a:rPr sz="1800" spc="4" baseline="2275" dirty="0" smtClean="0">
                <a:latin typeface="Calibri"/>
                <a:cs typeface="Calibri"/>
              </a:rPr>
              <a:t>D</a:t>
            </a:r>
            <a:r>
              <a:rPr sz="1800" spc="0" baseline="2275" dirty="0" smtClean="0">
                <a:latin typeface="Calibri"/>
                <a:cs typeface="Calibri"/>
              </a:rPr>
              <a:t>e</a:t>
            </a:r>
            <a:r>
              <a:rPr sz="1800" spc="4" baseline="2275" dirty="0" smtClean="0">
                <a:latin typeface="Calibri"/>
                <a:cs typeface="Calibri"/>
              </a:rPr>
              <a:t>b</a:t>
            </a:r>
            <a:r>
              <a:rPr sz="1800" spc="0" baseline="2275" dirty="0" smtClean="0">
                <a:latin typeface="Calibri"/>
                <a:cs typeface="Calibri"/>
              </a:rPr>
              <a:t>e</a:t>
            </a:r>
            <a:r>
              <a:rPr sz="1800" spc="-4" baseline="2275" dirty="0" smtClean="0">
                <a:latin typeface="Calibri"/>
                <a:cs typeface="Calibri"/>
              </a:rPr>
              <a:t> </a:t>
            </a:r>
            <a:r>
              <a:rPr sz="1800" spc="4" baseline="2275" dirty="0" smtClean="0">
                <a:latin typeface="Calibri"/>
                <a:cs typeface="Calibri"/>
              </a:rPr>
              <a:t>p</a:t>
            </a:r>
            <a:r>
              <a:rPr sz="1800" spc="-9" baseline="2275" dirty="0" smtClean="0">
                <a:latin typeface="Calibri"/>
                <a:cs typeface="Calibri"/>
              </a:rPr>
              <a:t>r</a:t>
            </a:r>
            <a:r>
              <a:rPr sz="1800" spc="0" baseline="2275" dirty="0" smtClean="0">
                <a:latin typeface="Calibri"/>
                <a:cs typeface="Calibri"/>
              </a:rPr>
              <a:t>ecisar</a:t>
            </a:r>
            <a:r>
              <a:rPr sz="1800" spc="-19" baseline="2275" dirty="0" smtClean="0">
                <a:latin typeface="Calibri"/>
                <a:cs typeface="Calibri"/>
              </a:rPr>
              <a:t> </a:t>
            </a:r>
            <a:r>
              <a:rPr sz="1800" spc="4" baseline="2275" dirty="0" smtClean="0">
                <a:latin typeface="Calibri"/>
                <a:cs typeface="Calibri"/>
              </a:rPr>
              <a:t>qu</a:t>
            </a:r>
            <a:r>
              <a:rPr sz="1800" spc="0" baseline="2275" dirty="0" smtClean="0">
                <a:latin typeface="Calibri"/>
                <a:cs typeface="Calibri"/>
              </a:rPr>
              <a:t>é</a:t>
            </a:r>
            <a:r>
              <a:rPr sz="1800" spc="-4" baseline="2275" dirty="0" smtClean="0">
                <a:latin typeface="Calibri"/>
                <a:cs typeface="Calibri"/>
              </a:rPr>
              <a:t> </a:t>
            </a:r>
            <a:r>
              <a:rPr sz="1800" spc="0" baseline="2275" dirty="0" smtClean="0">
                <a:latin typeface="Calibri"/>
                <a:cs typeface="Calibri"/>
              </a:rPr>
              <a:t>se</a:t>
            </a:r>
            <a:r>
              <a:rPr sz="1800" spc="-4" baseline="2275" dirty="0" smtClean="0">
                <a:latin typeface="Calibri"/>
                <a:cs typeface="Calibri"/>
              </a:rPr>
              <a:t> </a:t>
            </a:r>
            <a:r>
              <a:rPr sz="1800" spc="4" baseline="2275" dirty="0" smtClean="0">
                <a:latin typeface="Calibri"/>
                <a:cs typeface="Calibri"/>
              </a:rPr>
              <a:t>p</a:t>
            </a:r>
            <a:r>
              <a:rPr sz="1800" spc="-9" baseline="2275" dirty="0" smtClean="0">
                <a:latin typeface="Calibri"/>
                <a:cs typeface="Calibri"/>
              </a:rPr>
              <a:t>re</a:t>
            </a:r>
            <a:r>
              <a:rPr sz="1800" spc="-4" baseline="2275" dirty="0" smtClean="0">
                <a:latin typeface="Calibri"/>
                <a:cs typeface="Calibri"/>
              </a:rPr>
              <a:t>t</a:t>
            </a:r>
            <a:r>
              <a:rPr sz="1800" spc="0" baseline="2275" dirty="0" smtClean="0">
                <a:latin typeface="Calibri"/>
                <a:cs typeface="Calibri"/>
              </a:rPr>
              <a:t>e</a:t>
            </a:r>
            <a:r>
              <a:rPr sz="1800" spc="4" baseline="2275" dirty="0" smtClean="0">
                <a:latin typeface="Calibri"/>
                <a:cs typeface="Calibri"/>
              </a:rPr>
              <a:t>nd</a:t>
            </a:r>
            <a:r>
              <a:rPr sz="1800" spc="0" baseline="2275" dirty="0" smtClean="0">
                <a:latin typeface="Calibri"/>
                <a:cs typeface="Calibri"/>
              </a:rPr>
              <a:t>e</a:t>
            </a:r>
            <a:endParaRPr sz="1200">
              <a:latin typeface="Calibri"/>
              <a:cs typeface="Calibri"/>
            </a:endParaRPr>
          </a:p>
          <a:p>
            <a:pPr marR="9526" algn="ctr">
              <a:lnSpc>
                <a:spcPts val="1320"/>
              </a:lnSpc>
            </a:pPr>
            <a:r>
              <a:rPr sz="1800" spc="0" baseline="2275" dirty="0" smtClean="0">
                <a:latin typeface="Calibri"/>
                <a:cs typeface="Calibri"/>
              </a:rPr>
              <a:t>me</a:t>
            </a:r>
            <a:r>
              <a:rPr sz="1800" spc="9" baseline="2275" dirty="0" smtClean="0">
                <a:latin typeface="Calibri"/>
                <a:cs typeface="Calibri"/>
              </a:rPr>
              <a:t>d</a:t>
            </a:r>
            <a:r>
              <a:rPr sz="1800" spc="0" baseline="2275" dirty="0" smtClean="0">
                <a:latin typeface="Calibri"/>
                <a:cs typeface="Calibri"/>
              </a:rPr>
              <a:t>ir</a:t>
            </a:r>
            <a:r>
              <a:rPr sz="1800" spc="-4" baseline="2275" dirty="0" smtClean="0">
                <a:latin typeface="Calibri"/>
                <a:cs typeface="Calibri"/>
              </a:rPr>
              <a:t> </a:t>
            </a:r>
            <a:r>
              <a:rPr sz="1800" spc="4" baseline="2275" dirty="0" smtClean="0">
                <a:latin typeface="Calibri"/>
                <a:cs typeface="Calibri"/>
              </a:rPr>
              <a:t>d</a:t>
            </a:r>
            <a:r>
              <a:rPr sz="1800" spc="0" baseline="2275" dirty="0" smtClean="0">
                <a:latin typeface="Calibri"/>
                <a:cs typeface="Calibri"/>
              </a:rPr>
              <a:t>el</a:t>
            </a:r>
            <a:r>
              <a:rPr sz="1800" spc="-14" baseline="2275" dirty="0" smtClean="0">
                <a:latin typeface="Calibri"/>
                <a:cs typeface="Calibri"/>
              </a:rPr>
              <a:t> </a:t>
            </a:r>
            <a:r>
              <a:rPr sz="1800" spc="0" baseline="2275" dirty="0" smtClean="0">
                <a:latin typeface="Calibri"/>
                <a:cs typeface="Calibri"/>
              </a:rPr>
              <a:t>o</a:t>
            </a:r>
            <a:r>
              <a:rPr sz="1800" spc="4" baseline="2275" dirty="0" smtClean="0">
                <a:latin typeface="Calibri"/>
                <a:cs typeface="Calibri"/>
              </a:rPr>
              <a:t>b</a:t>
            </a:r>
            <a:r>
              <a:rPr sz="1800" spc="0" baseline="2275" dirty="0" smtClean="0">
                <a:latin typeface="Calibri"/>
                <a:cs typeface="Calibri"/>
              </a:rPr>
              <a:t>j</a:t>
            </a:r>
            <a:r>
              <a:rPr sz="1800" spc="-9" baseline="2275" dirty="0" smtClean="0">
                <a:latin typeface="Calibri"/>
                <a:cs typeface="Calibri"/>
              </a:rPr>
              <a:t>e</a:t>
            </a:r>
            <a:r>
              <a:rPr sz="1800" spc="4" baseline="2275" dirty="0" smtClean="0">
                <a:latin typeface="Calibri"/>
                <a:cs typeface="Calibri"/>
              </a:rPr>
              <a:t>t</a:t>
            </a:r>
            <a:r>
              <a:rPr sz="1800" spc="0" baseline="2275" dirty="0" smtClean="0">
                <a:latin typeface="Calibri"/>
                <a:cs typeface="Calibri"/>
              </a:rPr>
              <a:t>i</a:t>
            </a:r>
            <a:r>
              <a:rPr sz="1800" spc="-14" baseline="2275" dirty="0" smtClean="0">
                <a:latin typeface="Calibri"/>
                <a:cs typeface="Calibri"/>
              </a:rPr>
              <a:t>v</a:t>
            </a:r>
            <a:r>
              <a:rPr sz="1800" spc="0" baseline="2275" dirty="0" smtClean="0">
                <a:latin typeface="Calibri"/>
                <a:cs typeface="Calibri"/>
              </a:rPr>
              <a:t>o</a:t>
            </a:r>
            <a:r>
              <a:rPr sz="1800" spc="-4" baseline="2275" dirty="0" smtClean="0">
                <a:latin typeface="Calibri"/>
                <a:cs typeface="Calibri"/>
              </a:rPr>
              <a:t> </a:t>
            </a:r>
            <a:r>
              <a:rPr sz="1800" spc="0" baseline="2275" dirty="0" smtClean="0">
                <a:latin typeface="Calibri"/>
                <a:cs typeface="Calibri"/>
              </a:rPr>
              <a:t>al</a:t>
            </a:r>
            <a:r>
              <a:rPr sz="1800" spc="-4" baseline="2275" dirty="0" smtClean="0">
                <a:latin typeface="Calibri"/>
                <a:cs typeface="Calibri"/>
              </a:rPr>
              <a:t> </a:t>
            </a:r>
            <a:r>
              <a:rPr sz="1800" spc="4" baseline="2275" dirty="0" smtClean="0">
                <a:latin typeface="Calibri"/>
                <a:cs typeface="Calibri"/>
              </a:rPr>
              <a:t>qu</a:t>
            </a:r>
            <a:r>
              <a:rPr sz="1800" spc="0" baseline="2275" dirty="0" smtClean="0">
                <a:latin typeface="Calibri"/>
                <a:cs typeface="Calibri"/>
              </a:rPr>
              <a:t>e</a:t>
            </a:r>
            <a:r>
              <a:rPr sz="1800" spc="-4" baseline="2275" dirty="0" smtClean="0">
                <a:latin typeface="Calibri"/>
                <a:cs typeface="Calibri"/>
              </a:rPr>
              <a:t> </a:t>
            </a:r>
            <a:r>
              <a:rPr sz="1800" spc="0" baseline="2275" dirty="0" smtClean="0">
                <a:latin typeface="Calibri"/>
                <a:cs typeface="Calibri"/>
              </a:rPr>
              <a:t>e</a:t>
            </a:r>
            <a:r>
              <a:rPr sz="1800" spc="-9" baseline="2275" dirty="0" smtClean="0">
                <a:latin typeface="Calibri"/>
                <a:cs typeface="Calibri"/>
              </a:rPr>
              <a:t>s</a:t>
            </a:r>
            <a:r>
              <a:rPr sz="1800" spc="-4" baseline="2275" dirty="0" smtClean="0">
                <a:latin typeface="Calibri"/>
                <a:cs typeface="Calibri"/>
              </a:rPr>
              <a:t>t</a:t>
            </a:r>
            <a:r>
              <a:rPr sz="1800" spc="0" baseline="2275" dirty="0" smtClean="0">
                <a:latin typeface="Calibri"/>
                <a:cs typeface="Calibri"/>
              </a:rPr>
              <a:t>á</a:t>
            </a:r>
            <a:r>
              <a:rPr sz="1800" spc="-4" baseline="2275" dirty="0" smtClean="0">
                <a:latin typeface="Calibri"/>
                <a:cs typeface="Calibri"/>
              </a:rPr>
              <a:t> </a:t>
            </a:r>
            <a:r>
              <a:rPr sz="1800" spc="0" baseline="2275" dirty="0" smtClean="0">
                <a:latin typeface="Calibri"/>
                <a:cs typeface="Calibri"/>
              </a:rPr>
              <a:t>asocia</a:t>
            </a:r>
            <a:r>
              <a:rPr sz="1800" spc="4" baseline="2275" dirty="0" smtClean="0">
                <a:latin typeface="Calibri"/>
                <a:cs typeface="Calibri"/>
              </a:rPr>
              <a:t>d</a:t>
            </a:r>
            <a:r>
              <a:rPr sz="1800" spc="0" baseline="2275" dirty="0" smtClean="0">
                <a:latin typeface="Calibri"/>
                <a:cs typeface="Calibri"/>
              </a:rPr>
              <a:t>o;</a:t>
            </a:r>
            <a:r>
              <a:rPr sz="1800" spc="-14" baseline="2275" dirty="0" smtClean="0">
                <a:latin typeface="Calibri"/>
                <a:cs typeface="Calibri"/>
              </a:rPr>
              <a:t> </a:t>
            </a:r>
            <a:r>
              <a:rPr sz="1800" spc="-25" baseline="2275" dirty="0" smtClean="0">
                <a:latin typeface="Calibri"/>
                <a:cs typeface="Calibri"/>
              </a:rPr>
              <a:t>a</a:t>
            </a:r>
            <a:r>
              <a:rPr sz="1800" spc="0" baseline="2275" dirty="0" smtClean="0">
                <a:latin typeface="Calibri"/>
                <a:cs typeface="Calibri"/>
              </a:rPr>
              <a:t>yu</a:t>
            </a:r>
            <a:r>
              <a:rPr sz="1800" spc="4" baseline="2275" dirty="0" smtClean="0">
                <a:latin typeface="Calibri"/>
                <a:cs typeface="Calibri"/>
              </a:rPr>
              <a:t>d</a:t>
            </a:r>
            <a:r>
              <a:rPr sz="1800" spc="0" baseline="2275" dirty="0" smtClean="0">
                <a:latin typeface="Calibri"/>
                <a:cs typeface="Calibri"/>
              </a:rPr>
              <a:t>ar</a:t>
            </a:r>
            <a:r>
              <a:rPr sz="1800" spc="-4" baseline="2275" dirty="0" smtClean="0">
                <a:latin typeface="Calibri"/>
                <a:cs typeface="Calibri"/>
              </a:rPr>
              <a:t> </a:t>
            </a:r>
            <a:r>
              <a:rPr sz="1800" spc="0" baseline="2275" dirty="0" smtClean="0">
                <a:latin typeface="Calibri"/>
                <a:cs typeface="Calibri"/>
              </a:rPr>
              <a:t>a</a:t>
            </a:r>
            <a:r>
              <a:rPr sz="1800" spc="4" baseline="2275" dirty="0" smtClean="0">
                <a:latin typeface="Calibri"/>
                <a:cs typeface="Calibri"/>
              </a:rPr>
              <a:t> </a:t>
            </a:r>
            <a:r>
              <a:rPr sz="1800" spc="0" baseline="2275" dirty="0" smtClean="0">
                <a:latin typeface="Calibri"/>
                <a:cs typeface="Calibri"/>
              </a:rPr>
              <a:t>e</a:t>
            </a:r>
            <a:r>
              <a:rPr sz="1800" spc="-4" baseline="2275" dirty="0" smtClean="0">
                <a:latin typeface="Calibri"/>
                <a:cs typeface="Calibri"/>
              </a:rPr>
              <a:t>nt</a:t>
            </a:r>
            <a:r>
              <a:rPr sz="1800" spc="0" baseline="2275" dirty="0" smtClean="0">
                <a:latin typeface="Calibri"/>
                <a:cs typeface="Calibri"/>
              </a:rPr>
              <a:t>e</a:t>
            </a:r>
            <a:r>
              <a:rPr sz="1800" spc="4" baseline="2275" dirty="0" smtClean="0">
                <a:latin typeface="Calibri"/>
                <a:cs typeface="Calibri"/>
              </a:rPr>
              <a:t>nd</a:t>
            </a:r>
            <a:r>
              <a:rPr sz="1800" spc="0" baseline="2275" dirty="0" smtClean="0">
                <a:latin typeface="Calibri"/>
                <a:cs typeface="Calibri"/>
              </a:rPr>
              <a:t>er</a:t>
            </a:r>
            <a:r>
              <a:rPr sz="1800" spc="-39" baseline="2275" dirty="0" smtClean="0">
                <a:latin typeface="Calibri"/>
                <a:cs typeface="Calibri"/>
              </a:rPr>
              <a:t> </a:t>
            </a:r>
            <a:r>
              <a:rPr sz="1800" spc="0" baseline="2275" dirty="0" smtClean="0">
                <a:latin typeface="Calibri"/>
                <a:cs typeface="Calibri"/>
              </a:rPr>
              <a:t>la</a:t>
            </a:r>
            <a:r>
              <a:rPr sz="1800" spc="4" baseline="2275" dirty="0" smtClean="0">
                <a:latin typeface="Calibri"/>
                <a:cs typeface="Calibri"/>
              </a:rPr>
              <a:t> ut</a:t>
            </a:r>
            <a:r>
              <a:rPr sz="1800" spc="0" baseline="2275" dirty="0" smtClean="0">
                <a:latin typeface="Calibri"/>
                <a:cs typeface="Calibri"/>
              </a:rPr>
              <a:t>ili</a:t>
            </a:r>
            <a:r>
              <a:rPr sz="1800" spc="4" baseline="2275" dirty="0" smtClean="0">
                <a:latin typeface="Calibri"/>
                <a:cs typeface="Calibri"/>
              </a:rPr>
              <a:t>d</a:t>
            </a:r>
            <a:r>
              <a:rPr sz="1800" spc="0" baseline="2275" dirty="0" smtClean="0">
                <a:latin typeface="Calibri"/>
                <a:cs typeface="Calibri"/>
              </a:rPr>
              <a:t>a</a:t>
            </a:r>
            <a:r>
              <a:rPr sz="1800" spc="4" baseline="2275" dirty="0" smtClean="0">
                <a:latin typeface="Calibri"/>
                <a:cs typeface="Calibri"/>
              </a:rPr>
              <a:t>d</a:t>
            </a:r>
            <a:r>
              <a:rPr sz="1800" spc="0" baseline="2275" dirty="0" smtClean="0">
                <a:latin typeface="Calibri"/>
                <a:cs typeface="Calibri"/>
              </a:rPr>
              <a:t>,</a:t>
            </a:r>
            <a:r>
              <a:rPr sz="1800" spc="-29" baseline="2275" dirty="0" smtClean="0">
                <a:latin typeface="Calibri"/>
                <a:cs typeface="Calibri"/>
              </a:rPr>
              <a:t> </a:t>
            </a:r>
            <a:r>
              <a:rPr sz="1800" spc="4" baseline="2275" dirty="0" smtClean="0">
                <a:latin typeface="Calibri"/>
                <a:cs typeface="Calibri"/>
              </a:rPr>
              <a:t>f</a:t>
            </a:r>
            <a:r>
              <a:rPr sz="1800" spc="0" baseline="2275" dirty="0" smtClean="0">
                <a:latin typeface="Calibri"/>
                <a:cs typeface="Calibri"/>
              </a:rPr>
              <a:t>i</a:t>
            </a:r>
            <a:r>
              <a:rPr sz="1800" spc="4" baseline="2275" dirty="0" smtClean="0">
                <a:latin typeface="Calibri"/>
                <a:cs typeface="Calibri"/>
              </a:rPr>
              <a:t>n</a:t>
            </a:r>
            <a:r>
              <a:rPr sz="1800" spc="0" baseline="2275" dirty="0" smtClean="0">
                <a:latin typeface="Calibri"/>
                <a:cs typeface="Calibri"/>
              </a:rPr>
              <a:t>ali</a:t>
            </a:r>
            <a:r>
              <a:rPr sz="1800" spc="4" baseline="2275" dirty="0" smtClean="0">
                <a:latin typeface="Calibri"/>
                <a:cs typeface="Calibri"/>
              </a:rPr>
              <a:t>d</a:t>
            </a:r>
            <a:r>
              <a:rPr sz="1800" spc="0" baseline="2275" dirty="0" smtClean="0">
                <a:latin typeface="Calibri"/>
                <a:cs typeface="Calibri"/>
              </a:rPr>
              <a:t>ad</a:t>
            </a:r>
            <a:r>
              <a:rPr sz="1800" spc="-14" baseline="2275" dirty="0" smtClean="0">
                <a:latin typeface="Calibri"/>
                <a:cs typeface="Calibri"/>
              </a:rPr>
              <a:t> </a:t>
            </a:r>
            <a:r>
              <a:rPr sz="1800" spc="4" baseline="2275" dirty="0" smtClean="0">
                <a:latin typeface="Calibri"/>
                <a:cs typeface="Calibri"/>
              </a:rPr>
              <a:t>d</a:t>
            </a:r>
            <a:r>
              <a:rPr sz="1800" spc="0" baseline="2275" dirty="0" smtClean="0">
                <a:latin typeface="Calibri"/>
                <a:cs typeface="Calibri"/>
              </a:rPr>
              <a:t>el</a:t>
            </a:r>
            <a:endParaRPr sz="1200">
              <a:latin typeface="Calibri"/>
              <a:cs typeface="Calibri"/>
            </a:endParaRPr>
          </a:p>
          <a:p>
            <a:pPr marL="2241677" marR="2249299" algn="ctr">
              <a:lnSpc>
                <a:spcPts val="1320"/>
              </a:lnSpc>
            </a:pPr>
            <a:r>
              <a:rPr sz="1800" spc="0" baseline="2275" dirty="0" smtClean="0">
                <a:latin typeface="Calibri"/>
                <a:cs typeface="Calibri"/>
              </a:rPr>
              <a:t>i</a:t>
            </a:r>
            <a:r>
              <a:rPr sz="1800" spc="4" baseline="2275" dirty="0" smtClean="0">
                <a:latin typeface="Calibri"/>
                <a:cs typeface="Calibri"/>
              </a:rPr>
              <a:t>nd</a:t>
            </a:r>
            <a:r>
              <a:rPr sz="1800" spc="0" baseline="2275" dirty="0" smtClean="0">
                <a:latin typeface="Calibri"/>
                <a:cs typeface="Calibri"/>
              </a:rPr>
              <a:t>i</a:t>
            </a:r>
            <a:r>
              <a:rPr sz="1800" spc="-14" baseline="2275" dirty="0" smtClean="0">
                <a:latin typeface="Calibri"/>
                <a:cs typeface="Calibri"/>
              </a:rPr>
              <a:t>c</a:t>
            </a:r>
            <a:r>
              <a:rPr sz="1800" spc="0" baseline="2275" dirty="0" smtClean="0">
                <a:latin typeface="Calibri"/>
                <a:cs typeface="Calibri"/>
              </a:rPr>
              <a:t>a</a:t>
            </a:r>
            <a:r>
              <a:rPr sz="1800" spc="4" baseline="2275" dirty="0" smtClean="0">
                <a:latin typeface="Calibri"/>
                <a:cs typeface="Calibri"/>
              </a:rPr>
              <a:t>d</a:t>
            </a:r>
            <a:r>
              <a:rPr sz="1800" spc="0" baseline="2275" dirty="0" smtClean="0">
                <a:latin typeface="Calibri"/>
                <a:cs typeface="Calibri"/>
              </a:rPr>
              <a:t>or;</a:t>
            </a:r>
            <a:endParaRPr sz="1200">
              <a:latin typeface="Calibri"/>
              <a:cs typeface="Calibri"/>
            </a:endParaRPr>
          </a:p>
        </p:txBody>
      </p:sp>
      <p:sp>
        <p:nvSpPr>
          <p:cNvPr id="26" name="object 13"/>
          <p:cNvSpPr txBox="1"/>
          <p:nvPr/>
        </p:nvSpPr>
        <p:spPr>
          <a:xfrm>
            <a:off x="1163346" y="2682363"/>
            <a:ext cx="895788" cy="345439"/>
          </a:xfrm>
          <a:prstGeom prst="rect">
            <a:avLst/>
          </a:prstGeom>
        </p:spPr>
        <p:txBody>
          <a:bodyPr wrap="square" lIns="0" tIns="0" rIns="0" bIns="0" rtlCol="0">
            <a:noAutofit/>
          </a:bodyPr>
          <a:lstStyle/>
          <a:p>
            <a:pPr marL="43180" marR="22860">
              <a:lnSpc>
                <a:spcPts val="1320"/>
              </a:lnSpc>
              <a:spcBef>
                <a:spcPts val="66"/>
              </a:spcBef>
            </a:pPr>
            <a:r>
              <a:rPr sz="1800" spc="4" baseline="2275" dirty="0" smtClean="0">
                <a:solidFill>
                  <a:srgbClr val="FFFFFF"/>
                </a:solidFill>
                <a:latin typeface="Calibri"/>
                <a:cs typeface="Calibri"/>
              </a:rPr>
              <a:t>b</a:t>
            </a:r>
            <a:r>
              <a:rPr sz="1800" spc="0" baseline="2275" dirty="0" smtClean="0">
                <a:solidFill>
                  <a:srgbClr val="FFFFFF"/>
                </a:solidFill>
                <a:latin typeface="Calibri"/>
                <a:cs typeface="Calibri"/>
              </a:rPr>
              <a:t>)</a:t>
            </a:r>
            <a:r>
              <a:rPr sz="1800" spc="-9" baseline="2275" dirty="0" smtClean="0">
                <a:solidFill>
                  <a:srgbClr val="FFFFFF"/>
                </a:solidFill>
                <a:latin typeface="Calibri"/>
                <a:cs typeface="Calibri"/>
              </a:rPr>
              <a:t> </a:t>
            </a:r>
            <a:r>
              <a:rPr sz="1800" spc="4" baseline="2275" dirty="0" smtClean="0">
                <a:solidFill>
                  <a:srgbClr val="FFFFFF"/>
                </a:solidFill>
                <a:latin typeface="Calibri"/>
                <a:cs typeface="Calibri"/>
              </a:rPr>
              <a:t>D</a:t>
            </a:r>
            <a:r>
              <a:rPr sz="1800" spc="-9" baseline="2275" dirty="0" smtClean="0">
                <a:solidFill>
                  <a:srgbClr val="FFFFFF"/>
                </a:solidFill>
                <a:latin typeface="Calibri"/>
                <a:cs typeface="Calibri"/>
              </a:rPr>
              <a:t>e</a:t>
            </a:r>
            <a:r>
              <a:rPr sz="1800" spc="4" baseline="2275" dirty="0" smtClean="0">
                <a:solidFill>
                  <a:srgbClr val="FFFFFF"/>
                </a:solidFill>
                <a:latin typeface="Calibri"/>
                <a:cs typeface="Calibri"/>
              </a:rPr>
              <a:t>f</a:t>
            </a:r>
            <a:r>
              <a:rPr sz="1800" spc="0" baseline="2275" dirty="0" smtClean="0">
                <a:solidFill>
                  <a:srgbClr val="FFFFFF"/>
                </a:solidFill>
                <a:latin typeface="Calibri"/>
                <a:cs typeface="Calibri"/>
              </a:rPr>
              <a:t>i</a:t>
            </a:r>
            <a:r>
              <a:rPr sz="1800" spc="4" baseline="2275" dirty="0" smtClean="0">
                <a:solidFill>
                  <a:srgbClr val="FFFFFF"/>
                </a:solidFill>
                <a:latin typeface="Calibri"/>
                <a:cs typeface="Calibri"/>
              </a:rPr>
              <a:t>n</a:t>
            </a:r>
            <a:r>
              <a:rPr sz="1800" spc="0" baseline="2275" dirty="0" smtClean="0">
                <a:solidFill>
                  <a:srgbClr val="FFFFFF"/>
                </a:solidFill>
                <a:latin typeface="Calibri"/>
                <a:cs typeface="Calibri"/>
              </a:rPr>
              <a:t>i</a:t>
            </a:r>
            <a:r>
              <a:rPr sz="1800" spc="-4" baseline="2275" dirty="0" smtClean="0">
                <a:solidFill>
                  <a:srgbClr val="FFFFFF"/>
                </a:solidFill>
                <a:latin typeface="Calibri"/>
                <a:cs typeface="Calibri"/>
              </a:rPr>
              <a:t>c</a:t>
            </a:r>
            <a:r>
              <a:rPr sz="1800" spc="0" baseline="2275" dirty="0" smtClean="0">
                <a:solidFill>
                  <a:srgbClr val="FFFFFF"/>
                </a:solidFill>
                <a:latin typeface="Calibri"/>
                <a:cs typeface="Calibri"/>
              </a:rPr>
              <a:t>ión</a:t>
            </a:r>
            <a:endParaRPr sz="1200">
              <a:latin typeface="Calibri"/>
              <a:cs typeface="Calibri"/>
            </a:endParaRPr>
          </a:p>
          <a:p>
            <a:pPr marL="12700">
              <a:lnSpc>
                <a:spcPts val="1320"/>
              </a:lnSpc>
            </a:pPr>
            <a:r>
              <a:rPr sz="1800" spc="4" baseline="2275" dirty="0" smtClean="0">
                <a:solidFill>
                  <a:srgbClr val="FFFFFF"/>
                </a:solidFill>
                <a:latin typeface="Calibri"/>
                <a:cs typeface="Calibri"/>
              </a:rPr>
              <a:t>d</a:t>
            </a:r>
            <a:r>
              <a:rPr sz="1800" spc="0" baseline="2275" dirty="0" smtClean="0">
                <a:solidFill>
                  <a:srgbClr val="FFFFFF"/>
                </a:solidFill>
                <a:latin typeface="Calibri"/>
                <a:cs typeface="Calibri"/>
              </a:rPr>
              <a:t>el</a:t>
            </a:r>
            <a:r>
              <a:rPr sz="1800" spc="-4" baseline="2275" dirty="0" smtClean="0">
                <a:solidFill>
                  <a:srgbClr val="FFFFFF"/>
                </a:solidFill>
                <a:latin typeface="Calibri"/>
                <a:cs typeface="Calibri"/>
              </a:rPr>
              <a:t> </a:t>
            </a:r>
            <a:r>
              <a:rPr sz="1800" spc="0" baseline="2275" dirty="0" smtClean="0">
                <a:solidFill>
                  <a:srgbClr val="FFFFFF"/>
                </a:solidFill>
                <a:latin typeface="Calibri"/>
                <a:cs typeface="Calibri"/>
              </a:rPr>
              <a:t>i</a:t>
            </a:r>
            <a:r>
              <a:rPr sz="1800" spc="4" baseline="2275" dirty="0" smtClean="0">
                <a:solidFill>
                  <a:srgbClr val="FFFFFF"/>
                </a:solidFill>
                <a:latin typeface="Calibri"/>
                <a:cs typeface="Calibri"/>
              </a:rPr>
              <a:t>nd</a:t>
            </a:r>
            <a:r>
              <a:rPr sz="1800" spc="0" baseline="2275" dirty="0" smtClean="0">
                <a:solidFill>
                  <a:srgbClr val="FFFFFF"/>
                </a:solidFill>
                <a:latin typeface="Calibri"/>
                <a:cs typeface="Calibri"/>
              </a:rPr>
              <a:t>i</a:t>
            </a:r>
            <a:r>
              <a:rPr sz="1800" spc="-14" baseline="2275" dirty="0" smtClean="0">
                <a:solidFill>
                  <a:srgbClr val="FFFFFF"/>
                </a:solidFill>
                <a:latin typeface="Calibri"/>
                <a:cs typeface="Calibri"/>
              </a:rPr>
              <a:t>c</a:t>
            </a:r>
            <a:r>
              <a:rPr sz="1800" spc="0" baseline="2275" dirty="0" smtClean="0">
                <a:solidFill>
                  <a:srgbClr val="FFFFFF"/>
                </a:solidFill>
                <a:latin typeface="Calibri"/>
                <a:cs typeface="Calibri"/>
              </a:rPr>
              <a:t>a</a:t>
            </a:r>
            <a:r>
              <a:rPr sz="1800" spc="4" baseline="2275" dirty="0" smtClean="0">
                <a:solidFill>
                  <a:srgbClr val="FFFFFF"/>
                </a:solidFill>
                <a:latin typeface="Calibri"/>
                <a:cs typeface="Calibri"/>
              </a:rPr>
              <a:t>d</a:t>
            </a:r>
            <a:r>
              <a:rPr sz="1800" spc="0" baseline="2275" dirty="0" smtClean="0">
                <a:solidFill>
                  <a:srgbClr val="FFFFFF"/>
                </a:solidFill>
                <a:latin typeface="Calibri"/>
                <a:cs typeface="Calibri"/>
              </a:rPr>
              <a:t>or:</a:t>
            </a:r>
            <a:endParaRPr sz="1200">
              <a:latin typeface="Calibri"/>
              <a:cs typeface="Calibri"/>
            </a:endParaRPr>
          </a:p>
        </p:txBody>
      </p:sp>
      <p:sp>
        <p:nvSpPr>
          <p:cNvPr id="27" name="object 12"/>
          <p:cNvSpPr txBox="1"/>
          <p:nvPr/>
        </p:nvSpPr>
        <p:spPr>
          <a:xfrm>
            <a:off x="1196874" y="3422519"/>
            <a:ext cx="157999" cy="177800"/>
          </a:xfrm>
          <a:prstGeom prst="rect">
            <a:avLst/>
          </a:prstGeom>
        </p:spPr>
        <p:txBody>
          <a:bodyPr wrap="square" lIns="0" tIns="0" rIns="0" bIns="0" rtlCol="0">
            <a:noAutofit/>
          </a:bodyPr>
          <a:lstStyle/>
          <a:p>
            <a:pPr marL="12700">
              <a:lnSpc>
                <a:spcPts val="1320"/>
              </a:lnSpc>
              <a:spcBef>
                <a:spcPts val="66"/>
              </a:spcBef>
            </a:pPr>
            <a:r>
              <a:rPr sz="1800" spc="-4" baseline="2275" dirty="0" smtClean="0">
                <a:solidFill>
                  <a:srgbClr val="FFFFFF"/>
                </a:solidFill>
                <a:latin typeface="Calibri"/>
                <a:cs typeface="Calibri"/>
              </a:rPr>
              <a:t>c)</a:t>
            </a:r>
            <a:endParaRPr sz="1200">
              <a:latin typeface="Calibri"/>
              <a:cs typeface="Calibri"/>
            </a:endParaRPr>
          </a:p>
        </p:txBody>
      </p:sp>
      <p:sp>
        <p:nvSpPr>
          <p:cNvPr id="28" name="object 11"/>
          <p:cNvSpPr txBox="1"/>
          <p:nvPr/>
        </p:nvSpPr>
        <p:spPr>
          <a:xfrm>
            <a:off x="1480719" y="3422519"/>
            <a:ext cx="545745" cy="177800"/>
          </a:xfrm>
          <a:prstGeom prst="rect">
            <a:avLst/>
          </a:prstGeom>
        </p:spPr>
        <p:txBody>
          <a:bodyPr wrap="square" lIns="0" tIns="0" rIns="0" bIns="0" rtlCol="0">
            <a:noAutofit/>
          </a:bodyPr>
          <a:lstStyle/>
          <a:p>
            <a:pPr marL="12700">
              <a:lnSpc>
                <a:spcPts val="1320"/>
              </a:lnSpc>
              <a:spcBef>
                <a:spcPts val="66"/>
              </a:spcBef>
            </a:pPr>
            <a:r>
              <a:rPr sz="1800" spc="4" baseline="2275" dirty="0" smtClean="0">
                <a:solidFill>
                  <a:srgbClr val="FFFFFF"/>
                </a:solidFill>
                <a:latin typeface="Calibri"/>
                <a:cs typeface="Calibri"/>
              </a:rPr>
              <a:t>M</a:t>
            </a:r>
            <a:r>
              <a:rPr sz="1800" spc="-9" baseline="2275" dirty="0" smtClean="0">
                <a:solidFill>
                  <a:srgbClr val="FFFFFF"/>
                </a:solidFill>
                <a:latin typeface="Calibri"/>
                <a:cs typeface="Calibri"/>
              </a:rPr>
              <a:t>é</a:t>
            </a:r>
            <a:r>
              <a:rPr sz="1800" spc="-4" baseline="2275" dirty="0" smtClean="0">
                <a:solidFill>
                  <a:srgbClr val="FFFFFF"/>
                </a:solidFill>
                <a:latin typeface="Calibri"/>
                <a:cs typeface="Calibri"/>
              </a:rPr>
              <a:t>t</a:t>
            </a:r>
            <a:r>
              <a:rPr sz="1800" spc="0" baseline="2275" dirty="0" smtClean="0">
                <a:solidFill>
                  <a:srgbClr val="FFFFFF"/>
                </a:solidFill>
                <a:latin typeface="Calibri"/>
                <a:cs typeface="Calibri"/>
              </a:rPr>
              <a:t>o</a:t>
            </a:r>
            <a:r>
              <a:rPr sz="1800" spc="4" baseline="2275" dirty="0" smtClean="0">
                <a:solidFill>
                  <a:srgbClr val="FFFFFF"/>
                </a:solidFill>
                <a:latin typeface="Calibri"/>
                <a:cs typeface="Calibri"/>
              </a:rPr>
              <a:t>d</a:t>
            </a:r>
            <a:r>
              <a:rPr sz="1800" spc="0" baseline="2275" dirty="0" smtClean="0">
                <a:solidFill>
                  <a:srgbClr val="FFFFFF"/>
                </a:solidFill>
                <a:latin typeface="Calibri"/>
                <a:cs typeface="Calibri"/>
              </a:rPr>
              <a:t>o</a:t>
            </a:r>
            <a:endParaRPr sz="1200">
              <a:latin typeface="Calibri"/>
              <a:cs typeface="Calibri"/>
            </a:endParaRPr>
          </a:p>
        </p:txBody>
      </p:sp>
      <p:sp>
        <p:nvSpPr>
          <p:cNvPr id="29" name="object 10"/>
          <p:cNvSpPr txBox="1"/>
          <p:nvPr/>
        </p:nvSpPr>
        <p:spPr>
          <a:xfrm>
            <a:off x="2605939" y="3422519"/>
            <a:ext cx="5022993" cy="345440"/>
          </a:xfrm>
          <a:prstGeom prst="rect">
            <a:avLst/>
          </a:prstGeom>
        </p:spPr>
        <p:txBody>
          <a:bodyPr wrap="square" lIns="0" tIns="0" rIns="0" bIns="0" rtlCol="0">
            <a:noAutofit/>
          </a:bodyPr>
          <a:lstStyle/>
          <a:p>
            <a:pPr algn="ctr">
              <a:lnSpc>
                <a:spcPts val="1320"/>
              </a:lnSpc>
              <a:spcBef>
                <a:spcPts val="66"/>
              </a:spcBef>
            </a:pPr>
            <a:r>
              <a:rPr sz="1800" spc="0" baseline="2275" dirty="0" smtClean="0">
                <a:latin typeface="Calibri"/>
                <a:cs typeface="Calibri"/>
              </a:rPr>
              <a:t>Ex</a:t>
            </a:r>
            <a:r>
              <a:rPr sz="1800" spc="4" baseline="2275" dirty="0" smtClean="0">
                <a:latin typeface="Calibri"/>
                <a:cs typeface="Calibri"/>
              </a:rPr>
              <a:t>p</a:t>
            </a:r>
            <a:r>
              <a:rPr sz="1800" spc="-9" baseline="2275" dirty="0" smtClean="0">
                <a:latin typeface="Calibri"/>
                <a:cs typeface="Calibri"/>
              </a:rPr>
              <a:t>r</a:t>
            </a:r>
            <a:r>
              <a:rPr sz="1800" spc="0" baseline="2275" dirty="0" smtClean="0">
                <a:latin typeface="Calibri"/>
                <a:cs typeface="Calibri"/>
              </a:rPr>
              <a:t>esi</a:t>
            </a:r>
            <a:r>
              <a:rPr sz="1800" spc="4" baseline="2275" dirty="0" smtClean="0">
                <a:latin typeface="Calibri"/>
                <a:cs typeface="Calibri"/>
              </a:rPr>
              <a:t>ó</a:t>
            </a:r>
            <a:r>
              <a:rPr sz="1800" spc="0" baseline="2275" dirty="0" smtClean="0">
                <a:latin typeface="Calibri"/>
                <a:cs typeface="Calibri"/>
              </a:rPr>
              <a:t>n</a:t>
            </a:r>
            <a:r>
              <a:rPr sz="1800" spc="-14" baseline="2275" dirty="0" smtClean="0">
                <a:latin typeface="Calibri"/>
                <a:cs typeface="Calibri"/>
              </a:rPr>
              <a:t> </a:t>
            </a:r>
            <a:r>
              <a:rPr sz="1800" spc="0" baseline="2275" dirty="0" smtClean="0">
                <a:latin typeface="Calibri"/>
                <a:cs typeface="Calibri"/>
              </a:rPr>
              <a:t>m</a:t>
            </a:r>
            <a:r>
              <a:rPr sz="1800" spc="-9" baseline="2275" dirty="0" smtClean="0">
                <a:latin typeface="Calibri"/>
                <a:cs typeface="Calibri"/>
              </a:rPr>
              <a:t>a</a:t>
            </a:r>
            <a:r>
              <a:rPr sz="1800" spc="-4" baseline="2275" dirty="0" smtClean="0">
                <a:latin typeface="Calibri"/>
                <a:cs typeface="Calibri"/>
              </a:rPr>
              <a:t>t</a:t>
            </a:r>
            <a:r>
              <a:rPr sz="1800" spc="0" baseline="2275" dirty="0" smtClean="0">
                <a:latin typeface="Calibri"/>
                <a:cs typeface="Calibri"/>
              </a:rPr>
              <a:t>e</a:t>
            </a:r>
            <a:r>
              <a:rPr sz="1800" spc="4" baseline="2275" dirty="0" smtClean="0">
                <a:latin typeface="Calibri"/>
                <a:cs typeface="Calibri"/>
              </a:rPr>
              <a:t>m</a:t>
            </a:r>
            <a:r>
              <a:rPr sz="1800" spc="-9" baseline="2275" dirty="0" smtClean="0">
                <a:latin typeface="Calibri"/>
                <a:cs typeface="Calibri"/>
              </a:rPr>
              <a:t>á</a:t>
            </a:r>
            <a:r>
              <a:rPr sz="1800" spc="4" baseline="2275" dirty="0" smtClean="0">
                <a:latin typeface="Calibri"/>
                <a:cs typeface="Calibri"/>
              </a:rPr>
              <a:t>t</a:t>
            </a:r>
            <a:r>
              <a:rPr sz="1800" spc="0" baseline="2275" dirty="0" smtClean="0">
                <a:latin typeface="Calibri"/>
                <a:cs typeface="Calibri"/>
              </a:rPr>
              <a:t>i</a:t>
            </a:r>
            <a:r>
              <a:rPr sz="1800" spc="-14" baseline="2275" dirty="0" smtClean="0">
                <a:latin typeface="Calibri"/>
                <a:cs typeface="Calibri"/>
              </a:rPr>
              <a:t>c</a:t>
            </a:r>
            <a:r>
              <a:rPr sz="1800" spc="0" baseline="2275" dirty="0" smtClean="0">
                <a:latin typeface="Calibri"/>
                <a:cs typeface="Calibri"/>
              </a:rPr>
              <a:t>a</a:t>
            </a:r>
            <a:r>
              <a:rPr sz="1800" spc="-19" baseline="2275" dirty="0" smtClean="0">
                <a:latin typeface="Calibri"/>
                <a:cs typeface="Calibri"/>
              </a:rPr>
              <a:t> </a:t>
            </a:r>
            <a:r>
              <a:rPr sz="1800" spc="4" baseline="2275" dirty="0" smtClean="0">
                <a:latin typeface="Calibri"/>
                <a:cs typeface="Calibri"/>
              </a:rPr>
              <a:t>d</a:t>
            </a:r>
            <a:r>
              <a:rPr sz="1800" spc="0" baseline="2275" dirty="0" smtClean="0">
                <a:latin typeface="Calibri"/>
                <a:cs typeface="Calibri"/>
              </a:rPr>
              <a:t>el</a:t>
            </a:r>
            <a:r>
              <a:rPr sz="1800" spc="-4" baseline="2275" dirty="0" smtClean="0">
                <a:latin typeface="Calibri"/>
                <a:cs typeface="Calibri"/>
              </a:rPr>
              <a:t> </a:t>
            </a:r>
            <a:r>
              <a:rPr sz="1800" spc="0" baseline="2275" dirty="0" smtClean="0">
                <a:latin typeface="Calibri"/>
                <a:cs typeface="Calibri"/>
              </a:rPr>
              <a:t>i</a:t>
            </a:r>
            <a:r>
              <a:rPr sz="1800" spc="4" baseline="2275" dirty="0" smtClean="0">
                <a:latin typeface="Calibri"/>
                <a:cs typeface="Calibri"/>
              </a:rPr>
              <a:t>nd</a:t>
            </a:r>
            <a:r>
              <a:rPr sz="1800" spc="0" baseline="2275" dirty="0" smtClean="0">
                <a:latin typeface="Calibri"/>
                <a:cs typeface="Calibri"/>
              </a:rPr>
              <a:t>i</a:t>
            </a:r>
            <a:r>
              <a:rPr sz="1800" spc="-14" baseline="2275" dirty="0" smtClean="0">
                <a:latin typeface="Calibri"/>
                <a:cs typeface="Calibri"/>
              </a:rPr>
              <a:t>c</a:t>
            </a:r>
            <a:r>
              <a:rPr sz="1800" spc="0" baseline="2275" dirty="0" smtClean="0">
                <a:latin typeface="Calibri"/>
                <a:cs typeface="Calibri"/>
              </a:rPr>
              <a:t>a</a:t>
            </a:r>
            <a:r>
              <a:rPr sz="1800" spc="4" baseline="2275" dirty="0" smtClean="0">
                <a:latin typeface="Calibri"/>
                <a:cs typeface="Calibri"/>
              </a:rPr>
              <a:t>d</a:t>
            </a:r>
            <a:r>
              <a:rPr sz="1800" spc="0" baseline="2275" dirty="0" smtClean="0">
                <a:latin typeface="Calibri"/>
                <a:cs typeface="Calibri"/>
              </a:rPr>
              <a:t>o</a:t>
            </a:r>
            <a:r>
              <a:rPr sz="1800" spc="-119" baseline="2275" dirty="0" smtClean="0">
                <a:latin typeface="Calibri"/>
                <a:cs typeface="Calibri"/>
              </a:rPr>
              <a:t>r</a:t>
            </a:r>
            <a:r>
              <a:rPr sz="1800" spc="0" baseline="2275" dirty="0" smtClean="0">
                <a:latin typeface="Calibri"/>
                <a:cs typeface="Calibri"/>
              </a:rPr>
              <a:t>.</a:t>
            </a:r>
            <a:r>
              <a:rPr sz="1800" spc="-9" baseline="2275" dirty="0" smtClean="0">
                <a:latin typeface="Calibri"/>
                <a:cs typeface="Calibri"/>
              </a:rPr>
              <a:t> </a:t>
            </a:r>
            <a:r>
              <a:rPr sz="1800" spc="4" baseline="2275" dirty="0" smtClean="0">
                <a:latin typeface="Calibri"/>
                <a:cs typeface="Calibri"/>
              </a:rPr>
              <a:t>D</a:t>
            </a:r>
            <a:r>
              <a:rPr sz="1800" spc="-9" baseline="2275" dirty="0" smtClean="0">
                <a:latin typeface="Calibri"/>
                <a:cs typeface="Calibri"/>
              </a:rPr>
              <a:t>e</a:t>
            </a:r>
            <a:r>
              <a:rPr sz="1800" spc="-4" baseline="2275" dirty="0" smtClean="0">
                <a:latin typeface="Calibri"/>
                <a:cs typeface="Calibri"/>
              </a:rPr>
              <a:t>t</a:t>
            </a:r>
            <a:r>
              <a:rPr sz="1800" spc="0" baseline="2275" dirty="0" smtClean="0">
                <a:latin typeface="Calibri"/>
                <a:cs typeface="Calibri"/>
              </a:rPr>
              <a:t>er</a:t>
            </a:r>
            <a:r>
              <a:rPr sz="1800" spc="4" baseline="2275" dirty="0" smtClean="0">
                <a:latin typeface="Calibri"/>
                <a:cs typeface="Calibri"/>
              </a:rPr>
              <a:t>m</a:t>
            </a:r>
            <a:r>
              <a:rPr sz="1800" spc="0" baseline="2275" dirty="0" smtClean="0">
                <a:latin typeface="Calibri"/>
                <a:cs typeface="Calibri"/>
              </a:rPr>
              <a:t>i</a:t>
            </a:r>
            <a:r>
              <a:rPr sz="1800" spc="4" baseline="2275" dirty="0" smtClean="0">
                <a:latin typeface="Calibri"/>
                <a:cs typeface="Calibri"/>
              </a:rPr>
              <a:t>n</a:t>
            </a:r>
            <a:r>
              <a:rPr sz="1800" spc="0" baseline="2275" dirty="0" smtClean="0">
                <a:latin typeface="Calibri"/>
                <a:cs typeface="Calibri"/>
              </a:rPr>
              <a:t>a</a:t>
            </a:r>
            <a:r>
              <a:rPr sz="1800" spc="-29" baseline="2275" dirty="0" smtClean="0">
                <a:latin typeface="Calibri"/>
                <a:cs typeface="Calibri"/>
              </a:rPr>
              <a:t> </a:t>
            </a:r>
            <a:r>
              <a:rPr sz="1800" spc="0" baseline="2275" dirty="0" smtClean="0">
                <a:latin typeface="Calibri"/>
                <a:cs typeface="Calibri"/>
              </a:rPr>
              <a:t>la</a:t>
            </a:r>
            <a:r>
              <a:rPr sz="1800" spc="4" baseline="2275" dirty="0" smtClean="0">
                <a:latin typeface="Calibri"/>
                <a:cs typeface="Calibri"/>
              </a:rPr>
              <a:t> </a:t>
            </a:r>
            <a:r>
              <a:rPr sz="1800" spc="-19" baseline="2275" dirty="0" smtClean="0">
                <a:latin typeface="Calibri"/>
                <a:cs typeface="Calibri"/>
              </a:rPr>
              <a:t>f</a:t>
            </a:r>
            <a:r>
              <a:rPr sz="1800" spc="0" baseline="2275" dirty="0" smtClean="0">
                <a:latin typeface="Calibri"/>
                <a:cs typeface="Calibri"/>
              </a:rPr>
              <a:t>orma</a:t>
            </a:r>
            <a:r>
              <a:rPr sz="1800" spc="-14" baseline="2275" dirty="0" smtClean="0">
                <a:latin typeface="Calibri"/>
                <a:cs typeface="Calibri"/>
              </a:rPr>
              <a:t> </a:t>
            </a:r>
            <a:r>
              <a:rPr sz="1800" spc="0" baseline="2275" dirty="0" smtClean="0">
                <a:latin typeface="Calibri"/>
                <a:cs typeface="Calibri"/>
              </a:rPr>
              <a:t>en </a:t>
            </a:r>
            <a:r>
              <a:rPr sz="1800" spc="4" baseline="2275" dirty="0" smtClean="0">
                <a:latin typeface="Calibri"/>
                <a:cs typeface="Calibri"/>
              </a:rPr>
              <a:t>qu</a:t>
            </a:r>
            <a:r>
              <a:rPr sz="1800" spc="0" baseline="2275" dirty="0" smtClean="0">
                <a:latin typeface="Calibri"/>
                <a:cs typeface="Calibri"/>
              </a:rPr>
              <a:t>e</a:t>
            </a:r>
            <a:r>
              <a:rPr sz="1800" spc="-4" baseline="2275" dirty="0" smtClean="0">
                <a:latin typeface="Calibri"/>
                <a:cs typeface="Calibri"/>
              </a:rPr>
              <a:t> </a:t>
            </a:r>
            <a:r>
              <a:rPr sz="1800" spc="0" baseline="2275" dirty="0" smtClean="0">
                <a:latin typeface="Calibri"/>
                <a:cs typeface="Calibri"/>
              </a:rPr>
              <a:t>se</a:t>
            </a:r>
            <a:r>
              <a:rPr sz="1800" spc="-4" baseline="2275" dirty="0" smtClean="0">
                <a:latin typeface="Calibri"/>
                <a:cs typeface="Calibri"/>
              </a:rPr>
              <a:t> </a:t>
            </a:r>
            <a:r>
              <a:rPr sz="1800" spc="-9" baseline="2275" dirty="0" smtClean="0">
                <a:latin typeface="Calibri"/>
                <a:cs typeface="Calibri"/>
              </a:rPr>
              <a:t>r</a:t>
            </a:r>
            <a:r>
              <a:rPr sz="1800" spc="0" baseline="2275" dirty="0" smtClean="0">
                <a:latin typeface="Calibri"/>
                <a:cs typeface="Calibri"/>
              </a:rPr>
              <a:t>el</a:t>
            </a:r>
            <a:r>
              <a:rPr sz="1800" spc="4" baseline="2275" dirty="0" smtClean="0">
                <a:latin typeface="Calibri"/>
                <a:cs typeface="Calibri"/>
              </a:rPr>
              <a:t>a</a:t>
            </a:r>
            <a:r>
              <a:rPr sz="1800" spc="-4" baseline="2275" dirty="0" smtClean="0">
                <a:latin typeface="Calibri"/>
                <a:cs typeface="Calibri"/>
              </a:rPr>
              <a:t>c</a:t>
            </a:r>
            <a:r>
              <a:rPr sz="1800" spc="0" baseline="2275" dirty="0" smtClean="0">
                <a:latin typeface="Calibri"/>
                <a:cs typeface="Calibri"/>
              </a:rPr>
              <a:t>io</a:t>
            </a:r>
            <a:r>
              <a:rPr sz="1800" spc="9" baseline="2275" dirty="0" smtClean="0">
                <a:latin typeface="Calibri"/>
                <a:cs typeface="Calibri"/>
              </a:rPr>
              <a:t>n</a:t>
            </a:r>
            <a:r>
              <a:rPr sz="1800" spc="0" baseline="2275" dirty="0" smtClean="0">
                <a:latin typeface="Calibri"/>
                <a:cs typeface="Calibri"/>
              </a:rPr>
              <a:t>an</a:t>
            </a:r>
            <a:r>
              <a:rPr sz="1800" spc="-14" baseline="2275" dirty="0" smtClean="0">
                <a:latin typeface="Calibri"/>
                <a:cs typeface="Calibri"/>
              </a:rPr>
              <a:t> </a:t>
            </a:r>
            <a:r>
              <a:rPr sz="1800" spc="0" baseline="2275" dirty="0" smtClean="0">
                <a:latin typeface="Calibri"/>
                <a:cs typeface="Calibri"/>
              </a:rPr>
              <a:t>las</a:t>
            </a:r>
            <a:endParaRPr sz="1200">
              <a:latin typeface="Calibri"/>
              <a:cs typeface="Calibri"/>
            </a:endParaRPr>
          </a:p>
          <a:p>
            <a:pPr marL="2186559" marR="2194768" algn="ctr">
              <a:lnSpc>
                <a:spcPts val="1320"/>
              </a:lnSpc>
            </a:pPr>
            <a:r>
              <a:rPr sz="1800" spc="-14" baseline="2275" dirty="0" smtClean="0">
                <a:latin typeface="Calibri"/>
                <a:cs typeface="Calibri"/>
              </a:rPr>
              <a:t>v</a:t>
            </a:r>
            <a:r>
              <a:rPr sz="1800" spc="0" baseline="2275" dirty="0" smtClean="0">
                <a:latin typeface="Calibri"/>
                <a:cs typeface="Calibri"/>
              </a:rPr>
              <a:t>ari</a:t>
            </a:r>
            <a:r>
              <a:rPr sz="1800" spc="4" baseline="2275" dirty="0" smtClean="0">
                <a:latin typeface="Calibri"/>
                <a:cs typeface="Calibri"/>
              </a:rPr>
              <a:t>ab</a:t>
            </a:r>
            <a:r>
              <a:rPr sz="1800" spc="0" baseline="2275" dirty="0" smtClean="0">
                <a:latin typeface="Calibri"/>
                <a:cs typeface="Calibri"/>
              </a:rPr>
              <a:t>les;</a:t>
            </a:r>
            <a:endParaRPr sz="1200">
              <a:latin typeface="Calibri"/>
              <a:cs typeface="Calibri"/>
            </a:endParaRPr>
          </a:p>
        </p:txBody>
      </p:sp>
      <p:sp>
        <p:nvSpPr>
          <p:cNvPr id="30" name="object 9"/>
          <p:cNvSpPr txBox="1"/>
          <p:nvPr/>
        </p:nvSpPr>
        <p:spPr>
          <a:xfrm>
            <a:off x="1256309" y="3590159"/>
            <a:ext cx="710043" cy="177800"/>
          </a:xfrm>
          <a:prstGeom prst="rect">
            <a:avLst/>
          </a:prstGeom>
        </p:spPr>
        <p:txBody>
          <a:bodyPr wrap="square" lIns="0" tIns="0" rIns="0" bIns="0" rtlCol="0">
            <a:noAutofit/>
          </a:bodyPr>
          <a:lstStyle/>
          <a:p>
            <a:pPr marL="12700">
              <a:lnSpc>
                <a:spcPts val="1320"/>
              </a:lnSpc>
              <a:spcBef>
                <a:spcPts val="66"/>
              </a:spcBef>
            </a:pPr>
            <a:r>
              <a:rPr sz="1800" spc="4" baseline="2275" dirty="0" smtClean="0">
                <a:solidFill>
                  <a:srgbClr val="FFFFFF"/>
                </a:solidFill>
                <a:latin typeface="Calibri"/>
                <a:cs typeface="Calibri"/>
              </a:rPr>
              <a:t>d</a:t>
            </a:r>
            <a:r>
              <a:rPr sz="1800" spc="0" baseline="2275" dirty="0" smtClean="0">
                <a:solidFill>
                  <a:srgbClr val="FFFFFF"/>
                </a:solidFill>
                <a:latin typeface="Calibri"/>
                <a:cs typeface="Calibri"/>
              </a:rPr>
              <a:t>e</a:t>
            </a:r>
            <a:r>
              <a:rPr sz="1800" spc="-4" baseline="2275" dirty="0" smtClean="0">
                <a:solidFill>
                  <a:srgbClr val="FFFFFF"/>
                </a:solidFill>
                <a:latin typeface="Calibri"/>
                <a:cs typeface="Calibri"/>
              </a:rPr>
              <a:t> </a:t>
            </a:r>
            <a:r>
              <a:rPr sz="1800" spc="-14" baseline="2275" dirty="0" smtClean="0">
                <a:solidFill>
                  <a:srgbClr val="FFFFFF"/>
                </a:solidFill>
                <a:latin typeface="Calibri"/>
                <a:cs typeface="Calibri"/>
              </a:rPr>
              <a:t>c</a:t>
            </a:r>
            <a:r>
              <a:rPr sz="1800" spc="0" baseline="2275" dirty="0" smtClean="0">
                <a:solidFill>
                  <a:srgbClr val="FFFFFF"/>
                </a:solidFill>
                <a:latin typeface="Calibri"/>
                <a:cs typeface="Calibri"/>
              </a:rPr>
              <a:t>álc</a:t>
            </a:r>
            <a:r>
              <a:rPr sz="1800" spc="4" baseline="2275" dirty="0" smtClean="0">
                <a:solidFill>
                  <a:srgbClr val="FFFFFF"/>
                </a:solidFill>
                <a:latin typeface="Calibri"/>
                <a:cs typeface="Calibri"/>
              </a:rPr>
              <a:t>u</a:t>
            </a:r>
            <a:r>
              <a:rPr sz="1800" spc="0" baseline="2275" dirty="0" smtClean="0">
                <a:solidFill>
                  <a:srgbClr val="FFFFFF"/>
                </a:solidFill>
                <a:latin typeface="Calibri"/>
                <a:cs typeface="Calibri"/>
              </a:rPr>
              <a:t>lo:</a:t>
            </a:r>
            <a:endParaRPr sz="1200">
              <a:latin typeface="Calibri"/>
              <a:cs typeface="Calibri"/>
            </a:endParaRPr>
          </a:p>
        </p:txBody>
      </p:sp>
      <p:sp>
        <p:nvSpPr>
          <p:cNvPr id="31" name="object 8"/>
          <p:cNvSpPr txBox="1"/>
          <p:nvPr/>
        </p:nvSpPr>
        <p:spPr>
          <a:xfrm>
            <a:off x="1119150" y="4162802"/>
            <a:ext cx="972032" cy="345439"/>
          </a:xfrm>
          <a:prstGeom prst="rect">
            <a:avLst/>
          </a:prstGeom>
        </p:spPr>
        <p:txBody>
          <a:bodyPr wrap="square" lIns="0" tIns="0" rIns="0" bIns="0" rtlCol="0">
            <a:noAutofit/>
          </a:bodyPr>
          <a:lstStyle/>
          <a:p>
            <a:pPr algn="ctr">
              <a:lnSpc>
                <a:spcPts val="1320"/>
              </a:lnSpc>
              <a:spcBef>
                <a:spcPts val="66"/>
              </a:spcBef>
            </a:pPr>
            <a:r>
              <a:rPr sz="1800" spc="4" baseline="2275" dirty="0" smtClean="0">
                <a:solidFill>
                  <a:srgbClr val="FFFFFF"/>
                </a:solidFill>
                <a:latin typeface="Calibri"/>
                <a:cs typeface="Calibri"/>
              </a:rPr>
              <a:t>d</a:t>
            </a:r>
            <a:r>
              <a:rPr sz="1800" spc="0" baseline="2275" dirty="0" smtClean="0">
                <a:solidFill>
                  <a:srgbClr val="FFFFFF"/>
                </a:solidFill>
                <a:latin typeface="Calibri"/>
                <a:cs typeface="Calibri"/>
              </a:rPr>
              <a:t>)  </a:t>
            </a:r>
            <a:r>
              <a:rPr sz="1800" spc="261" baseline="2275" dirty="0" smtClean="0">
                <a:solidFill>
                  <a:srgbClr val="FFFFFF"/>
                </a:solidFill>
                <a:latin typeface="Calibri"/>
                <a:cs typeface="Calibri"/>
              </a:rPr>
              <a:t> </a:t>
            </a:r>
            <a:r>
              <a:rPr sz="1800" spc="0" baseline="2275" dirty="0" smtClean="0">
                <a:solidFill>
                  <a:srgbClr val="FFFFFF"/>
                </a:solidFill>
                <a:latin typeface="Calibri"/>
                <a:cs typeface="Calibri"/>
              </a:rPr>
              <a:t>F</a:t>
            </a:r>
            <a:r>
              <a:rPr sz="1800" spc="-9" baseline="2275" dirty="0" smtClean="0">
                <a:solidFill>
                  <a:srgbClr val="FFFFFF"/>
                </a:solidFill>
                <a:latin typeface="Calibri"/>
                <a:cs typeface="Calibri"/>
              </a:rPr>
              <a:t>r</a:t>
            </a:r>
            <a:r>
              <a:rPr sz="1800" spc="0" baseline="2275" dirty="0" smtClean="0">
                <a:solidFill>
                  <a:srgbClr val="FFFFFF"/>
                </a:solidFill>
                <a:latin typeface="Calibri"/>
                <a:cs typeface="Calibri"/>
              </a:rPr>
              <a:t>ec</a:t>
            </a:r>
            <a:r>
              <a:rPr sz="1800" spc="4" baseline="2275" dirty="0" smtClean="0">
                <a:solidFill>
                  <a:srgbClr val="FFFFFF"/>
                </a:solidFill>
                <a:latin typeface="Calibri"/>
                <a:cs typeface="Calibri"/>
              </a:rPr>
              <a:t>u</a:t>
            </a:r>
            <a:r>
              <a:rPr sz="1800" spc="0" baseline="2275" dirty="0" smtClean="0">
                <a:solidFill>
                  <a:srgbClr val="FFFFFF"/>
                </a:solidFill>
                <a:latin typeface="Calibri"/>
                <a:cs typeface="Calibri"/>
              </a:rPr>
              <a:t>e</a:t>
            </a:r>
            <a:r>
              <a:rPr sz="1800" spc="4" baseline="2275" dirty="0" smtClean="0">
                <a:solidFill>
                  <a:srgbClr val="FFFFFF"/>
                </a:solidFill>
                <a:latin typeface="Calibri"/>
                <a:cs typeface="Calibri"/>
              </a:rPr>
              <a:t>n</a:t>
            </a:r>
            <a:r>
              <a:rPr sz="1800" spc="-4" baseline="2275" dirty="0" smtClean="0">
                <a:solidFill>
                  <a:srgbClr val="FFFFFF"/>
                </a:solidFill>
                <a:latin typeface="Calibri"/>
                <a:cs typeface="Calibri"/>
              </a:rPr>
              <a:t>c</a:t>
            </a:r>
            <a:r>
              <a:rPr sz="1800" spc="0" baseline="2275" dirty="0" smtClean="0">
                <a:solidFill>
                  <a:srgbClr val="FFFFFF"/>
                </a:solidFill>
                <a:latin typeface="Calibri"/>
                <a:cs typeface="Calibri"/>
              </a:rPr>
              <a:t>ia</a:t>
            </a:r>
            <a:endParaRPr sz="1200">
              <a:latin typeface="Calibri"/>
              <a:cs typeface="Calibri"/>
            </a:endParaRPr>
          </a:p>
          <a:p>
            <a:pPr marL="54101" marR="64300" algn="ctr">
              <a:lnSpc>
                <a:spcPts val="1320"/>
              </a:lnSpc>
            </a:pPr>
            <a:r>
              <a:rPr sz="1800" spc="4" baseline="2275" dirty="0" smtClean="0">
                <a:solidFill>
                  <a:srgbClr val="FFFFFF"/>
                </a:solidFill>
                <a:latin typeface="Calibri"/>
                <a:cs typeface="Calibri"/>
              </a:rPr>
              <a:t>d</a:t>
            </a:r>
            <a:r>
              <a:rPr sz="1800" spc="0" baseline="2275" dirty="0" smtClean="0">
                <a:solidFill>
                  <a:srgbClr val="FFFFFF"/>
                </a:solidFill>
                <a:latin typeface="Calibri"/>
                <a:cs typeface="Calibri"/>
              </a:rPr>
              <a:t>e</a:t>
            </a:r>
            <a:r>
              <a:rPr sz="1800" spc="-4" baseline="2275" dirty="0" smtClean="0">
                <a:solidFill>
                  <a:srgbClr val="FFFFFF"/>
                </a:solidFill>
                <a:latin typeface="Calibri"/>
                <a:cs typeface="Calibri"/>
              </a:rPr>
              <a:t> </a:t>
            </a:r>
            <a:r>
              <a:rPr sz="1800" spc="0" baseline="2275" dirty="0" smtClean="0">
                <a:solidFill>
                  <a:srgbClr val="FFFFFF"/>
                </a:solidFill>
                <a:latin typeface="Calibri"/>
                <a:cs typeface="Calibri"/>
              </a:rPr>
              <a:t>me</a:t>
            </a:r>
            <a:r>
              <a:rPr sz="1800" spc="9" baseline="2275" dirty="0" smtClean="0">
                <a:solidFill>
                  <a:srgbClr val="FFFFFF"/>
                </a:solidFill>
                <a:latin typeface="Calibri"/>
                <a:cs typeface="Calibri"/>
              </a:rPr>
              <a:t>d</a:t>
            </a:r>
            <a:r>
              <a:rPr sz="1800" spc="0" baseline="2275" dirty="0" smtClean="0">
                <a:solidFill>
                  <a:srgbClr val="FFFFFF"/>
                </a:solidFill>
                <a:latin typeface="Calibri"/>
                <a:cs typeface="Calibri"/>
              </a:rPr>
              <a:t>i</a:t>
            </a:r>
            <a:r>
              <a:rPr sz="1800" spc="-4" baseline="2275" dirty="0" smtClean="0">
                <a:solidFill>
                  <a:srgbClr val="FFFFFF"/>
                </a:solidFill>
                <a:latin typeface="Calibri"/>
                <a:cs typeface="Calibri"/>
              </a:rPr>
              <a:t>c</a:t>
            </a:r>
            <a:r>
              <a:rPr sz="1800" spc="0" baseline="2275" dirty="0" smtClean="0">
                <a:solidFill>
                  <a:srgbClr val="FFFFFF"/>
                </a:solidFill>
                <a:latin typeface="Calibri"/>
                <a:cs typeface="Calibri"/>
              </a:rPr>
              <a:t>ió</a:t>
            </a:r>
            <a:r>
              <a:rPr sz="1800" spc="9" baseline="2275" dirty="0" smtClean="0">
                <a:solidFill>
                  <a:srgbClr val="FFFFFF"/>
                </a:solidFill>
                <a:latin typeface="Calibri"/>
                <a:cs typeface="Calibri"/>
              </a:rPr>
              <a:t>n</a:t>
            </a:r>
            <a:r>
              <a:rPr sz="1800" spc="0" baseline="2275" dirty="0" smtClean="0">
                <a:solidFill>
                  <a:srgbClr val="FFFFFF"/>
                </a:solidFill>
                <a:latin typeface="Calibri"/>
                <a:cs typeface="Calibri"/>
              </a:rPr>
              <a:t>:</a:t>
            </a:r>
            <a:endParaRPr sz="1200">
              <a:latin typeface="Calibri"/>
              <a:cs typeface="Calibri"/>
            </a:endParaRPr>
          </a:p>
        </p:txBody>
      </p:sp>
      <p:sp>
        <p:nvSpPr>
          <p:cNvPr id="32" name="object 7"/>
          <p:cNvSpPr txBox="1"/>
          <p:nvPr/>
        </p:nvSpPr>
        <p:spPr>
          <a:xfrm>
            <a:off x="2627274" y="4162802"/>
            <a:ext cx="4979626" cy="345439"/>
          </a:xfrm>
          <a:prstGeom prst="rect">
            <a:avLst/>
          </a:prstGeom>
        </p:spPr>
        <p:txBody>
          <a:bodyPr wrap="square" lIns="0" tIns="0" rIns="0" bIns="0" rtlCol="0">
            <a:noAutofit/>
          </a:bodyPr>
          <a:lstStyle/>
          <a:p>
            <a:pPr algn="ctr">
              <a:lnSpc>
                <a:spcPts val="1320"/>
              </a:lnSpc>
              <a:spcBef>
                <a:spcPts val="66"/>
              </a:spcBef>
            </a:pPr>
            <a:r>
              <a:rPr sz="1800" spc="-4" baseline="2275" dirty="0" smtClean="0">
                <a:latin typeface="Calibri"/>
                <a:cs typeface="Calibri"/>
              </a:rPr>
              <a:t>H</a:t>
            </a:r>
            <a:r>
              <a:rPr sz="1800" spc="0" baseline="2275" dirty="0" smtClean="0">
                <a:latin typeface="Calibri"/>
                <a:cs typeface="Calibri"/>
              </a:rPr>
              <a:t>ace</a:t>
            </a:r>
            <a:r>
              <a:rPr sz="1800" spc="4" baseline="2275" dirty="0" smtClean="0">
                <a:latin typeface="Calibri"/>
                <a:cs typeface="Calibri"/>
              </a:rPr>
              <a:t> </a:t>
            </a:r>
            <a:r>
              <a:rPr sz="1800" spc="-9" baseline="2275" dirty="0" smtClean="0">
                <a:latin typeface="Calibri"/>
                <a:cs typeface="Calibri"/>
              </a:rPr>
              <a:t>re</a:t>
            </a:r>
            <a:r>
              <a:rPr sz="1800" spc="-19" baseline="2275" dirty="0" smtClean="0">
                <a:latin typeface="Calibri"/>
                <a:cs typeface="Calibri"/>
              </a:rPr>
              <a:t>f</a:t>
            </a:r>
            <a:r>
              <a:rPr sz="1800" spc="0" baseline="2275" dirty="0" smtClean="0">
                <a:latin typeface="Calibri"/>
                <a:cs typeface="Calibri"/>
              </a:rPr>
              <a:t>e</a:t>
            </a:r>
            <a:r>
              <a:rPr sz="1800" spc="-4" baseline="2275" dirty="0" smtClean="0">
                <a:latin typeface="Calibri"/>
                <a:cs typeface="Calibri"/>
              </a:rPr>
              <a:t>r</a:t>
            </a:r>
            <a:r>
              <a:rPr sz="1800" spc="0" baseline="2275" dirty="0" smtClean="0">
                <a:latin typeface="Calibri"/>
                <a:cs typeface="Calibri"/>
              </a:rPr>
              <a:t>e</a:t>
            </a:r>
            <a:r>
              <a:rPr sz="1800" spc="4" baseline="2275" dirty="0" smtClean="0">
                <a:latin typeface="Calibri"/>
                <a:cs typeface="Calibri"/>
              </a:rPr>
              <a:t>n</a:t>
            </a:r>
            <a:r>
              <a:rPr sz="1800" spc="-4" baseline="2275" dirty="0" smtClean="0">
                <a:latin typeface="Calibri"/>
                <a:cs typeface="Calibri"/>
              </a:rPr>
              <a:t>c</a:t>
            </a:r>
            <a:r>
              <a:rPr sz="1800" spc="0" baseline="2275" dirty="0" smtClean="0">
                <a:latin typeface="Calibri"/>
                <a:cs typeface="Calibri"/>
              </a:rPr>
              <a:t>ia</a:t>
            </a:r>
            <a:r>
              <a:rPr sz="1800" spc="-29" baseline="2275" dirty="0" smtClean="0">
                <a:latin typeface="Calibri"/>
                <a:cs typeface="Calibri"/>
              </a:rPr>
              <a:t> </a:t>
            </a:r>
            <a:r>
              <a:rPr sz="1800" spc="0" baseline="2275" dirty="0" smtClean="0">
                <a:latin typeface="Calibri"/>
                <a:cs typeface="Calibri"/>
              </a:rPr>
              <a:t>a</a:t>
            </a:r>
            <a:r>
              <a:rPr sz="1800" spc="-4" baseline="2275" dirty="0" smtClean="0">
                <a:latin typeface="Calibri"/>
                <a:cs typeface="Calibri"/>
              </a:rPr>
              <a:t> </a:t>
            </a:r>
            <a:r>
              <a:rPr sz="1800" spc="0" baseline="2275" dirty="0" smtClean="0">
                <a:latin typeface="Calibri"/>
                <a:cs typeface="Calibri"/>
              </a:rPr>
              <a:t>la</a:t>
            </a:r>
            <a:r>
              <a:rPr sz="1800" spc="4" baseline="2275" dirty="0" smtClean="0">
                <a:latin typeface="Calibri"/>
                <a:cs typeface="Calibri"/>
              </a:rPr>
              <a:t> p</a:t>
            </a:r>
            <a:r>
              <a:rPr sz="1800" spc="0" baseline="2275" dirty="0" smtClean="0">
                <a:latin typeface="Calibri"/>
                <a:cs typeface="Calibri"/>
              </a:rPr>
              <a:t>eri</a:t>
            </a:r>
            <a:r>
              <a:rPr sz="1800" spc="4" baseline="2275" dirty="0" smtClean="0">
                <a:latin typeface="Calibri"/>
                <a:cs typeface="Calibri"/>
              </a:rPr>
              <a:t>od</a:t>
            </a:r>
            <a:r>
              <a:rPr sz="1800" spc="0" baseline="2275" dirty="0" smtClean="0">
                <a:latin typeface="Calibri"/>
                <a:cs typeface="Calibri"/>
              </a:rPr>
              <a:t>i</a:t>
            </a:r>
            <a:r>
              <a:rPr sz="1800" spc="-4" baseline="2275" dirty="0" smtClean="0">
                <a:latin typeface="Calibri"/>
                <a:cs typeface="Calibri"/>
              </a:rPr>
              <a:t>c</a:t>
            </a:r>
            <a:r>
              <a:rPr sz="1800" spc="0" baseline="2275" dirty="0" smtClean="0">
                <a:latin typeface="Calibri"/>
                <a:cs typeface="Calibri"/>
              </a:rPr>
              <a:t>i</a:t>
            </a:r>
            <a:r>
              <a:rPr sz="1800" spc="4" baseline="2275" dirty="0" smtClean="0">
                <a:latin typeface="Calibri"/>
                <a:cs typeface="Calibri"/>
              </a:rPr>
              <a:t>d</a:t>
            </a:r>
            <a:r>
              <a:rPr sz="1800" spc="0" baseline="2275" dirty="0" smtClean="0">
                <a:latin typeface="Calibri"/>
                <a:cs typeface="Calibri"/>
              </a:rPr>
              <a:t>ad</a:t>
            </a:r>
            <a:r>
              <a:rPr sz="1800" spc="-25" baseline="2275" dirty="0" smtClean="0">
                <a:latin typeface="Calibri"/>
                <a:cs typeface="Calibri"/>
              </a:rPr>
              <a:t> </a:t>
            </a:r>
            <a:r>
              <a:rPr sz="1800" spc="0" baseline="2275" dirty="0" smtClean="0">
                <a:latin typeface="Calibri"/>
                <a:cs typeface="Calibri"/>
              </a:rPr>
              <a:t>en el</a:t>
            </a:r>
            <a:r>
              <a:rPr sz="1800" spc="-4" baseline="2275" dirty="0" smtClean="0">
                <a:latin typeface="Calibri"/>
                <a:cs typeface="Calibri"/>
              </a:rPr>
              <a:t> </a:t>
            </a:r>
            <a:r>
              <a:rPr sz="1800" spc="4" baseline="2275" dirty="0" smtClean="0">
                <a:latin typeface="Calibri"/>
                <a:cs typeface="Calibri"/>
              </a:rPr>
              <a:t>t</a:t>
            </a:r>
            <a:r>
              <a:rPr sz="1800" spc="0" baseline="2275" dirty="0" smtClean="0">
                <a:latin typeface="Calibri"/>
                <a:cs typeface="Calibri"/>
              </a:rPr>
              <a:t>ie</a:t>
            </a:r>
            <a:r>
              <a:rPr sz="1800" spc="4" baseline="2275" dirty="0" smtClean="0">
                <a:latin typeface="Calibri"/>
                <a:cs typeface="Calibri"/>
              </a:rPr>
              <a:t>mp</a:t>
            </a:r>
            <a:r>
              <a:rPr sz="1800" spc="0" baseline="2275" dirty="0" smtClean="0">
                <a:latin typeface="Calibri"/>
                <a:cs typeface="Calibri"/>
              </a:rPr>
              <a:t>o</a:t>
            </a:r>
            <a:r>
              <a:rPr sz="1800" spc="-14" baseline="2275" dirty="0" smtClean="0">
                <a:latin typeface="Calibri"/>
                <a:cs typeface="Calibri"/>
              </a:rPr>
              <a:t> c</a:t>
            </a:r>
            <a:r>
              <a:rPr sz="1800" spc="0" baseline="2275" dirty="0" smtClean="0">
                <a:latin typeface="Calibri"/>
                <a:cs typeface="Calibri"/>
              </a:rPr>
              <a:t>on</a:t>
            </a:r>
            <a:r>
              <a:rPr sz="1800" spc="9" baseline="2275" dirty="0" smtClean="0">
                <a:latin typeface="Calibri"/>
                <a:cs typeface="Calibri"/>
              </a:rPr>
              <a:t> </a:t>
            </a:r>
            <a:r>
              <a:rPr sz="1800" spc="4" baseline="2275" dirty="0" smtClean="0">
                <a:latin typeface="Calibri"/>
                <a:cs typeface="Calibri"/>
              </a:rPr>
              <a:t>qu</a:t>
            </a:r>
            <a:r>
              <a:rPr sz="1800" spc="0" baseline="2275" dirty="0" smtClean="0">
                <a:latin typeface="Calibri"/>
                <a:cs typeface="Calibri"/>
              </a:rPr>
              <a:t>e</a:t>
            </a:r>
            <a:r>
              <a:rPr sz="1800" spc="-14" baseline="2275" dirty="0" smtClean="0">
                <a:latin typeface="Calibri"/>
                <a:cs typeface="Calibri"/>
              </a:rPr>
              <a:t> </a:t>
            </a:r>
            <a:r>
              <a:rPr sz="1800" spc="0" baseline="2275" dirty="0" smtClean="0">
                <a:latin typeface="Calibri"/>
                <a:cs typeface="Calibri"/>
              </a:rPr>
              <a:t>se</a:t>
            </a:r>
            <a:r>
              <a:rPr sz="1800" spc="4" baseline="2275" dirty="0" smtClean="0">
                <a:latin typeface="Calibri"/>
                <a:cs typeface="Calibri"/>
              </a:rPr>
              <a:t> </a:t>
            </a:r>
            <a:r>
              <a:rPr sz="1800" spc="-9" baseline="2275" dirty="0" smtClean="0">
                <a:latin typeface="Calibri"/>
                <a:cs typeface="Calibri"/>
              </a:rPr>
              <a:t>r</a:t>
            </a:r>
            <a:r>
              <a:rPr sz="1800" spc="0" baseline="2275" dirty="0" smtClean="0">
                <a:latin typeface="Calibri"/>
                <a:cs typeface="Calibri"/>
              </a:rPr>
              <a:t>e</a:t>
            </a:r>
            <a:r>
              <a:rPr sz="1800" spc="4" baseline="2275" dirty="0" smtClean="0">
                <a:latin typeface="Calibri"/>
                <a:cs typeface="Calibri"/>
              </a:rPr>
              <a:t>a</a:t>
            </a:r>
            <a:r>
              <a:rPr sz="1800" spc="0" baseline="2275" dirty="0" smtClean="0">
                <a:latin typeface="Calibri"/>
                <a:cs typeface="Calibri"/>
              </a:rPr>
              <a:t>li</a:t>
            </a:r>
            <a:r>
              <a:rPr sz="1800" spc="-14" baseline="2275" dirty="0" smtClean="0">
                <a:latin typeface="Calibri"/>
                <a:cs typeface="Calibri"/>
              </a:rPr>
              <a:t>z</a:t>
            </a:r>
            <a:r>
              <a:rPr sz="1800" spc="0" baseline="2275" dirty="0" smtClean="0">
                <a:latin typeface="Calibri"/>
                <a:cs typeface="Calibri"/>
              </a:rPr>
              <a:t>a</a:t>
            </a:r>
            <a:r>
              <a:rPr sz="1800" spc="-19" baseline="2275" dirty="0" smtClean="0">
                <a:latin typeface="Calibri"/>
                <a:cs typeface="Calibri"/>
              </a:rPr>
              <a:t> </a:t>
            </a:r>
            <a:r>
              <a:rPr sz="1800" spc="0" baseline="2275" dirty="0" smtClean="0">
                <a:latin typeface="Calibri"/>
                <a:cs typeface="Calibri"/>
              </a:rPr>
              <a:t>la</a:t>
            </a:r>
            <a:r>
              <a:rPr sz="1800" spc="4" baseline="2275" dirty="0" smtClean="0">
                <a:latin typeface="Calibri"/>
                <a:cs typeface="Calibri"/>
              </a:rPr>
              <a:t> </a:t>
            </a:r>
            <a:r>
              <a:rPr sz="1800" spc="0" baseline="2275" dirty="0" smtClean="0">
                <a:latin typeface="Calibri"/>
                <a:cs typeface="Calibri"/>
              </a:rPr>
              <a:t>me</a:t>
            </a:r>
            <a:r>
              <a:rPr sz="1800" spc="9" baseline="2275" dirty="0" smtClean="0">
                <a:latin typeface="Calibri"/>
                <a:cs typeface="Calibri"/>
              </a:rPr>
              <a:t>d</a:t>
            </a:r>
            <a:r>
              <a:rPr sz="1800" spc="0" baseline="2275" dirty="0" smtClean="0">
                <a:latin typeface="Calibri"/>
                <a:cs typeface="Calibri"/>
              </a:rPr>
              <a:t>i</a:t>
            </a:r>
            <a:r>
              <a:rPr sz="1800" spc="-4" baseline="2275" dirty="0" smtClean="0">
                <a:latin typeface="Calibri"/>
                <a:cs typeface="Calibri"/>
              </a:rPr>
              <a:t>c</a:t>
            </a:r>
            <a:r>
              <a:rPr sz="1800" spc="0" baseline="2275" dirty="0" smtClean="0">
                <a:latin typeface="Calibri"/>
                <a:cs typeface="Calibri"/>
              </a:rPr>
              <a:t>ión</a:t>
            </a:r>
            <a:r>
              <a:rPr sz="1800" spc="-9" baseline="2275" dirty="0" smtClean="0">
                <a:latin typeface="Calibri"/>
                <a:cs typeface="Calibri"/>
              </a:rPr>
              <a:t> </a:t>
            </a:r>
            <a:r>
              <a:rPr sz="1800" spc="4" baseline="2275" dirty="0" smtClean="0">
                <a:latin typeface="Calibri"/>
                <a:cs typeface="Calibri"/>
              </a:rPr>
              <a:t>d</a:t>
            </a:r>
            <a:r>
              <a:rPr sz="1800" spc="0" baseline="2275" dirty="0" smtClean="0">
                <a:latin typeface="Calibri"/>
                <a:cs typeface="Calibri"/>
              </a:rPr>
              <a:t>el</a:t>
            </a:r>
            <a:endParaRPr sz="1200">
              <a:latin typeface="Calibri"/>
              <a:cs typeface="Calibri"/>
            </a:endParaRPr>
          </a:p>
          <a:p>
            <a:pPr marL="2151507" marR="2157730" algn="ctr">
              <a:lnSpc>
                <a:spcPts val="1320"/>
              </a:lnSpc>
            </a:pPr>
            <a:r>
              <a:rPr sz="1800" spc="0" baseline="2275" dirty="0" smtClean="0">
                <a:latin typeface="Calibri"/>
                <a:cs typeface="Calibri"/>
              </a:rPr>
              <a:t>i</a:t>
            </a:r>
            <a:r>
              <a:rPr sz="1800" spc="4" baseline="2275" dirty="0" smtClean="0">
                <a:latin typeface="Calibri"/>
                <a:cs typeface="Calibri"/>
              </a:rPr>
              <a:t>nd</a:t>
            </a:r>
            <a:r>
              <a:rPr sz="1800" spc="0" baseline="2275" dirty="0" smtClean="0">
                <a:latin typeface="Calibri"/>
                <a:cs typeface="Calibri"/>
              </a:rPr>
              <a:t>i</a:t>
            </a:r>
            <a:r>
              <a:rPr sz="1800" spc="-14" baseline="2275" dirty="0" smtClean="0">
                <a:latin typeface="Calibri"/>
                <a:cs typeface="Calibri"/>
              </a:rPr>
              <a:t>c</a:t>
            </a:r>
            <a:r>
              <a:rPr sz="1800" spc="0" baseline="2275" dirty="0" smtClean="0">
                <a:latin typeface="Calibri"/>
                <a:cs typeface="Calibri"/>
              </a:rPr>
              <a:t>a</a:t>
            </a:r>
            <a:r>
              <a:rPr sz="1800" spc="4" baseline="2275" dirty="0" smtClean="0">
                <a:latin typeface="Calibri"/>
                <a:cs typeface="Calibri"/>
              </a:rPr>
              <a:t>d</a:t>
            </a:r>
            <a:r>
              <a:rPr sz="1800" spc="0" baseline="2275" dirty="0" smtClean="0">
                <a:latin typeface="Calibri"/>
                <a:cs typeface="Calibri"/>
              </a:rPr>
              <a:t>or;</a:t>
            </a:r>
            <a:endParaRPr sz="1200">
              <a:latin typeface="Calibri"/>
              <a:cs typeface="Calibri"/>
            </a:endParaRPr>
          </a:p>
        </p:txBody>
      </p:sp>
      <p:sp>
        <p:nvSpPr>
          <p:cNvPr id="33" name="object 6"/>
          <p:cNvSpPr txBox="1"/>
          <p:nvPr/>
        </p:nvSpPr>
        <p:spPr>
          <a:xfrm>
            <a:off x="1138962" y="4902831"/>
            <a:ext cx="933636" cy="345490"/>
          </a:xfrm>
          <a:prstGeom prst="rect">
            <a:avLst/>
          </a:prstGeom>
        </p:spPr>
        <p:txBody>
          <a:bodyPr wrap="square" lIns="0" tIns="0" rIns="0" bIns="0" rtlCol="0">
            <a:noAutofit/>
          </a:bodyPr>
          <a:lstStyle/>
          <a:p>
            <a:pPr algn="ctr">
              <a:lnSpc>
                <a:spcPts val="1320"/>
              </a:lnSpc>
              <a:spcBef>
                <a:spcPts val="66"/>
              </a:spcBef>
            </a:pPr>
            <a:r>
              <a:rPr sz="1800" spc="0" baseline="2275" dirty="0" smtClean="0">
                <a:solidFill>
                  <a:srgbClr val="FFFFFF"/>
                </a:solidFill>
                <a:latin typeface="Calibri"/>
                <a:cs typeface="Calibri"/>
              </a:rPr>
              <a:t>e)   </a:t>
            </a:r>
            <a:r>
              <a:rPr sz="1800" spc="4" baseline="2275" dirty="0" smtClean="0">
                <a:solidFill>
                  <a:srgbClr val="FFFFFF"/>
                </a:solidFill>
                <a:latin typeface="Calibri"/>
                <a:cs typeface="Calibri"/>
              </a:rPr>
              <a:t> </a:t>
            </a:r>
            <a:r>
              <a:rPr sz="1800" spc="0" baseline="2275" dirty="0" smtClean="0">
                <a:solidFill>
                  <a:srgbClr val="FFFFFF"/>
                </a:solidFill>
                <a:latin typeface="Calibri"/>
                <a:cs typeface="Calibri"/>
              </a:rPr>
              <a:t>Uni</a:t>
            </a:r>
            <a:r>
              <a:rPr sz="1800" spc="9" baseline="2275" dirty="0" smtClean="0">
                <a:solidFill>
                  <a:srgbClr val="FFFFFF"/>
                </a:solidFill>
                <a:latin typeface="Calibri"/>
                <a:cs typeface="Calibri"/>
              </a:rPr>
              <a:t>d</a:t>
            </a:r>
            <a:r>
              <a:rPr sz="1800" spc="0" baseline="2275" dirty="0" smtClean="0">
                <a:solidFill>
                  <a:srgbClr val="FFFFFF"/>
                </a:solidFill>
                <a:latin typeface="Calibri"/>
                <a:cs typeface="Calibri"/>
              </a:rPr>
              <a:t>ad</a:t>
            </a:r>
            <a:r>
              <a:rPr sz="1800" spc="-14" baseline="2275" dirty="0" smtClean="0">
                <a:solidFill>
                  <a:srgbClr val="FFFFFF"/>
                </a:solidFill>
                <a:latin typeface="Calibri"/>
                <a:cs typeface="Calibri"/>
              </a:rPr>
              <a:t> </a:t>
            </a:r>
            <a:r>
              <a:rPr sz="1800" spc="4" baseline="2275" dirty="0" smtClean="0">
                <a:solidFill>
                  <a:srgbClr val="FFFFFF"/>
                </a:solidFill>
                <a:latin typeface="Calibri"/>
                <a:cs typeface="Calibri"/>
              </a:rPr>
              <a:t>d</a:t>
            </a:r>
            <a:r>
              <a:rPr sz="1800" spc="0" baseline="2275" dirty="0" smtClean="0">
                <a:solidFill>
                  <a:srgbClr val="FFFFFF"/>
                </a:solidFill>
                <a:latin typeface="Calibri"/>
                <a:cs typeface="Calibri"/>
              </a:rPr>
              <a:t>e</a:t>
            </a:r>
            <a:endParaRPr sz="1200">
              <a:latin typeface="Calibri"/>
              <a:cs typeface="Calibri"/>
            </a:endParaRPr>
          </a:p>
          <a:p>
            <a:pPr marL="179069" marR="191431" algn="ctr">
              <a:lnSpc>
                <a:spcPts val="1320"/>
              </a:lnSpc>
            </a:pPr>
            <a:r>
              <a:rPr sz="1800" spc="4" baseline="2275" dirty="0" smtClean="0">
                <a:solidFill>
                  <a:srgbClr val="FFFFFF"/>
                </a:solidFill>
                <a:latin typeface="Calibri"/>
                <a:cs typeface="Calibri"/>
              </a:rPr>
              <a:t>M</a:t>
            </a:r>
            <a:r>
              <a:rPr sz="1800" spc="0" baseline="2275" dirty="0" smtClean="0">
                <a:solidFill>
                  <a:srgbClr val="FFFFFF"/>
                </a:solidFill>
                <a:latin typeface="Calibri"/>
                <a:cs typeface="Calibri"/>
              </a:rPr>
              <a:t>e</a:t>
            </a:r>
            <a:r>
              <a:rPr sz="1800" spc="4" baseline="2275" dirty="0" smtClean="0">
                <a:solidFill>
                  <a:srgbClr val="FFFFFF"/>
                </a:solidFill>
                <a:latin typeface="Calibri"/>
                <a:cs typeface="Calibri"/>
              </a:rPr>
              <a:t>d</a:t>
            </a:r>
            <a:r>
              <a:rPr sz="1800" spc="0" baseline="2275" dirty="0" smtClean="0">
                <a:solidFill>
                  <a:srgbClr val="FFFFFF"/>
                </a:solidFill>
                <a:latin typeface="Calibri"/>
                <a:cs typeface="Calibri"/>
              </a:rPr>
              <a:t>i</a:t>
            </a:r>
            <a:r>
              <a:rPr sz="1800" spc="4" baseline="2275" dirty="0" smtClean="0">
                <a:solidFill>
                  <a:srgbClr val="FFFFFF"/>
                </a:solidFill>
                <a:latin typeface="Calibri"/>
                <a:cs typeface="Calibri"/>
              </a:rPr>
              <a:t>d</a:t>
            </a:r>
            <a:r>
              <a:rPr sz="1800" spc="0" baseline="2275" dirty="0" smtClean="0">
                <a:solidFill>
                  <a:srgbClr val="FFFFFF"/>
                </a:solidFill>
                <a:latin typeface="Calibri"/>
                <a:cs typeface="Calibri"/>
              </a:rPr>
              <a:t>a.</a:t>
            </a:r>
            <a:endParaRPr sz="1200">
              <a:latin typeface="Calibri"/>
              <a:cs typeface="Calibri"/>
            </a:endParaRPr>
          </a:p>
        </p:txBody>
      </p:sp>
      <p:sp>
        <p:nvSpPr>
          <p:cNvPr id="34" name="object 5"/>
          <p:cNvSpPr txBox="1"/>
          <p:nvPr/>
        </p:nvSpPr>
        <p:spPr>
          <a:xfrm>
            <a:off x="2480971" y="4902831"/>
            <a:ext cx="5272996" cy="345490"/>
          </a:xfrm>
          <a:prstGeom prst="rect">
            <a:avLst/>
          </a:prstGeom>
        </p:spPr>
        <p:txBody>
          <a:bodyPr wrap="square" lIns="0" tIns="0" rIns="0" bIns="0" rtlCol="0">
            <a:noAutofit/>
          </a:bodyPr>
          <a:lstStyle/>
          <a:p>
            <a:pPr algn="ctr">
              <a:lnSpc>
                <a:spcPts val="1320"/>
              </a:lnSpc>
              <a:spcBef>
                <a:spcPts val="66"/>
              </a:spcBef>
            </a:pPr>
            <a:r>
              <a:rPr sz="1800" spc="-4" baseline="2275" dirty="0" smtClean="0">
                <a:latin typeface="Calibri"/>
                <a:cs typeface="Calibri"/>
              </a:rPr>
              <a:t>H</a:t>
            </a:r>
            <a:r>
              <a:rPr sz="1800" spc="0" baseline="2275" dirty="0" smtClean="0">
                <a:latin typeface="Calibri"/>
                <a:cs typeface="Calibri"/>
              </a:rPr>
              <a:t>ace</a:t>
            </a:r>
            <a:r>
              <a:rPr sz="1800" spc="4" baseline="2275" dirty="0" smtClean="0">
                <a:latin typeface="Calibri"/>
                <a:cs typeface="Calibri"/>
              </a:rPr>
              <a:t> </a:t>
            </a:r>
            <a:r>
              <a:rPr sz="1800" spc="-9" baseline="2275" dirty="0" smtClean="0">
                <a:latin typeface="Calibri"/>
                <a:cs typeface="Calibri"/>
              </a:rPr>
              <a:t>re</a:t>
            </a:r>
            <a:r>
              <a:rPr sz="1800" spc="-19" baseline="2275" dirty="0" smtClean="0">
                <a:latin typeface="Calibri"/>
                <a:cs typeface="Calibri"/>
              </a:rPr>
              <a:t>f</a:t>
            </a:r>
            <a:r>
              <a:rPr sz="1800" spc="0" baseline="2275" dirty="0" smtClean="0">
                <a:latin typeface="Calibri"/>
                <a:cs typeface="Calibri"/>
              </a:rPr>
              <a:t>e</a:t>
            </a:r>
            <a:r>
              <a:rPr sz="1800" spc="-4" baseline="2275" dirty="0" smtClean="0">
                <a:latin typeface="Calibri"/>
                <a:cs typeface="Calibri"/>
              </a:rPr>
              <a:t>r</a:t>
            </a:r>
            <a:r>
              <a:rPr sz="1800" spc="0" baseline="2275" dirty="0" smtClean="0">
                <a:latin typeface="Calibri"/>
                <a:cs typeface="Calibri"/>
              </a:rPr>
              <a:t>e</a:t>
            </a:r>
            <a:r>
              <a:rPr sz="1800" spc="4" baseline="2275" dirty="0" smtClean="0">
                <a:latin typeface="Calibri"/>
                <a:cs typeface="Calibri"/>
              </a:rPr>
              <a:t>n</a:t>
            </a:r>
            <a:r>
              <a:rPr sz="1800" spc="-4" baseline="2275" dirty="0" smtClean="0">
                <a:latin typeface="Calibri"/>
                <a:cs typeface="Calibri"/>
              </a:rPr>
              <a:t>c</a:t>
            </a:r>
            <a:r>
              <a:rPr sz="1800" spc="0" baseline="2275" dirty="0" smtClean="0">
                <a:latin typeface="Calibri"/>
                <a:cs typeface="Calibri"/>
              </a:rPr>
              <a:t>ia</a:t>
            </a:r>
            <a:r>
              <a:rPr sz="1800" spc="-29" baseline="2275" dirty="0" smtClean="0">
                <a:latin typeface="Calibri"/>
                <a:cs typeface="Calibri"/>
              </a:rPr>
              <a:t> </a:t>
            </a:r>
            <a:r>
              <a:rPr sz="1800" spc="0" baseline="2275" dirty="0" smtClean="0">
                <a:latin typeface="Calibri"/>
                <a:cs typeface="Calibri"/>
              </a:rPr>
              <a:t>a</a:t>
            </a:r>
            <a:r>
              <a:rPr sz="1800" spc="-4" baseline="2275" dirty="0" smtClean="0">
                <a:latin typeface="Calibri"/>
                <a:cs typeface="Calibri"/>
              </a:rPr>
              <a:t> </a:t>
            </a:r>
            <a:r>
              <a:rPr sz="1800" spc="0" baseline="2275" dirty="0" smtClean="0">
                <a:latin typeface="Calibri"/>
                <a:cs typeface="Calibri"/>
              </a:rPr>
              <a:t>la</a:t>
            </a:r>
            <a:r>
              <a:rPr sz="1800" spc="4" baseline="2275" dirty="0" smtClean="0">
                <a:latin typeface="Calibri"/>
                <a:cs typeface="Calibri"/>
              </a:rPr>
              <a:t> d</a:t>
            </a:r>
            <a:r>
              <a:rPr sz="1800" spc="-9" baseline="2275" dirty="0" smtClean="0">
                <a:latin typeface="Calibri"/>
                <a:cs typeface="Calibri"/>
              </a:rPr>
              <a:t>e</a:t>
            </a:r>
            <a:r>
              <a:rPr sz="1800" spc="-4" baseline="2275" dirty="0" smtClean="0">
                <a:latin typeface="Calibri"/>
                <a:cs typeface="Calibri"/>
              </a:rPr>
              <a:t>t</a:t>
            </a:r>
            <a:r>
              <a:rPr sz="1800" spc="0" baseline="2275" dirty="0" smtClean="0">
                <a:latin typeface="Calibri"/>
                <a:cs typeface="Calibri"/>
              </a:rPr>
              <a:t>er</a:t>
            </a:r>
            <a:r>
              <a:rPr sz="1800" spc="4" baseline="2275" dirty="0" smtClean="0">
                <a:latin typeface="Calibri"/>
                <a:cs typeface="Calibri"/>
              </a:rPr>
              <a:t>m</a:t>
            </a:r>
            <a:r>
              <a:rPr sz="1800" spc="0" baseline="2275" dirty="0" smtClean="0">
                <a:latin typeface="Calibri"/>
                <a:cs typeface="Calibri"/>
              </a:rPr>
              <a:t>i</a:t>
            </a:r>
            <a:r>
              <a:rPr sz="1800" spc="4" baseline="2275" dirty="0" smtClean="0">
                <a:latin typeface="Calibri"/>
                <a:cs typeface="Calibri"/>
              </a:rPr>
              <a:t>n</a:t>
            </a:r>
            <a:r>
              <a:rPr sz="1800" spc="0" baseline="2275" dirty="0" smtClean="0">
                <a:latin typeface="Calibri"/>
                <a:cs typeface="Calibri"/>
              </a:rPr>
              <a:t>ación</a:t>
            </a:r>
            <a:r>
              <a:rPr sz="1800" spc="-25" baseline="2275" dirty="0" smtClean="0">
                <a:latin typeface="Calibri"/>
                <a:cs typeface="Calibri"/>
              </a:rPr>
              <a:t> </a:t>
            </a:r>
            <a:r>
              <a:rPr sz="1800" spc="-14" baseline="2275" dirty="0" smtClean="0">
                <a:latin typeface="Calibri"/>
                <a:cs typeface="Calibri"/>
              </a:rPr>
              <a:t>c</a:t>
            </a:r>
            <a:r>
              <a:rPr sz="1800" spc="0" baseline="2275" dirty="0" smtClean="0">
                <a:latin typeface="Calibri"/>
                <a:cs typeface="Calibri"/>
              </a:rPr>
              <a:t>o</a:t>
            </a:r>
            <a:r>
              <a:rPr sz="1800" spc="4" baseline="2275" dirty="0" smtClean="0">
                <a:latin typeface="Calibri"/>
                <a:cs typeface="Calibri"/>
              </a:rPr>
              <a:t>n</a:t>
            </a:r>
            <a:r>
              <a:rPr sz="1800" spc="-4" baseline="2275" dirty="0" smtClean="0">
                <a:latin typeface="Calibri"/>
                <a:cs typeface="Calibri"/>
              </a:rPr>
              <a:t>c</a:t>
            </a:r>
            <a:r>
              <a:rPr sz="1800" spc="-9" baseline="2275" dirty="0" smtClean="0">
                <a:latin typeface="Calibri"/>
                <a:cs typeface="Calibri"/>
              </a:rPr>
              <a:t>re</a:t>
            </a:r>
            <a:r>
              <a:rPr sz="1800" spc="-4" baseline="2275" dirty="0" smtClean="0">
                <a:latin typeface="Calibri"/>
                <a:cs typeface="Calibri"/>
              </a:rPr>
              <a:t>t</a:t>
            </a:r>
            <a:r>
              <a:rPr sz="1800" spc="0" baseline="2275" dirty="0" smtClean="0">
                <a:latin typeface="Calibri"/>
                <a:cs typeface="Calibri"/>
              </a:rPr>
              <a:t>a</a:t>
            </a:r>
            <a:r>
              <a:rPr sz="1800" spc="-4" baseline="2275" dirty="0" smtClean="0">
                <a:latin typeface="Calibri"/>
                <a:cs typeface="Calibri"/>
              </a:rPr>
              <a:t> </a:t>
            </a:r>
            <a:r>
              <a:rPr sz="1800" spc="4" baseline="2275" dirty="0" smtClean="0">
                <a:latin typeface="Calibri"/>
                <a:cs typeface="Calibri"/>
              </a:rPr>
              <a:t>d</a:t>
            </a:r>
            <a:r>
              <a:rPr sz="1800" spc="0" baseline="2275" dirty="0" smtClean="0">
                <a:latin typeface="Calibri"/>
                <a:cs typeface="Calibri"/>
              </a:rPr>
              <a:t>e</a:t>
            </a:r>
            <a:r>
              <a:rPr sz="1800" spc="-4" baseline="2275" dirty="0" smtClean="0">
                <a:latin typeface="Calibri"/>
                <a:cs typeface="Calibri"/>
              </a:rPr>
              <a:t> </a:t>
            </a:r>
            <a:r>
              <a:rPr sz="1800" spc="0" baseline="2275" dirty="0" smtClean="0">
                <a:latin typeface="Calibri"/>
                <a:cs typeface="Calibri"/>
              </a:rPr>
              <a:t>la</a:t>
            </a:r>
            <a:r>
              <a:rPr sz="1800" spc="-4" baseline="2275" dirty="0" smtClean="0">
                <a:latin typeface="Calibri"/>
                <a:cs typeface="Calibri"/>
              </a:rPr>
              <a:t> </a:t>
            </a:r>
            <a:r>
              <a:rPr sz="1800" spc="-19" baseline="2275" dirty="0" smtClean="0">
                <a:latin typeface="Calibri"/>
                <a:cs typeface="Calibri"/>
              </a:rPr>
              <a:t>f</a:t>
            </a:r>
            <a:r>
              <a:rPr sz="1800" spc="0" baseline="2275" dirty="0" smtClean="0">
                <a:latin typeface="Calibri"/>
                <a:cs typeface="Calibri"/>
              </a:rPr>
              <a:t>orma</a:t>
            </a:r>
            <a:r>
              <a:rPr sz="1800" spc="-14" baseline="2275" dirty="0" smtClean="0">
                <a:latin typeface="Calibri"/>
                <a:cs typeface="Calibri"/>
              </a:rPr>
              <a:t> </a:t>
            </a:r>
            <a:r>
              <a:rPr sz="1800" spc="0" baseline="2275" dirty="0" smtClean="0">
                <a:latin typeface="Calibri"/>
                <a:cs typeface="Calibri"/>
              </a:rPr>
              <a:t>en </a:t>
            </a:r>
            <a:r>
              <a:rPr sz="1800" spc="4" baseline="2275" dirty="0" smtClean="0">
                <a:latin typeface="Calibri"/>
                <a:cs typeface="Calibri"/>
              </a:rPr>
              <a:t>qu</a:t>
            </a:r>
            <a:r>
              <a:rPr sz="1800" spc="0" baseline="2275" dirty="0" smtClean="0">
                <a:latin typeface="Calibri"/>
                <a:cs typeface="Calibri"/>
              </a:rPr>
              <a:t>e</a:t>
            </a:r>
            <a:r>
              <a:rPr sz="1800" spc="-4" baseline="2275" dirty="0" smtClean="0">
                <a:latin typeface="Calibri"/>
                <a:cs typeface="Calibri"/>
              </a:rPr>
              <a:t> </a:t>
            </a:r>
            <a:r>
              <a:rPr sz="1800" spc="0" baseline="2275" dirty="0" smtClean="0">
                <a:latin typeface="Calibri"/>
                <a:cs typeface="Calibri"/>
              </a:rPr>
              <a:t>se</a:t>
            </a:r>
            <a:r>
              <a:rPr sz="1800" spc="-4" baseline="2275" dirty="0" smtClean="0">
                <a:latin typeface="Calibri"/>
                <a:cs typeface="Calibri"/>
              </a:rPr>
              <a:t> </a:t>
            </a:r>
            <a:r>
              <a:rPr sz="1800" spc="4" baseline="2275" dirty="0" smtClean="0">
                <a:latin typeface="Calibri"/>
                <a:cs typeface="Calibri"/>
              </a:rPr>
              <a:t>qu</a:t>
            </a:r>
            <a:r>
              <a:rPr sz="1800" spc="0" baseline="2275" dirty="0" smtClean="0">
                <a:latin typeface="Calibri"/>
                <a:cs typeface="Calibri"/>
              </a:rPr>
              <a:t>ie</a:t>
            </a:r>
            <a:r>
              <a:rPr sz="1800" spc="-4" baseline="2275" dirty="0" smtClean="0">
                <a:latin typeface="Calibri"/>
                <a:cs typeface="Calibri"/>
              </a:rPr>
              <a:t>r</a:t>
            </a:r>
            <a:r>
              <a:rPr sz="1800" spc="0" baseline="2275" dirty="0" smtClean="0">
                <a:latin typeface="Calibri"/>
                <a:cs typeface="Calibri"/>
              </a:rPr>
              <a:t>e</a:t>
            </a:r>
            <a:r>
              <a:rPr sz="1800" spc="-14" baseline="2275" dirty="0" smtClean="0">
                <a:latin typeface="Calibri"/>
                <a:cs typeface="Calibri"/>
              </a:rPr>
              <a:t> </a:t>
            </a:r>
            <a:r>
              <a:rPr sz="1800" spc="-9" baseline="2275" dirty="0" smtClean="0">
                <a:latin typeface="Calibri"/>
                <a:cs typeface="Calibri"/>
              </a:rPr>
              <a:t>e</a:t>
            </a:r>
            <a:r>
              <a:rPr sz="1800" spc="-4" baseline="2275" dirty="0" smtClean="0">
                <a:latin typeface="Calibri"/>
                <a:cs typeface="Calibri"/>
              </a:rPr>
              <a:t>x</a:t>
            </a:r>
            <a:r>
              <a:rPr sz="1800" spc="4" baseline="2275" dirty="0" smtClean="0">
                <a:latin typeface="Calibri"/>
                <a:cs typeface="Calibri"/>
              </a:rPr>
              <a:t>p</a:t>
            </a:r>
            <a:r>
              <a:rPr sz="1800" spc="-9" baseline="2275" dirty="0" smtClean="0">
                <a:latin typeface="Calibri"/>
                <a:cs typeface="Calibri"/>
              </a:rPr>
              <a:t>r</a:t>
            </a:r>
            <a:r>
              <a:rPr sz="1800" spc="0" baseline="2275" dirty="0" smtClean="0">
                <a:latin typeface="Calibri"/>
                <a:cs typeface="Calibri"/>
              </a:rPr>
              <a:t>esar</a:t>
            </a:r>
            <a:r>
              <a:rPr sz="1800" spc="-14" baseline="2275" dirty="0" smtClean="0">
                <a:latin typeface="Calibri"/>
                <a:cs typeface="Calibri"/>
              </a:rPr>
              <a:t> </a:t>
            </a:r>
            <a:r>
              <a:rPr sz="1800" spc="0" baseline="2275" dirty="0" smtClean="0">
                <a:latin typeface="Calibri"/>
                <a:cs typeface="Calibri"/>
              </a:rPr>
              <a:t>el</a:t>
            </a:r>
            <a:endParaRPr sz="1200">
              <a:latin typeface="Calibri"/>
              <a:cs typeface="Calibri"/>
            </a:endParaRPr>
          </a:p>
          <a:p>
            <a:pPr marL="1109091" marR="1116316" algn="ctr">
              <a:lnSpc>
                <a:spcPts val="1320"/>
              </a:lnSpc>
            </a:pPr>
            <a:r>
              <a:rPr sz="1800" spc="-9" baseline="2275" dirty="0" smtClean="0">
                <a:latin typeface="Calibri"/>
                <a:cs typeface="Calibri"/>
              </a:rPr>
              <a:t>r</a:t>
            </a:r>
            <a:r>
              <a:rPr sz="1800" spc="0" baseline="2275" dirty="0" smtClean="0">
                <a:latin typeface="Calibri"/>
                <a:cs typeface="Calibri"/>
              </a:rPr>
              <a:t>es</a:t>
            </a:r>
            <a:r>
              <a:rPr sz="1800" spc="4" baseline="2275" dirty="0" smtClean="0">
                <a:latin typeface="Calibri"/>
                <a:cs typeface="Calibri"/>
              </a:rPr>
              <a:t>u</a:t>
            </a:r>
            <a:r>
              <a:rPr sz="1800" spc="0" baseline="2275" dirty="0" smtClean="0">
                <a:latin typeface="Calibri"/>
                <a:cs typeface="Calibri"/>
              </a:rPr>
              <a:t>l</a:t>
            </a:r>
            <a:r>
              <a:rPr sz="1800" spc="-4" baseline="2275" dirty="0" smtClean="0">
                <a:latin typeface="Calibri"/>
                <a:cs typeface="Calibri"/>
              </a:rPr>
              <a:t>t</a:t>
            </a:r>
            <a:r>
              <a:rPr sz="1800" spc="0" baseline="2275" dirty="0" smtClean="0">
                <a:latin typeface="Calibri"/>
                <a:cs typeface="Calibri"/>
              </a:rPr>
              <a:t>a</a:t>
            </a:r>
            <a:r>
              <a:rPr sz="1800" spc="4" baseline="2275" dirty="0" smtClean="0">
                <a:latin typeface="Calibri"/>
                <a:cs typeface="Calibri"/>
              </a:rPr>
              <a:t>d</a:t>
            </a:r>
            <a:r>
              <a:rPr sz="1800" spc="0" baseline="2275" dirty="0" smtClean="0">
                <a:latin typeface="Calibri"/>
                <a:cs typeface="Calibri"/>
              </a:rPr>
              <a:t>o</a:t>
            </a:r>
            <a:r>
              <a:rPr sz="1800" spc="-29" baseline="2275" dirty="0" smtClean="0">
                <a:latin typeface="Calibri"/>
                <a:cs typeface="Calibri"/>
              </a:rPr>
              <a:t> </a:t>
            </a:r>
            <a:r>
              <a:rPr sz="1800" spc="4" baseline="2275" dirty="0" smtClean="0">
                <a:latin typeface="Calibri"/>
                <a:cs typeface="Calibri"/>
              </a:rPr>
              <a:t>d</a:t>
            </a:r>
            <a:r>
              <a:rPr sz="1800" spc="0" baseline="2275" dirty="0" smtClean="0">
                <a:latin typeface="Calibri"/>
                <a:cs typeface="Calibri"/>
              </a:rPr>
              <a:t>e</a:t>
            </a:r>
            <a:r>
              <a:rPr sz="1800" spc="-4" baseline="2275" dirty="0" smtClean="0">
                <a:latin typeface="Calibri"/>
                <a:cs typeface="Calibri"/>
              </a:rPr>
              <a:t> </a:t>
            </a:r>
            <a:r>
              <a:rPr sz="1800" spc="0" baseline="2275" dirty="0" smtClean="0">
                <a:latin typeface="Calibri"/>
                <a:cs typeface="Calibri"/>
              </a:rPr>
              <a:t>la</a:t>
            </a:r>
            <a:r>
              <a:rPr sz="1800" spc="-4" baseline="2275" dirty="0" smtClean="0">
                <a:latin typeface="Calibri"/>
                <a:cs typeface="Calibri"/>
              </a:rPr>
              <a:t> </a:t>
            </a:r>
            <a:r>
              <a:rPr sz="1800" spc="0" baseline="2275" dirty="0" smtClean="0">
                <a:latin typeface="Calibri"/>
                <a:cs typeface="Calibri"/>
              </a:rPr>
              <a:t>me</a:t>
            </a:r>
            <a:r>
              <a:rPr sz="1800" spc="9" baseline="2275" dirty="0" smtClean="0">
                <a:latin typeface="Calibri"/>
                <a:cs typeface="Calibri"/>
              </a:rPr>
              <a:t>d</a:t>
            </a:r>
            <a:r>
              <a:rPr sz="1800" spc="0" baseline="2275" dirty="0" smtClean="0">
                <a:latin typeface="Calibri"/>
                <a:cs typeface="Calibri"/>
              </a:rPr>
              <a:t>i</a:t>
            </a:r>
            <a:r>
              <a:rPr sz="1800" spc="-4" baseline="2275" dirty="0" smtClean="0">
                <a:latin typeface="Calibri"/>
                <a:cs typeface="Calibri"/>
              </a:rPr>
              <a:t>c</a:t>
            </a:r>
            <a:r>
              <a:rPr sz="1800" spc="0" baseline="2275" dirty="0" smtClean="0">
                <a:latin typeface="Calibri"/>
                <a:cs typeface="Calibri"/>
              </a:rPr>
              <a:t>ión al</a:t>
            </a:r>
            <a:r>
              <a:rPr sz="1800" spc="-4" baseline="2275" dirty="0" smtClean="0">
                <a:latin typeface="Calibri"/>
                <a:cs typeface="Calibri"/>
              </a:rPr>
              <a:t> </a:t>
            </a:r>
            <a:r>
              <a:rPr sz="1800" spc="0" baseline="2275" dirty="0" smtClean="0">
                <a:latin typeface="Calibri"/>
                <a:cs typeface="Calibri"/>
              </a:rPr>
              <a:t>a</a:t>
            </a:r>
            <a:r>
              <a:rPr sz="1800" spc="4" baseline="2275" dirty="0" smtClean="0">
                <a:latin typeface="Calibri"/>
                <a:cs typeface="Calibri"/>
              </a:rPr>
              <a:t>p</a:t>
            </a:r>
            <a:r>
              <a:rPr sz="1800" spc="0" baseline="2275" dirty="0" smtClean="0">
                <a:latin typeface="Calibri"/>
                <a:cs typeface="Calibri"/>
              </a:rPr>
              <a:t>li</a:t>
            </a:r>
            <a:r>
              <a:rPr sz="1800" spc="-14" baseline="2275" dirty="0" smtClean="0">
                <a:latin typeface="Calibri"/>
                <a:cs typeface="Calibri"/>
              </a:rPr>
              <a:t>c</a:t>
            </a:r>
            <a:r>
              <a:rPr sz="1800" spc="0" baseline="2275" dirty="0" smtClean="0">
                <a:latin typeface="Calibri"/>
                <a:cs typeface="Calibri"/>
              </a:rPr>
              <a:t>ar</a:t>
            </a:r>
            <a:r>
              <a:rPr sz="1800" spc="4" baseline="2275" dirty="0" smtClean="0">
                <a:latin typeface="Calibri"/>
                <a:cs typeface="Calibri"/>
              </a:rPr>
              <a:t> </a:t>
            </a:r>
            <a:r>
              <a:rPr sz="1800" spc="0" baseline="2275" dirty="0" smtClean="0">
                <a:latin typeface="Calibri"/>
                <a:cs typeface="Calibri"/>
              </a:rPr>
              <a:t>el</a:t>
            </a:r>
            <a:r>
              <a:rPr sz="1800" spc="-4" baseline="2275" dirty="0" smtClean="0">
                <a:latin typeface="Calibri"/>
                <a:cs typeface="Calibri"/>
              </a:rPr>
              <a:t> </a:t>
            </a:r>
            <a:r>
              <a:rPr sz="1800" spc="0" baseline="2275" dirty="0" smtClean="0">
                <a:latin typeface="Calibri"/>
                <a:cs typeface="Calibri"/>
              </a:rPr>
              <a:t>i</a:t>
            </a:r>
            <a:r>
              <a:rPr sz="1800" spc="4" baseline="2275" dirty="0" smtClean="0">
                <a:latin typeface="Calibri"/>
                <a:cs typeface="Calibri"/>
              </a:rPr>
              <a:t>nd</a:t>
            </a:r>
            <a:r>
              <a:rPr sz="1800" spc="0" baseline="2275" dirty="0" smtClean="0">
                <a:latin typeface="Calibri"/>
                <a:cs typeface="Calibri"/>
              </a:rPr>
              <a:t>i</a:t>
            </a:r>
            <a:r>
              <a:rPr sz="1800" spc="-14" baseline="2275" dirty="0" smtClean="0">
                <a:latin typeface="Calibri"/>
                <a:cs typeface="Calibri"/>
              </a:rPr>
              <a:t>c</a:t>
            </a:r>
            <a:r>
              <a:rPr sz="1800" spc="0" baseline="2275" dirty="0" smtClean="0">
                <a:latin typeface="Calibri"/>
                <a:cs typeface="Calibri"/>
              </a:rPr>
              <a:t>a</a:t>
            </a:r>
            <a:r>
              <a:rPr sz="1800" spc="4" baseline="2275" dirty="0" smtClean="0">
                <a:latin typeface="Calibri"/>
                <a:cs typeface="Calibri"/>
              </a:rPr>
              <a:t>d</a:t>
            </a:r>
            <a:r>
              <a:rPr sz="1800" spc="0" baseline="2275" dirty="0" smtClean="0">
                <a:latin typeface="Calibri"/>
                <a:cs typeface="Calibri"/>
              </a:rPr>
              <a:t>o</a:t>
            </a:r>
            <a:r>
              <a:rPr sz="1800" spc="-104" baseline="2275" dirty="0" smtClean="0">
                <a:latin typeface="Calibri"/>
                <a:cs typeface="Calibri"/>
              </a:rPr>
              <a:t>r</a:t>
            </a:r>
            <a:r>
              <a:rPr sz="1800" spc="0" baseline="2275" dirty="0" smtClean="0">
                <a:latin typeface="Calibri"/>
                <a:cs typeface="Calibri"/>
              </a:rPr>
              <a:t>,</a:t>
            </a:r>
            <a:r>
              <a:rPr sz="1800" spc="-19" baseline="2275" dirty="0" smtClean="0">
                <a:latin typeface="Calibri"/>
                <a:cs typeface="Calibri"/>
              </a:rPr>
              <a:t> </a:t>
            </a:r>
            <a:r>
              <a:rPr sz="1800" spc="0" baseline="2275" dirty="0" smtClean="0">
                <a:latin typeface="Calibri"/>
                <a:cs typeface="Calibri"/>
              </a:rPr>
              <a:t>y</a:t>
            </a:r>
            <a:endParaRPr sz="1200">
              <a:latin typeface="Calibri"/>
              <a:cs typeface="Calibri"/>
            </a:endParaRPr>
          </a:p>
        </p:txBody>
      </p:sp>
      <p:sp>
        <p:nvSpPr>
          <p:cNvPr id="35" name="object 4"/>
          <p:cNvSpPr txBox="1"/>
          <p:nvPr/>
        </p:nvSpPr>
        <p:spPr>
          <a:xfrm>
            <a:off x="2640991" y="5643241"/>
            <a:ext cx="4954830" cy="345440"/>
          </a:xfrm>
          <a:prstGeom prst="rect">
            <a:avLst/>
          </a:prstGeom>
        </p:spPr>
        <p:txBody>
          <a:bodyPr wrap="square" lIns="0" tIns="0" rIns="0" bIns="0" rtlCol="0">
            <a:noAutofit/>
          </a:bodyPr>
          <a:lstStyle/>
          <a:p>
            <a:pPr algn="ctr">
              <a:lnSpc>
                <a:spcPts val="1320"/>
              </a:lnSpc>
              <a:spcBef>
                <a:spcPts val="66"/>
              </a:spcBef>
            </a:pPr>
            <a:r>
              <a:rPr sz="1800" spc="0" baseline="2275" dirty="0" smtClean="0">
                <a:latin typeface="Calibri"/>
                <a:cs typeface="Calibri"/>
              </a:rPr>
              <a:t>E</a:t>
            </a:r>
            <a:r>
              <a:rPr sz="1800" spc="-9" baseline="2275" dirty="0" smtClean="0">
                <a:latin typeface="Calibri"/>
                <a:cs typeface="Calibri"/>
              </a:rPr>
              <a:t>s</a:t>
            </a:r>
            <a:r>
              <a:rPr sz="1800" spc="-4" baseline="2275" dirty="0" smtClean="0">
                <a:latin typeface="Calibri"/>
                <a:cs typeface="Calibri"/>
              </a:rPr>
              <a:t>t</a:t>
            </a:r>
            <a:r>
              <a:rPr sz="1800" spc="0" baseline="2275" dirty="0" smtClean="0">
                <a:latin typeface="Calibri"/>
                <a:cs typeface="Calibri"/>
              </a:rPr>
              <a:t>a</a:t>
            </a:r>
            <a:r>
              <a:rPr sz="1800" spc="4" baseline="2275" dirty="0" smtClean="0">
                <a:latin typeface="Calibri"/>
                <a:cs typeface="Calibri"/>
              </a:rPr>
              <a:t>b</a:t>
            </a:r>
            <a:r>
              <a:rPr sz="1800" spc="0" baseline="2275" dirty="0" smtClean="0">
                <a:latin typeface="Calibri"/>
                <a:cs typeface="Calibri"/>
              </a:rPr>
              <a:t>lece</a:t>
            </a:r>
            <a:r>
              <a:rPr sz="1800" spc="-14" baseline="2275" dirty="0" smtClean="0">
                <a:latin typeface="Calibri"/>
                <a:cs typeface="Calibri"/>
              </a:rPr>
              <a:t> </a:t>
            </a:r>
            <a:r>
              <a:rPr sz="1800" spc="0" baseline="2275" dirty="0" smtClean="0">
                <a:latin typeface="Calibri"/>
                <a:cs typeface="Calibri"/>
              </a:rPr>
              <a:t>lími</a:t>
            </a:r>
            <a:r>
              <a:rPr sz="1800" spc="-4" baseline="2275" dirty="0" smtClean="0">
                <a:latin typeface="Calibri"/>
                <a:cs typeface="Calibri"/>
              </a:rPr>
              <a:t>t</a:t>
            </a:r>
            <a:r>
              <a:rPr sz="1800" spc="0" baseline="2275" dirty="0" smtClean="0">
                <a:latin typeface="Calibri"/>
                <a:cs typeface="Calibri"/>
              </a:rPr>
              <a:t>es</a:t>
            </a:r>
            <a:r>
              <a:rPr sz="1800" spc="-4" baseline="2275" dirty="0" smtClean="0">
                <a:latin typeface="Calibri"/>
                <a:cs typeface="Calibri"/>
              </a:rPr>
              <a:t> </a:t>
            </a:r>
            <a:r>
              <a:rPr sz="1800" spc="0" baseline="2275" dirty="0" smtClean="0">
                <a:latin typeface="Calibri"/>
                <a:cs typeface="Calibri"/>
              </a:rPr>
              <a:t>o</a:t>
            </a:r>
            <a:r>
              <a:rPr sz="1800" spc="-4" baseline="2275" dirty="0" smtClean="0">
                <a:latin typeface="Calibri"/>
                <a:cs typeface="Calibri"/>
              </a:rPr>
              <a:t> </a:t>
            </a:r>
            <a:r>
              <a:rPr sz="1800" spc="4" baseline="2275" dirty="0" smtClean="0">
                <a:latin typeface="Calibri"/>
                <a:cs typeface="Calibri"/>
              </a:rPr>
              <a:t>n</a:t>
            </a:r>
            <a:r>
              <a:rPr sz="1800" spc="0" baseline="2275" dirty="0" smtClean="0">
                <a:latin typeface="Calibri"/>
                <a:cs typeface="Calibri"/>
              </a:rPr>
              <a:t>i</a:t>
            </a:r>
            <a:r>
              <a:rPr sz="1800" spc="-14" baseline="2275" dirty="0" smtClean="0">
                <a:latin typeface="Calibri"/>
                <a:cs typeface="Calibri"/>
              </a:rPr>
              <a:t>v</a:t>
            </a:r>
            <a:r>
              <a:rPr sz="1800" spc="0" baseline="2275" dirty="0" smtClean="0">
                <a:latin typeface="Calibri"/>
                <a:cs typeface="Calibri"/>
              </a:rPr>
              <a:t>el</a:t>
            </a:r>
            <a:r>
              <a:rPr sz="1800" spc="4" baseline="2275" dirty="0" smtClean="0">
                <a:latin typeface="Calibri"/>
                <a:cs typeface="Calibri"/>
              </a:rPr>
              <a:t>e</a:t>
            </a:r>
            <a:r>
              <a:rPr sz="1800" spc="0" baseline="2275" dirty="0" smtClean="0">
                <a:latin typeface="Calibri"/>
                <a:cs typeface="Calibri"/>
              </a:rPr>
              <a:t>s</a:t>
            </a:r>
            <a:r>
              <a:rPr sz="1800" spc="-9" baseline="2275" dirty="0" smtClean="0">
                <a:latin typeface="Calibri"/>
                <a:cs typeface="Calibri"/>
              </a:rPr>
              <a:t> </a:t>
            </a:r>
            <a:r>
              <a:rPr sz="1800" spc="0" baseline="2275" dirty="0" smtClean="0">
                <a:latin typeface="Calibri"/>
                <a:cs typeface="Calibri"/>
              </a:rPr>
              <a:t>m</a:t>
            </a:r>
            <a:r>
              <a:rPr sz="1800" spc="-9" baseline="2275" dirty="0" smtClean="0">
                <a:latin typeface="Calibri"/>
                <a:cs typeface="Calibri"/>
              </a:rPr>
              <a:t>á</a:t>
            </a:r>
            <a:r>
              <a:rPr sz="1800" spc="-4" baseline="2275" dirty="0" smtClean="0">
                <a:latin typeface="Calibri"/>
                <a:cs typeface="Calibri"/>
              </a:rPr>
              <a:t>x</a:t>
            </a:r>
            <a:r>
              <a:rPr sz="1800" spc="0" baseline="2275" dirty="0" smtClean="0">
                <a:latin typeface="Calibri"/>
                <a:cs typeface="Calibri"/>
              </a:rPr>
              <a:t>im</a:t>
            </a:r>
            <a:r>
              <a:rPr sz="1800" spc="4" baseline="2275" dirty="0" smtClean="0">
                <a:latin typeface="Calibri"/>
                <a:cs typeface="Calibri"/>
              </a:rPr>
              <a:t>o</a:t>
            </a:r>
            <a:r>
              <a:rPr sz="1800" spc="0" baseline="2275" dirty="0" smtClean="0">
                <a:latin typeface="Calibri"/>
                <a:cs typeface="Calibri"/>
              </a:rPr>
              <a:t>s</a:t>
            </a:r>
            <a:r>
              <a:rPr sz="1800" spc="-9" baseline="2275" dirty="0" smtClean="0">
                <a:latin typeface="Calibri"/>
                <a:cs typeface="Calibri"/>
              </a:rPr>
              <a:t> </a:t>
            </a:r>
            <a:r>
              <a:rPr sz="1800" spc="4" baseline="2275" dirty="0" smtClean="0">
                <a:latin typeface="Calibri"/>
                <a:cs typeface="Calibri"/>
              </a:rPr>
              <a:t>d</a:t>
            </a:r>
            <a:r>
              <a:rPr sz="1800" spc="0" baseline="2275" dirty="0" smtClean="0">
                <a:latin typeface="Calibri"/>
                <a:cs typeface="Calibri"/>
              </a:rPr>
              <a:t>e</a:t>
            </a:r>
            <a:r>
              <a:rPr sz="1800" spc="-4" baseline="2275" dirty="0" smtClean="0">
                <a:latin typeface="Calibri"/>
                <a:cs typeface="Calibri"/>
              </a:rPr>
              <a:t> </a:t>
            </a:r>
            <a:r>
              <a:rPr sz="1800" spc="0" baseline="2275" dirty="0" smtClean="0">
                <a:latin typeface="Calibri"/>
                <a:cs typeface="Calibri"/>
              </a:rPr>
              <a:t>log</a:t>
            </a:r>
            <a:r>
              <a:rPr sz="1800" spc="-19" baseline="2275" dirty="0" smtClean="0">
                <a:latin typeface="Calibri"/>
                <a:cs typeface="Calibri"/>
              </a:rPr>
              <a:t>ro</a:t>
            </a:r>
            <a:r>
              <a:rPr sz="1800" spc="0" baseline="2275" dirty="0" smtClean="0">
                <a:latin typeface="Calibri"/>
                <a:cs typeface="Calibri"/>
              </a:rPr>
              <a:t>,</a:t>
            </a:r>
            <a:r>
              <a:rPr sz="1800" spc="4" baseline="2275" dirty="0" smtClean="0">
                <a:latin typeface="Calibri"/>
                <a:cs typeface="Calibri"/>
              </a:rPr>
              <a:t> </a:t>
            </a:r>
            <a:r>
              <a:rPr sz="1800" spc="-14" baseline="2275" dirty="0" smtClean="0">
                <a:latin typeface="Calibri"/>
                <a:cs typeface="Calibri"/>
              </a:rPr>
              <a:t>c</a:t>
            </a:r>
            <a:r>
              <a:rPr sz="1800" spc="0" baseline="2275" dirty="0" smtClean="0">
                <a:latin typeface="Calibri"/>
                <a:cs typeface="Calibri"/>
              </a:rPr>
              <a:t>om</a:t>
            </a:r>
            <a:r>
              <a:rPr sz="1800" spc="4" baseline="2275" dirty="0" smtClean="0">
                <a:latin typeface="Calibri"/>
                <a:cs typeface="Calibri"/>
              </a:rPr>
              <a:t>un</a:t>
            </a:r>
            <a:r>
              <a:rPr sz="1800" spc="0" baseline="2275" dirty="0" smtClean="0">
                <a:latin typeface="Calibri"/>
                <a:cs typeface="Calibri"/>
              </a:rPr>
              <a:t>i</a:t>
            </a:r>
            <a:r>
              <a:rPr sz="1800" spc="-14" baseline="2275" dirty="0" smtClean="0">
                <a:latin typeface="Calibri"/>
                <a:cs typeface="Calibri"/>
              </a:rPr>
              <a:t>c</a:t>
            </a:r>
            <a:r>
              <a:rPr sz="1800" spc="0" baseline="2275" dirty="0" smtClean="0">
                <a:latin typeface="Calibri"/>
                <a:cs typeface="Calibri"/>
              </a:rPr>
              <a:t>an el</a:t>
            </a:r>
            <a:r>
              <a:rPr sz="1800" spc="-4" baseline="2275" dirty="0" smtClean="0">
                <a:latin typeface="Calibri"/>
                <a:cs typeface="Calibri"/>
              </a:rPr>
              <a:t> </a:t>
            </a:r>
            <a:r>
              <a:rPr sz="1800" spc="4" baseline="2275" dirty="0" smtClean="0">
                <a:latin typeface="Calibri"/>
                <a:cs typeface="Calibri"/>
              </a:rPr>
              <a:t>n</a:t>
            </a:r>
            <a:r>
              <a:rPr sz="1800" spc="0" baseline="2275" dirty="0" smtClean="0">
                <a:latin typeface="Calibri"/>
                <a:cs typeface="Calibri"/>
              </a:rPr>
              <a:t>i</a:t>
            </a:r>
            <a:r>
              <a:rPr sz="1800" spc="-14" baseline="2275" dirty="0" smtClean="0">
                <a:latin typeface="Calibri"/>
                <a:cs typeface="Calibri"/>
              </a:rPr>
              <a:t>v</a:t>
            </a:r>
            <a:r>
              <a:rPr sz="1800" spc="0" baseline="2275" dirty="0" smtClean="0">
                <a:latin typeface="Calibri"/>
                <a:cs typeface="Calibri"/>
              </a:rPr>
              <a:t>el</a:t>
            </a:r>
            <a:r>
              <a:rPr sz="1800" spc="-4" baseline="2275" dirty="0" smtClean="0">
                <a:latin typeface="Calibri"/>
                <a:cs typeface="Calibri"/>
              </a:rPr>
              <a:t> </a:t>
            </a:r>
            <a:r>
              <a:rPr sz="1800" spc="4" baseline="2275" dirty="0" smtClean="0">
                <a:latin typeface="Calibri"/>
                <a:cs typeface="Calibri"/>
              </a:rPr>
              <a:t>d</a:t>
            </a:r>
            <a:r>
              <a:rPr sz="1800" spc="0" baseline="2275" dirty="0" smtClean="0">
                <a:latin typeface="Calibri"/>
                <a:cs typeface="Calibri"/>
              </a:rPr>
              <a:t>e</a:t>
            </a:r>
            <a:r>
              <a:rPr sz="1800" spc="-4" baseline="2275" dirty="0" smtClean="0">
                <a:latin typeface="Calibri"/>
                <a:cs typeface="Calibri"/>
              </a:rPr>
              <a:t> </a:t>
            </a:r>
            <a:r>
              <a:rPr sz="1800" spc="4" baseline="2275" dirty="0" smtClean="0">
                <a:latin typeface="Calibri"/>
                <a:cs typeface="Calibri"/>
              </a:rPr>
              <a:t>d</a:t>
            </a:r>
            <a:r>
              <a:rPr sz="1800" spc="0" baseline="2275" dirty="0" smtClean="0">
                <a:latin typeface="Calibri"/>
                <a:cs typeface="Calibri"/>
              </a:rPr>
              <a:t>es</a:t>
            </a:r>
            <a:r>
              <a:rPr sz="1800" spc="4" baseline="2275" dirty="0" smtClean="0">
                <a:latin typeface="Calibri"/>
                <a:cs typeface="Calibri"/>
              </a:rPr>
              <a:t>e</a:t>
            </a:r>
            <a:r>
              <a:rPr sz="1800" spc="0" baseline="2275" dirty="0" smtClean="0">
                <a:latin typeface="Calibri"/>
                <a:cs typeface="Calibri"/>
              </a:rPr>
              <a:t>m</a:t>
            </a:r>
            <a:r>
              <a:rPr sz="1800" spc="4" baseline="2275" dirty="0" smtClean="0">
                <a:latin typeface="Calibri"/>
                <a:cs typeface="Calibri"/>
              </a:rPr>
              <a:t>p</a:t>
            </a:r>
            <a:r>
              <a:rPr sz="1800" spc="0" baseline="2275" dirty="0" smtClean="0">
                <a:latin typeface="Calibri"/>
                <a:cs typeface="Calibri"/>
              </a:rPr>
              <a:t>e</a:t>
            </a:r>
            <a:r>
              <a:rPr sz="1800" spc="4" baseline="2275" dirty="0" smtClean="0">
                <a:latin typeface="Calibri"/>
                <a:cs typeface="Calibri"/>
              </a:rPr>
              <a:t>ñ</a:t>
            </a:r>
            <a:r>
              <a:rPr sz="1800" spc="0" baseline="2275" dirty="0" smtClean="0">
                <a:latin typeface="Calibri"/>
                <a:cs typeface="Calibri"/>
              </a:rPr>
              <a:t>o</a:t>
            </a:r>
            <a:endParaRPr sz="1200">
              <a:latin typeface="Calibri"/>
              <a:cs typeface="Calibri"/>
            </a:endParaRPr>
          </a:p>
          <a:p>
            <a:pPr marL="994790" marR="1005443" algn="ctr">
              <a:lnSpc>
                <a:spcPts val="1320"/>
              </a:lnSpc>
            </a:pPr>
            <a:r>
              <a:rPr sz="1800" spc="0" baseline="2275" dirty="0" smtClean="0">
                <a:latin typeface="Calibri"/>
                <a:cs typeface="Calibri"/>
              </a:rPr>
              <a:t>es</a:t>
            </a:r>
            <a:r>
              <a:rPr sz="1800" spc="4" baseline="2275" dirty="0" smtClean="0">
                <a:latin typeface="Calibri"/>
                <a:cs typeface="Calibri"/>
              </a:rPr>
              <a:t>p</a:t>
            </a:r>
            <a:r>
              <a:rPr sz="1800" spc="0" baseline="2275" dirty="0" smtClean="0">
                <a:latin typeface="Calibri"/>
                <a:cs typeface="Calibri"/>
              </a:rPr>
              <a:t>e</a:t>
            </a:r>
            <a:r>
              <a:rPr sz="1800" spc="-19" baseline="2275" dirty="0" smtClean="0">
                <a:latin typeface="Calibri"/>
                <a:cs typeface="Calibri"/>
              </a:rPr>
              <a:t>r</a:t>
            </a:r>
            <a:r>
              <a:rPr sz="1800" spc="0" baseline="2275" dirty="0" smtClean="0">
                <a:latin typeface="Calibri"/>
                <a:cs typeface="Calibri"/>
              </a:rPr>
              <a:t>a</a:t>
            </a:r>
            <a:r>
              <a:rPr sz="1800" spc="4" baseline="2275" dirty="0" smtClean="0">
                <a:latin typeface="Calibri"/>
                <a:cs typeface="Calibri"/>
              </a:rPr>
              <a:t>d</a:t>
            </a:r>
            <a:r>
              <a:rPr sz="1800" spc="0" baseline="2275" dirty="0" smtClean="0">
                <a:latin typeface="Calibri"/>
                <a:cs typeface="Calibri"/>
              </a:rPr>
              <a:t>o</a:t>
            </a:r>
            <a:r>
              <a:rPr sz="1800" spc="-14" baseline="2275" dirty="0" smtClean="0">
                <a:latin typeface="Calibri"/>
                <a:cs typeface="Calibri"/>
              </a:rPr>
              <a:t> </a:t>
            </a:r>
            <a:r>
              <a:rPr sz="1800" spc="0" baseline="2275" dirty="0" smtClean="0">
                <a:latin typeface="Calibri"/>
                <a:cs typeface="Calibri"/>
              </a:rPr>
              <a:t>y </a:t>
            </a:r>
            <a:r>
              <a:rPr sz="1800" spc="4" baseline="2275" dirty="0" smtClean="0">
                <a:latin typeface="Calibri"/>
                <a:cs typeface="Calibri"/>
              </a:rPr>
              <a:t>p</a:t>
            </a:r>
            <a:r>
              <a:rPr sz="1800" spc="0" baseline="2275" dirty="0" smtClean="0">
                <a:latin typeface="Calibri"/>
                <a:cs typeface="Calibri"/>
              </a:rPr>
              <a:t>er</a:t>
            </a:r>
            <a:r>
              <a:rPr sz="1800" spc="4" baseline="2275" dirty="0" smtClean="0">
                <a:latin typeface="Calibri"/>
                <a:cs typeface="Calibri"/>
              </a:rPr>
              <a:t>m</a:t>
            </a:r>
            <a:r>
              <a:rPr sz="1800" spc="0" baseline="2275" dirty="0" smtClean="0">
                <a:latin typeface="Calibri"/>
                <a:cs typeface="Calibri"/>
              </a:rPr>
              <a:t>i</a:t>
            </a:r>
            <a:r>
              <a:rPr sz="1800" spc="-4" baseline="2275" dirty="0" smtClean="0">
                <a:latin typeface="Calibri"/>
                <a:cs typeface="Calibri"/>
              </a:rPr>
              <a:t>t</a:t>
            </a:r>
            <a:r>
              <a:rPr sz="1800" spc="0" baseline="2275" dirty="0" smtClean="0">
                <a:latin typeface="Calibri"/>
                <a:cs typeface="Calibri"/>
              </a:rPr>
              <a:t>en</a:t>
            </a:r>
            <a:r>
              <a:rPr sz="1800" spc="-25" baseline="2275" dirty="0" smtClean="0">
                <a:latin typeface="Calibri"/>
                <a:cs typeface="Calibri"/>
              </a:rPr>
              <a:t> </a:t>
            </a:r>
            <a:r>
              <a:rPr sz="1800" spc="0" baseline="2275" dirty="0" smtClean="0">
                <a:latin typeface="Calibri"/>
                <a:cs typeface="Calibri"/>
              </a:rPr>
              <a:t>e</a:t>
            </a:r>
            <a:r>
              <a:rPr sz="1800" spc="-4" baseline="2275" dirty="0" smtClean="0">
                <a:latin typeface="Calibri"/>
                <a:cs typeface="Calibri"/>
              </a:rPr>
              <a:t>n</a:t>
            </a:r>
            <a:r>
              <a:rPr sz="1800" spc="-19" baseline="2275" dirty="0" smtClean="0">
                <a:latin typeface="Calibri"/>
                <a:cs typeface="Calibri"/>
              </a:rPr>
              <a:t>f</a:t>
            </a:r>
            <a:r>
              <a:rPr sz="1800" spc="0" baseline="2275" dirty="0" smtClean="0">
                <a:latin typeface="Calibri"/>
                <a:cs typeface="Calibri"/>
              </a:rPr>
              <a:t>o</a:t>
            </a:r>
            <a:r>
              <a:rPr sz="1800" spc="-14" baseline="2275" dirty="0" smtClean="0">
                <a:latin typeface="Calibri"/>
                <a:cs typeface="Calibri"/>
              </a:rPr>
              <a:t>c</a:t>
            </a:r>
            <a:r>
              <a:rPr sz="1800" spc="0" baseline="2275" dirty="0" smtClean="0">
                <a:latin typeface="Calibri"/>
                <a:cs typeface="Calibri"/>
              </a:rPr>
              <a:t>arla</a:t>
            </a:r>
            <a:r>
              <a:rPr sz="1800" spc="-4" baseline="2275" dirty="0" smtClean="0">
                <a:latin typeface="Calibri"/>
                <a:cs typeface="Calibri"/>
              </a:rPr>
              <a:t> </a:t>
            </a:r>
            <a:r>
              <a:rPr sz="1800" spc="4" baseline="2275" dirty="0" smtClean="0">
                <a:latin typeface="Calibri"/>
                <a:cs typeface="Calibri"/>
              </a:rPr>
              <a:t>h</a:t>
            </a:r>
            <a:r>
              <a:rPr sz="1800" spc="0" baseline="2275" dirty="0" smtClean="0">
                <a:latin typeface="Calibri"/>
                <a:cs typeface="Calibri"/>
              </a:rPr>
              <a:t>acia</a:t>
            </a:r>
            <a:r>
              <a:rPr sz="1800" spc="-9" baseline="2275" dirty="0" smtClean="0">
                <a:latin typeface="Calibri"/>
                <a:cs typeface="Calibri"/>
              </a:rPr>
              <a:t> </a:t>
            </a:r>
            <a:r>
              <a:rPr sz="1800" spc="0" baseline="2275" dirty="0" smtClean="0">
                <a:latin typeface="Calibri"/>
                <a:cs typeface="Calibri"/>
              </a:rPr>
              <a:t>la</a:t>
            </a:r>
            <a:r>
              <a:rPr sz="1800" spc="-4" baseline="2275" dirty="0" smtClean="0">
                <a:latin typeface="Calibri"/>
                <a:cs typeface="Calibri"/>
              </a:rPr>
              <a:t> </a:t>
            </a:r>
            <a:r>
              <a:rPr sz="1800" spc="0" baseline="2275" dirty="0" smtClean="0">
                <a:latin typeface="Calibri"/>
                <a:cs typeface="Calibri"/>
              </a:rPr>
              <a:t>me</a:t>
            </a:r>
            <a:r>
              <a:rPr sz="1800" spc="4" baseline="2275" dirty="0" smtClean="0">
                <a:latin typeface="Calibri"/>
                <a:cs typeface="Calibri"/>
              </a:rPr>
              <a:t>j</a:t>
            </a:r>
            <a:r>
              <a:rPr sz="1800" spc="0" baseline="2275" dirty="0" smtClean="0">
                <a:latin typeface="Calibri"/>
                <a:cs typeface="Calibri"/>
              </a:rPr>
              <a:t>o</a:t>
            </a:r>
            <a:r>
              <a:rPr sz="1800" spc="-19" baseline="2275" dirty="0" smtClean="0">
                <a:latin typeface="Calibri"/>
                <a:cs typeface="Calibri"/>
              </a:rPr>
              <a:t>r</a:t>
            </a:r>
            <a:r>
              <a:rPr sz="1800" spc="0" baseline="2275" dirty="0" smtClean="0">
                <a:latin typeface="Calibri"/>
                <a:cs typeface="Calibri"/>
              </a:rPr>
              <a:t>a.</a:t>
            </a:r>
            <a:endParaRPr sz="1200">
              <a:latin typeface="Calibri"/>
              <a:cs typeface="Calibri"/>
            </a:endParaRPr>
          </a:p>
        </p:txBody>
      </p:sp>
      <p:sp>
        <p:nvSpPr>
          <p:cNvPr id="36" name="object 3"/>
          <p:cNvSpPr txBox="1"/>
          <p:nvPr/>
        </p:nvSpPr>
        <p:spPr>
          <a:xfrm>
            <a:off x="1239546" y="5727061"/>
            <a:ext cx="145551" cy="177800"/>
          </a:xfrm>
          <a:prstGeom prst="rect">
            <a:avLst/>
          </a:prstGeom>
        </p:spPr>
        <p:txBody>
          <a:bodyPr wrap="square" lIns="0" tIns="0" rIns="0" bIns="0" rtlCol="0">
            <a:noAutofit/>
          </a:bodyPr>
          <a:lstStyle/>
          <a:p>
            <a:pPr marL="12700">
              <a:lnSpc>
                <a:spcPts val="1320"/>
              </a:lnSpc>
              <a:spcBef>
                <a:spcPts val="66"/>
              </a:spcBef>
            </a:pPr>
            <a:r>
              <a:rPr sz="1800" spc="19" baseline="2275" dirty="0" smtClean="0">
                <a:solidFill>
                  <a:srgbClr val="FFFFFF"/>
                </a:solidFill>
                <a:latin typeface="Calibri"/>
                <a:cs typeface="Calibri"/>
              </a:rPr>
              <a:t>f)</a:t>
            </a:r>
            <a:endParaRPr sz="1200">
              <a:latin typeface="Calibri"/>
              <a:cs typeface="Calibri"/>
            </a:endParaRPr>
          </a:p>
        </p:txBody>
      </p:sp>
      <p:sp>
        <p:nvSpPr>
          <p:cNvPr id="37" name="object 2"/>
          <p:cNvSpPr txBox="1"/>
          <p:nvPr/>
        </p:nvSpPr>
        <p:spPr>
          <a:xfrm>
            <a:off x="1506627" y="5727061"/>
            <a:ext cx="477524" cy="177800"/>
          </a:xfrm>
          <a:prstGeom prst="rect">
            <a:avLst/>
          </a:prstGeom>
        </p:spPr>
        <p:txBody>
          <a:bodyPr wrap="square" lIns="0" tIns="0" rIns="0" bIns="0" rtlCol="0">
            <a:noAutofit/>
          </a:bodyPr>
          <a:lstStyle/>
          <a:p>
            <a:pPr marL="12700">
              <a:lnSpc>
                <a:spcPts val="1320"/>
              </a:lnSpc>
              <a:spcBef>
                <a:spcPts val="66"/>
              </a:spcBef>
            </a:pPr>
            <a:r>
              <a:rPr sz="1800" spc="4" baseline="2275" dirty="0" smtClean="0">
                <a:solidFill>
                  <a:srgbClr val="FFFFFF"/>
                </a:solidFill>
                <a:latin typeface="Calibri"/>
                <a:cs typeface="Calibri"/>
              </a:rPr>
              <a:t>M</a:t>
            </a:r>
            <a:r>
              <a:rPr sz="1800" spc="-9" baseline="2275" dirty="0" smtClean="0">
                <a:solidFill>
                  <a:srgbClr val="FFFFFF"/>
                </a:solidFill>
                <a:latin typeface="Calibri"/>
                <a:cs typeface="Calibri"/>
              </a:rPr>
              <a:t>e</a:t>
            </a:r>
            <a:r>
              <a:rPr sz="1800" spc="-4" baseline="2275" dirty="0" smtClean="0">
                <a:solidFill>
                  <a:srgbClr val="FFFFFF"/>
                </a:solidFill>
                <a:latin typeface="Calibri"/>
                <a:cs typeface="Calibri"/>
              </a:rPr>
              <a:t>t</a:t>
            </a:r>
            <a:r>
              <a:rPr sz="1800" spc="0" baseline="2275" dirty="0" smtClean="0">
                <a:solidFill>
                  <a:srgbClr val="FFFFFF"/>
                </a:solidFill>
                <a:latin typeface="Calibri"/>
                <a:cs typeface="Calibri"/>
              </a:rPr>
              <a:t>as:</a:t>
            </a:r>
            <a:endParaRPr sz="1200">
              <a:latin typeface="Calibri"/>
              <a:cs typeface="Calibri"/>
            </a:endParaRPr>
          </a:p>
        </p:txBody>
      </p:sp>
    </p:spTree>
    <p:extLst>
      <p:ext uri="{BB962C8B-B14F-4D97-AF65-F5344CB8AC3E}">
        <p14:creationId xmlns:p14="http://schemas.microsoft.com/office/powerpoint/2010/main" val="195158204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96657" y="1208123"/>
            <a:ext cx="8536281" cy="584775"/>
          </a:xfrm>
          <a:prstGeom prst="rect">
            <a:avLst/>
          </a:prstGeom>
        </p:spPr>
        <p:txBody>
          <a:bodyPr wrap="square">
            <a:spAutoFit/>
          </a:bodyPr>
          <a:lstStyle/>
          <a:p>
            <a:r>
              <a:rPr lang="es-MX" sz="1600" dirty="0">
                <a:hlinkClick r:id="rId2"/>
              </a:rPr>
              <a:t>http://</a:t>
            </a:r>
            <a:r>
              <a:rPr lang="es-MX" sz="1600" dirty="0" smtClean="0">
                <a:hlinkClick r:id="rId2"/>
              </a:rPr>
              <a:t>www.slpfinanzas.gob.mx/planeacionypresupuesto/descargas/implementacion-pbr-sed/igualdad/CONSTRUCCION-DE-INDICADORES-CON-PEG.pdf</a:t>
            </a:r>
            <a:r>
              <a:rPr lang="es-MX" sz="1600" dirty="0" smtClean="0"/>
              <a:t> </a:t>
            </a:r>
            <a:endParaRPr lang="es-MX" sz="1600" dirty="0"/>
          </a:p>
        </p:txBody>
      </p:sp>
      <p:sp>
        <p:nvSpPr>
          <p:cNvPr id="5" name="object 4"/>
          <p:cNvSpPr txBox="1"/>
          <p:nvPr/>
        </p:nvSpPr>
        <p:spPr>
          <a:xfrm>
            <a:off x="196659" y="838791"/>
            <a:ext cx="7177264" cy="341632"/>
          </a:xfrm>
          <a:prstGeom prst="rect">
            <a:avLst/>
          </a:prstGeom>
        </p:spPr>
        <p:txBody>
          <a:bodyPr vert="horz" wrap="square" lIns="91440" tIns="45720" rIns="91440" bIns="45720" rtlCol="0">
            <a:spAutoFit/>
          </a:bodyPr>
          <a:lstStyle>
            <a:defPPr>
              <a:defRPr lang="es-MX"/>
            </a:defPPr>
            <a:lvl1pPr marL="285750" indent="-285750" algn="just">
              <a:lnSpc>
                <a:spcPct val="90000"/>
              </a:lnSpc>
              <a:spcBef>
                <a:spcPts val="1000"/>
              </a:spcBef>
              <a:buClr>
                <a:srgbClr val="92D050"/>
              </a:buClr>
              <a:buFont typeface="Wingdings" panose="05000000000000000000" pitchFamily="2" charset="2"/>
              <a:buChar char="q"/>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s-MX" dirty="0" smtClean="0"/>
              <a:t>Construcción de </a:t>
            </a:r>
            <a:r>
              <a:rPr dirty="0" smtClean="0"/>
              <a:t>Indicadores </a:t>
            </a:r>
            <a:r>
              <a:rPr lang="es-MX" dirty="0" smtClean="0"/>
              <a:t>con perspectiva de igualdad.</a:t>
            </a:r>
            <a:endParaRPr dirty="0"/>
          </a:p>
        </p:txBody>
      </p:sp>
      <p:sp>
        <p:nvSpPr>
          <p:cNvPr id="6" name="Rectángulo 5"/>
          <p:cNvSpPr/>
          <p:nvPr/>
        </p:nvSpPr>
        <p:spPr>
          <a:xfrm>
            <a:off x="196658" y="2273603"/>
            <a:ext cx="8536280" cy="584775"/>
          </a:xfrm>
          <a:prstGeom prst="rect">
            <a:avLst/>
          </a:prstGeom>
        </p:spPr>
        <p:txBody>
          <a:bodyPr wrap="square">
            <a:spAutoFit/>
          </a:bodyPr>
          <a:lstStyle/>
          <a:p>
            <a:r>
              <a:rPr lang="es-MX" sz="1600" dirty="0">
                <a:hlinkClick r:id="rId3"/>
              </a:rPr>
              <a:t>http://</a:t>
            </a:r>
            <a:r>
              <a:rPr lang="es-MX" sz="1600" dirty="0" smtClean="0">
                <a:hlinkClick r:id="rId3"/>
              </a:rPr>
              <a:t>www.slpfinanzas.gob.mx/planeacionypresupuesto/descargas/Incorporacion-de-Agenda-2030-en-planes-municipales-y-estatales.pdf</a:t>
            </a:r>
            <a:r>
              <a:rPr lang="es-MX" sz="1600" dirty="0" smtClean="0"/>
              <a:t> </a:t>
            </a:r>
            <a:endParaRPr lang="es-MX" sz="1600" dirty="0"/>
          </a:p>
        </p:txBody>
      </p:sp>
      <p:sp>
        <p:nvSpPr>
          <p:cNvPr id="7" name="object 4"/>
          <p:cNvSpPr txBox="1"/>
          <p:nvPr/>
        </p:nvSpPr>
        <p:spPr>
          <a:xfrm>
            <a:off x="196657" y="1878260"/>
            <a:ext cx="8376891" cy="341632"/>
          </a:xfrm>
          <a:prstGeom prst="rect">
            <a:avLst/>
          </a:prstGeom>
        </p:spPr>
        <p:txBody>
          <a:bodyPr vert="horz" wrap="square" lIns="91440" tIns="45720" rIns="91440" bIns="45720" rtlCol="0">
            <a:spAutoFit/>
          </a:bodyPr>
          <a:lstStyle>
            <a:defPPr>
              <a:defRPr lang="es-MX"/>
            </a:defPPr>
            <a:lvl1pPr marL="285750" indent="-285750" algn="just">
              <a:lnSpc>
                <a:spcPct val="90000"/>
              </a:lnSpc>
              <a:spcBef>
                <a:spcPts val="1000"/>
              </a:spcBef>
              <a:buClr>
                <a:srgbClr val="92D050"/>
              </a:buClr>
              <a:buFont typeface="Wingdings" panose="05000000000000000000" pitchFamily="2" charset="2"/>
              <a:buChar char="q"/>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s-MX" dirty="0" smtClean="0"/>
              <a:t>Incorporación de la agenda 2030 a los Planes Estatales y Municipales de Desarrollo.</a:t>
            </a:r>
            <a:endParaRPr dirty="0"/>
          </a:p>
        </p:txBody>
      </p:sp>
      <p:sp>
        <p:nvSpPr>
          <p:cNvPr id="8" name="object 4"/>
          <p:cNvSpPr txBox="1"/>
          <p:nvPr/>
        </p:nvSpPr>
        <p:spPr>
          <a:xfrm>
            <a:off x="196658" y="2993243"/>
            <a:ext cx="7177264" cy="341632"/>
          </a:xfrm>
          <a:prstGeom prst="rect">
            <a:avLst/>
          </a:prstGeom>
        </p:spPr>
        <p:txBody>
          <a:bodyPr vert="horz" wrap="square" lIns="91440" tIns="45720" rIns="91440" bIns="45720" rtlCol="0">
            <a:spAutoFit/>
          </a:bodyPr>
          <a:lstStyle>
            <a:defPPr>
              <a:defRPr lang="es-MX"/>
            </a:defPPr>
            <a:lvl1pPr marL="285750" indent="-285750" algn="just">
              <a:lnSpc>
                <a:spcPct val="90000"/>
              </a:lnSpc>
              <a:spcBef>
                <a:spcPts val="1000"/>
              </a:spcBef>
              <a:buClr>
                <a:srgbClr val="92D050"/>
              </a:buClr>
              <a:buFont typeface="Wingdings" panose="05000000000000000000" pitchFamily="2" charset="2"/>
              <a:buChar char="q"/>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s-MX" dirty="0" smtClean="0"/>
              <a:t>Resumen INDETEC PbR-SED.</a:t>
            </a:r>
            <a:endParaRPr dirty="0"/>
          </a:p>
        </p:txBody>
      </p:sp>
      <p:sp>
        <p:nvSpPr>
          <p:cNvPr id="9" name="Rectángulo 8"/>
          <p:cNvSpPr/>
          <p:nvPr/>
        </p:nvSpPr>
        <p:spPr>
          <a:xfrm>
            <a:off x="196657" y="3373019"/>
            <a:ext cx="8536280" cy="338554"/>
          </a:xfrm>
          <a:prstGeom prst="rect">
            <a:avLst/>
          </a:prstGeom>
        </p:spPr>
        <p:txBody>
          <a:bodyPr wrap="square">
            <a:spAutoFit/>
          </a:bodyPr>
          <a:lstStyle/>
          <a:p>
            <a:r>
              <a:rPr lang="es-MX" sz="1600" dirty="0">
                <a:hlinkClick r:id="rId4"/>
              </a:rPr>
              <a:t>http://</a:t>
            </a:r>
            <a:r>
              <a:rPr lang="es-MX" sz="1600" dirty="0" smtClean="0">
                <a:hlinkClick r:id="rId4"/>
              </a:rPr>
              <a:t>www.slpfinanzas.gob.mx/planeacionypresupuesto/descargas/Curso-GpR-y-PbR-Indetec.pdf</a:t>
            </a:r>
            <a:r>
              <a:rPr lang="es-MX" sz="1600" dirty="0" smtClean="0"/>
              <a:t> </a:t>
            </a:r>
            <a:endParaRPr lang="es-MX" sz="1600" dirty="0"/>
          </a:p>
        </p:txBody>
      </p:sp>
      <p:sp>
        <p:nvSpPr>
          <p:cNvPr id="10" name="object 4"/>
          <p:cNvSpPr txBox="1"/>
          <p:nvPr/>
        </p:nvSpPr>
        <p:spPr>
          <a:xfrm>
            <a:off x="196657" y="3985657"/>
            <a:ext cx="8141999" cy="590931"/>
          </a:xfrm>
          <a:prstGeom prst="rect">
            <a:avLst/>
          </a:prstGeom>
        </p:spPr>
        <p:txBody>
          <a:bodyPr vert="horz" wrap="square" lIns="91440" tIns="45720" rIns="91440" bIns="45720" rtlCol="0">
            <a:spAutoFit/>
          </a:bodyPr>
          <a:lstStyle>
            <a:defPPr>
              <a:defRPr lang="es-MX"/>
            </a:defPPr>
            <a:lvl1pPr marL="285750" indent="-285750" algn="just">
              <a:lnSpc>
                <a:spcPct val="90000"/>
              </a:lnSpc>
              <a:spcBef>
                <a:spcPts val="1000"/>
              </a:spcBef>
              <a:buClr>
                <a:srgbClr val="92D050"/>
              </a:buClr>
              <a:buFont typeface="Wingdings" panose="05000000000000000000" pitchFamily="2" charset="2"/>
              <a:buChar char="q"/>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s-MX" dirty="0" smtClean="0"/>
              <a:t>Diagnóstico para la implementación de la Gestión para Resultados para H. Ayuntamientos.</a:t>
            </a:r>
            <a:endParaRPr dirty="0"/>
          </a:p>
        </p:txBody>
      </p:sp>
      <p:sp>
        <p:nvSpPr>
          <p:cNvPr id="11" name="Rectángulo 10"/>
          <p:cNvSpPr/>
          <p:nvPr/>
        </p:nvSpPr>
        <p:spPr>
          <a:xfrm>
            <a:off x="196657" y="4481614"/>
            <a:ext cx="8376892" cy="584775"/>
          </a:xfrm>
          <a:prstGeom prst="rect">
            <a:avLst/>
          </a:prstGeom>
        </p:spPr>
        <p:txBody>
          <a:bodyPr wrap="square">
            <a:spAutoFit/>
          </a:bodyPr>
          <a:lstStyle/>
          <a:p>
            <a:r>
              <a:rPr lang="es-MX" sz="1600" dirty="0">
                <a:hlinkClick r:id="rId5"/>
              </a:rPr>
              <a:t>https://</a:t>
            </a:r>
            <a:r>
              <a:rPr lang="es-MX" sz="1600" dirty="0" smtClean="0">
                <a:hlinkClick r:id="rId5"/>
              </a:rPr>
              <a:t>docs.google.com/forms/d/e/1FAIpQLSd1Fja7RVfHZS4j1C0IJh_ncYUgs69KaUbl-EuUEwrC4t-d9g/viewform</a:t>
            </a:r>
            <a:r>
              <a:rPr lang="es-MX" sz="1600" dirty="0" smtClean="0"/>
              <a:t> </a:t>
            </a:r>
            <a:endParaRPr lang="es-MX" sz="1600" dirty="0"/>
          </a:p>
        </p:txBody>
      </p:sp>
      <p:sp>
        <p:nvSpPr>
          <p:cNvPr id="12" name="Rectángulo 11"/>
          <p:cNvSpPr/>
          <p:nvPr/>
        </p:nvSpPr>
        <p:spPr>
          <a:xfrm>
            <a:off x="196654" y="5804366"/>
            <a:ext cx="8141999" cy="338554"/>
          </a:xfrm>
          <a:prstGeom prst="rect">
            <a:avLst/>
          </a:prstGeom>
        </p:spPr>
        <p:txBody>
          <a:bodyPr wrap="square">
            <a:spAutoFit/>
          </a:bodyPr>
          <a:lstStyle/>
          <a:p>
            <a:r>
              <a:rPr lang="es-MX" sz="1600" dirty="0">
                <a:hlinkClick r:id="rId6"/>
              </a:rPr>
              <a:t>http://</a:t>
            </a:r>
            <a:r>
              <a:rPr lang="es-MX" sz="1600" dirty="0" smtClean="0">
                <a:hlinkClick r:id="rId6"/>
              </a:rPr>
              <a:t>www.slpfinanzas.gob.mx/planeacionypresupuesto/descargas/MANUALSEPBID.pptx</a:t>
            </a:r>
            <a:r>
              <a:rPr lang="es-MX" sz="1600" dirty="0" smtClean="0"/>
              <a:t> </a:t>
            </a:r>
            <a:endParaRPr lang="es-MX" sz="1600" dirty="0"/>
          </a:p>
        </p:txBody>
      </p:sp>
      <p:sp>
        <p:nvSpPr>
          <p:cNvPr id="13" name="object 4"/>
          <p:cNvSpPr txBox="1"/>
          <p:nvPr/>
        </p:nvSpPr>
        <p:spPr>
          <a:xfrm>
            <a:off x="196654" y="5222615"/>
            <a:ext cx="8141999" cy="590931"/>
          </a:xfrm>
          <a:prstGeom prst="rect">
            <a:avLst/>
          </a:prstGeom>
        </p:spPr>
        <p:txBody>
          <a:bodyPr vert="horz" wrap="square" lIns="91440" tIns="45720" rIns="91440" bIns="45720" rtlCol="0">
            <a:spAutoFit/>
          </a:bodyPr>
          <a:lstStyle>
            <a:defPPr>
              <a:defRPr lang="es-MX"/>
            </a:defPPr>
            <a:lvl1pPr marL="285750" indent="-285750" algn="just">
              <a:lnSpc>
                <a:spcPct val="90000"/>
              </a:lnSpc>
              <a:spcBef>
                <a:spcPts val="1000"/>
              </a:spcBef>
              <a:buClr>
                <a:srgbClr val="92D050"/>
              </a:buClr>
              <a:buFont typeface="Wingdings" panose="05000000000000000000" pitchFamily="2" charset="2"/>
              <a:buChar char="q"/>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s-MX" dirty="0" smtClean="0"/>
              <a:t>Manual del sistema de Evaluación PRODEV-Banco Interamericano de Desarrollo (BID).</a:t>
            </a:r>
            <a:endParaRPr dirty="0"/>
          </a:p>
        </p:txBody>
      </p:sp>
      <p:sp>
        <p:nvSpPr>
          <p:cNvPr id="14" name="Rectángulo 13"/>
          <p:cNvSpPr/>
          <p:nvPr/>
        </p:nvSpPr>
        <p:spPr>
          <a:xfrm>
            <a:off x="875477" y="21675"/>
            <a:ext cx="1638205" cy="461665"/>
          </a:xfrm>
          <a:prstGeom prst="rect">
            <a:avLst/>
          </a:prstGeom>
          <a:noFill/>
        </p:spPr>
        <p:txBody>
          <a:bodyPr wrap="none" rtlCol="0">
            <a:spAutoFit/>
          </a:bodyPr>
          <a:lstStyle/>
          <a:p>
            <a:pPr algn="just"/>
            <a:r>
              <a:rPr lang="es-MX" sz="2400" b="1" dirty="0" smtClean="0"/>
              <a:t>Bibliografía</a:t>
            </a:r>
            <a:endParaRPr lang="es-MX" sz="2400" b="1" dirty="0"/>
          </a:p>
        </p:txBody>
      </p:sp>
    </p:spTree>
    <p:extLst>
      <p:ext uri="{BB962C8B-B14F-4D97-AF65-F5344CB8AC3E}">
        <p14:creationId xmlns:p14="http://schemas.microsoft.com/office/powerpoint/2010/main" val="381103469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96659" y="838791"/>
            <a:ext cx="7177264" cy="341632"/>
          </a:xfrm>
          <a:prstGeom prst="rect">
            <a:avLst/>
          </a:prstGeom>
        </p:spPr>
        <p:txBody>
          <a:bodyPr vert="horz" wrap="square" lIns="91440" tIns="45720" rIns="91440" bIns="45720" rtlCol="0">
            <a:spAutoFit/>
          </a:bodyPr>
          <a:lstStyle>
            <a:defPPr>
              <a:defRPr lang="es-MX"/>
            </a:defPPr>
            <a:lvl1pPr marL="285750" indent="-285750" algn="just">
              <a:lnSpc>
                <a:spcPct val="90000"/>
              </a:lnSpc>
              <a:spcBef>
                <a:spcPts val="1000"/>
              </a:spcBef>
              <a:buClr>
                <a:srgbClr val="92D050"/>
              </a:buClr>
              <a:buFont typeface="Wingdings" panose="05000000000000000000" pitchFamily="2" charset="2"/>
              <a:buChar char="q"/>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s-MX" dirty="0" smtClean="0"/>
              <a:t>Guía para el diseño de la Matriz de Indicadores para Resultados, SHCP.</a:t>
            </a:r>
            <a:endParaRPr dirty="0"/>
          </a:p>
        </p:txBody>
      </p:sp>
      <p:sp>
        <p:nvSpPr>
          <p:cNvPr id="5" name="Rectángulo 4"/>
          <p:cNvSpPr/>
          <p:nvPr/>
        </p:nvSpPr>
        <p:spPr>
          <a:xfrm>
            <a:off x="196658" y="1180423"/>
            <a:ext cx="8578225" cy="646331"/>
          </a:xfrm>
          <a:prstGeom prst="rect">
            <a:avLst/>
          </a:prstGeom>
        </p:spPr>
        <p:txBody>
          <a:bodyPr wrap="square">
            <a:spAutoFit/>
          </a:bodyPr>
          <a:lstStyle/>
          <a:p>
            <a:r>
              <a:rPr lang="es-MX" dirty="0">
                <a:hlinkClick r:id="rId2"/>
              </a:rPr>
              <a:t>http://</a:t>
            </a:r>
            <a:r>
              <a:rPr lang="es-MX" dirty="0" smtClean="0">
                <a:hlinkClick r:id="rId2"/>
              </a:rPr>
              <a:t>www.slpfinanzas.gob.mx/pdf/planeacionypresupuesto/implementacion-pbr-sed/Guia_MIR.pdf</a:t>
            </a:r>
            <a:r>
              <a:rPr lang="es-MX" dirty="0" smtClean="0"/>
              <a:t> </a:t>
            </a:r>
            <a:endParaRPr lang="es-MX" dirty="0"/>
          </a:p>
        </p:txBody>
      </p:sp>
      <p:sp>
        <p:nvSpPr>
          <p:cNvPr id="6" name="object 4"/>
          <p:cNvSpPr txBox="1"/>
          <p:nvPr/>
        </p:nvSpPr>
        <p:spPr>
          <a:xfrm>
            <a:off x="196659" y="1997570"/>
            <a:ext cx="7940662" cy="590931"/>
          </a:xfrm>
          <a:prstGeom prst="rect">
            <a:avLst/>
          </a:prstGeom>
        </p:spPr>
        <p:txBody>
          <a:bodyPr vert="horz" wrap="square" lIns="91440" tIns="45720" rIns="91440" bIns="45720" rtlCol="0">
            <a:spAutoFit/>
          </a:bodyPr>
          <a:lstStyle>
            <a:defPPr>
              <a:defRPr lang="es-MX"/>
            </a:defPPr>
            <a:lvl1pPr marL="285750" indent="-285750" algn="just">
              <a:lnSpc>
                <a:spcPct val="90000"/>
              </a:lnSpc>
              <a:spcBef>
                <a:spcPts val="1000"/>
              </a:spcBef>
              <a:buClr>
                <a:srgbClr val="92D050"/>
              </a:buClr>
              <a:buFont typeface="Wingdings" panose="05000000000000000000" pitchFamily="2" charset="2"/>
              <a:buChar char="q"/>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s-MX" dirty="0" smtClean="0"/>
              <a:t>Guía rápida para la formulación de programas con la Metodología del Marco Lógico, SHCP.</a:t>
            </a:r>
            <a:endParaRPr dirty="0"/>
          </a:p>
        </p:txBody>
      </p:sp>
      <p:sp>
        <p:nvSpPr>
          <p:cNvPr id="7" name="Rectángulo 6"/>
          <p:cNvSpPr/>
          <p:nvPr/>
        </p:nvSpPr>
        <p:spPr>
          <a:xfrm>
            <a:off x="196658" y="2673720"/>
            <a:ext cx="8100054" cy="646331"/>
          </a:xfrm>
          <a:prstGeom prst="rect">
            <a:avLst/>
          </a:prstGeom>
        </p:spPr>
        <p:txBody>
          <a:bodyPr wrap="square">
            <a:spAutoFit/>
          </a:bodyPr>
          <a:lstStyle/>
          <a:p>
            <a:r>
              <a:rPr lang="es-MX" dirty="0">
                <a:hlinkClick r:id="rId3"/>
              </a:rPr>
              <a:t>http://</a:t>
            </a:r>
            <a:r>
              <a:rPr lang="es-MX" dirty="0" smtClean="0">
                <a:hlinkClick r:id="rId3"/>
              </a:rPr>
              <a:t>www.slpfinanzas.gob.mx/pdf/planeacionypresupuesto/implementacion-pbr-sed/Guia-elab-proyectos-programas-MML.pdf</a:t>
            </a:r>
            <a:r>
              <a:rPr lang="es-MX" dirty="0" smtClean="0"/>
              <a:t> </a:t>
            </a:r>
            <a:endParaRPr lang="es-MX" dirty="0"/>
          </a:p>
        </p:txBody>
      </p:sp>
      <p:sp>
        <p:nvSpPr>
          <p:cNvPr id="8" name="object 4"/>
          <p:cNvSpPr txBox="1"/>
          <p:nvPr/>
        </p:nvSpPr>
        <p:spPr>
          <a:xfrm>
            <a:off x="196659" y="3576086"/>
            <a:ext cx="7940662" cy="341632"/>
          </a:xfrm>
          <a:prstGeom prst="rect">
            <a:avLst/>
          </a:prstGeom>
        </p:spPr>
        <p:txBody>
          <a:bodyPr vert="horz" wrap="square" lIns="91440" tIns="45720" rIns="91440" bIns="45720" rtlCol="0">
            <a:spAutoFit/>
          </a:bodyPr>
          <a:lstStyle>
            <a:defPPr>
              <a:defRPr lang="es-MX"/>
            </a:defPPr>
            <a:lvl1pPr marL="285750" indent="-285750" algn="just">
              <a:lnSpc>
                <a:spcPct val="90000"/>
              </a:lnSpc>
              <a:spcBef>
                <a:spcPts val="1000"/>
              </a:spcBef>
              <a:buClr>
                <a:srgbClr val="92D050"/>
              </a:buClr>
              <a:buFont typeface="Wingdings" panose="05000000000000000000" pitchFamily="2" charset="2"/>
              <a:buChar char="q"/>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s-MX" dirty="0" smtClean="0"/>
              <a:t>Guía para el Diseño de Indicadores Estratégicos, SHCP.</a:t>
            </a:r>
            <a:endParaRPr dirty="0"/>
          </a:p>
        </p:txBody>
      </p:sp>
      <p:sp>
        <p:nvSpPr>
          <p:cNvPr id="9" name="Rectángulo 8"/>
          <p:cNvSpPr/>
          <p:nvPr/>
        </p:nvSpPr>
        <p:spPr>
          <a:xfrm>
            <a:off x="196657" y="3970428"/>
            <a:ext cx="7940663" cy="646331"/>
          </a:xfrm>
          <a:prstGeom prst="rect">
            <a:avLst/>
          </a:prstGeom>
        </p:spPr>
        <p:txBody>
          <a:bodyPr wrap="square">
            <a:spAutoFit/>
          </a:bodyPr>
          <a:lstStyle/>
          <a:p>
            <a:r>
              <a:rPr lang="es-MX" dirty="0">
                <a:hlinkClick r:id="rId4"/>
              </a:rPr>
              <a:t>http://</a:t>
            </a:r>
            <a:r>
              <a:rPr lang="es-MX" dirty="0" smtClean="0">
                <a:hlinkClick r:id="rId4"/>
              </a:rPr>
              <a:t>www.slpfinanzas.gob.mx/pdf/planeacionypresupuesto/implementacion-pbr-sed/Guia_Indicadores.pdf</a:t>
            </a:r>
            <a:r>
              <a:rPr lang="es-MX" dirty="0" smtClean="0"/>
              <a:t> </a:t>
            </a:r>
            <a:endParaRPr lang="es-MX" dirty="0"/>
          </a:p>
        </p:txBody>
      </p:sp>
      <p:sp>
        <p:nvSpPr>
          <p:cNvPr id="10" name="object 4"/>
          <p:cNvSpPr txBox="1"/>
          <p:nvPr/>
        </p:nvSpPr>
        <p:spPr>
          <a:xfrm>
            <a:off x="196657" y="4852611"/>
            <a:ext cx="7940662" cy="341632"/>
          </a:xfrm>
          <a:prstGeom prst="rect">
            <a:avLst/>
          </a:prstGeom>
        </p:spPr>
        <p:txBody>
          <a:bodyPr vert="horz" wrap="square" lIns="91440" tIns="45720" rIns="91440" bIns="45720" rtlCol="0">
            <a:spAutoFit/>
          </a:bodyPr>
          <a:lstStyle>
            <a:defPPr>
              <a:defRPr lang="es-MX"/>
            </a:defPPr>
            <a:lvl1pPr marL="285750" indent="-285750" algn="just">
              <a:lnSpc>
                <a:spcPct val="90000"/>
              </a:lnSpc>
              <a:spcBef>
                <a:spcPts val="1000"/>
              </a:spcBef>
              <a:buClr>
                <a:srgbClr val="92D050"/>
              </a:buClr>
              <a:buFont typeface="Wingdings" panose="05000000000000000000" pitchFamily="2" charset="2"/>
              <a:buChar char="q"/>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s-MX" dirty="0" smtClean="0"/>
              <a:t>Introducción a la Gestión para Resultados, SHCP.</a:t>
            </a:r>
            <a:endParaRPr dirty="0"/>
          </a:p>
        </p:txBody>
      </p:sp>
      <p:sp>
        <p:nvSpPr>
          <p:cNvPr id="11" name="Rectángulo 10"/>
          <p:cNvSpPr/>
          <p:nvPr/>
        </p:nvSpPr>
        <p:spPr>
          <a:xfrm>
            <a:off x="196656" y="5267136"/>
            <a:ext cx="8100055" cy="646331"/>
          </a:xfrm>
          <a:prstGeom prst="rect">
            <a:avLst/>
          </a:prstGeom>
        </p:spPr>
        <p:txBody>
          <a:bodyPr wrap="square">
            <a:spAutoFit/>
          </a:bodyPr>
          <a:lstStyle/>
          <a:p>
            <a:r>
              <a:rPr lang="es-MX" dirty="0">
                <a:hlinkClick r:id="rId5"/>
              </a:rPr>
              <a:t>http://</a:t>
            </a:r>
            <a:r>
              <a:rPr lang="es-MX" dirty="0" smtClean="0">
                <a:hlinkClick r:id="rId5"/>
              </a:rPr>
              <a:t>www.slpfinanzas.gob.mx/pdf/planeacionypresupuesto/implementacion-pbr-sed/introduccion_PbR_SED.pdf</a:t>
            </a:r>
            <a:r>
              <a:rPr lang="es-MX" dirty="0" smtClean="0"/>
              <a:t> </a:t>
            </a:r>
            <a:endParaRPr lang="es-MX" dirty="0"/>
          </a:p>
        </p:txBody>
      </p:sp>
    </p:spTree>
    <p:extLst>
      <p:ext uri="{BB962C8B-B14F-4D97-AF65-F5344CB8AC3E}">
        <p14:creationId xmlns:p14="http://schemas.microsoft.com/office/powerpoint/2010/main" val="3592107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0" y="777741"/>
            <a:ext cx="3572709" cy="461665"/>
          </a:xfrm>
          <a:prstGeom prst="rect">
            <a:avLst/>
          </a:prstGeom>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6200000" scaled="1"/>
            <a:tileRect/>
          </a:gradFill>
        </p:spPr>
        <p:txBody>
          <a:bodyPr wrap="none">
            <a:spAutoFit/>
          </a:bodyPr>
          <a:lstStyle/>
          <a:p>
            <a:pPr algn="just"/>
            <a:r>
              <a:rPr lang="es-MX" sz="2400" b="1" dirty="0" smtClean="0">
                <a:solidFill>
                  <a:srgbClr val="006600"/>
                </a:solidFill>
              </a:rPr>
              <a:t>2.- </a:t>
            </a:r>
            <a:r>
              <a:rPr lang="es-MX" sz="2400" b="1" dirty="0" smtClean="0">
                <a:solidFill>
                  <a:srgbClr val="006600"/>
                </a:solidFill>
              </a:rPr>
              <a:t>Aspectos organizativos.</a:t>
            </a:r>
          </a:p>
        </p:txBody>
      </p:sp>
      <p:sp>
        <p:nvSpPr>
          <p:cNvPr id="3" name="CuadroTexto 2"/>
          <p:cNvSpPr txBox="1"/>
          <p:nvPr/>
        </p:nvSpPr>
        <p:spPr>
          <a:xfrm>
            <a:off x="0" y="1420497"/>
            <a:ext cx="4236609" cy="369332"/>
          </a:xfrm>
          <a:prstGeom prst="rect">
            <a:avLst/>
          </a:prstGeom>
          <a:noFill/>
        </p:spPr>
        <p:txBody>
          <a:bodyPr wrap="none" rtlCol="0">
            <a:spAutoFit/>
          </a:bodyPr>
          <a:lstStyle/>
          <a:p>
            <a:r>
              <a:rPr lang="es-MX" dirty="0" smtClean="0"/>
              <a:t>Instrumentos para la planeación municipal</a:t>
            </a:r>
          </a:p>
        </p:txBody>
      </p:sp>
      <p:graphicFrame>
        <p:nvGraphicFramePr>
          <p:cNvPr id="4" name="Diagrama 3"/>
          <p:cNvGraphicFramePr/>
          <p:nvPr>
            <p:extLst>
              <p:ext uri="{D42A27DB-BD31-4B8C-83A1-F6EECF244321}">
                <p14:modId xmlns:p14="http://schemas.microsoft.com/office/powerpoint/2010/main" val="4241895065"/>
              </p:ext>
            </p:extLst>
          </p:nvPr>
        </p:nvGraphicFramePr>
        <p:xfrm>
          <a:off x="1389777" y="215201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ángulo 9"/>
          <p:cNvSpPr/>
          <p:nvPr/>
        </p:nvSpPr>
        <p:spPr>
          <a:xfrm>
            <a:off x="5097314" y="2152010"/>
            <a:ext cx="3519182" cy="738664"/>
          </a:xfrm>
          <a:prstGeom prst="rect">
            <a:avLst/>
          </a:prstGeom>
        </p:spPr>
        <p:txBody>
          <a:bodyPr wrap="square">
            <a:spAutoFit/>
          </a:bodyPr>
          <a:lstStyle/>
          <a:p>
            <a:pPr marL="285750" indent="-285750" algn="just">
              <a:buClr>
                <a:srgbClr val="92D050"/>
              </a:buClr>
              <a:buFont typeface="Wingdings" panose="05000000000000000000" pitchFamily="2" charset="2"/>
              <a:buChar char="q"/>
            </a:pPr>
            <a:r>
              <a:rPr lang="es-MX" sz="1400" dirty="0"/>
              <a:t>Coordinar las relaciones entre los gobiernos federal, estatal y municipal, derivadas de las acciones de planeación. </a:t>
            </a:r>
          </a:p>
        </p:txBody>
      </p:sp>
      <p:sp>
        <p:nvSpPr>
          <p:cNvPr id="11" name="Rectángulo 10"/>
          <p:cNvSpPr/>
          <p:nvPr/>
        </p:nvSpPr>
        <p:spPr>
          <a:xfrm>
            <a:off x="5660471" y="4831015"/>
            <a:ext cx="3483529" cy="1384995"/>
          </a:xfrm>
          <a:prstGeom prst="rect">
            <a:avLst/>
          </a:prstGeom>
        </p:spPr>
        <p:txBody>
          <a:bodyPr wrap="square">
            <a:spAutoFit/>
          </a:bodyPr>
          <a:lstStyle/>
          <a:p>
            <a:pPr marL="285750" indent="-285750" algn="just">
              <a:buClr>
                <a:srgbClr val="92D050"/>
              </a:buClr>
              <a:buFont typeface="Wingdings" panose="05000000000000000000" pitchFamily="2" charset="2"/>
              <a:buChar char="q"/>
            </a:pPr>
            <a:r>
              <a:rPr lang="es-MX" sz="1400" dirty="0" smtClean="0"/>
              <a:t>el marco del sistema nacional de planeación democrática, el plan nacional de desarrollo establece que la vertiente de coordinación entre la federación y los estados se llevará a cabo a través del Convenio de Desarrollo Social (CDS). </a:t>
            </a:r>
            <a:endParaRPr lang="es-MX" sz="1400" dirty="0"/>
          </a:p>
        </p:txBody>
      </p:sp>
      <p:sp>
        <p:nvSpPr>
          <p:cNvPr id="12" name="Rectángulo 11"/>
          <p:cNvSpPr/>
          <p:nvPr/>
        </p:nvSpPr>
        <p:spPr>
          <a:xfrm>
            <a:off x="133223" y="5036475"/>
            <a:ext cx="3599878" cy="1384995"/>
          </a:xfrm>
          <a:prstGeom prst="rect">
            <a:avLst/>
          </a:prstGeom>
        </p:spPr>
        <p:txBody>
          <a:bodyPr wrap="square">
            <a:spAutoFit/>
          </a:bodyPr>
          <a:lstStyle/>
          <a:p>
            <a:pPr marL="285750" indent="-285750" algn="just">
              <a:buClr>
                <a:srgbClr val="92D050"/>
              </a:buClr>
              <a:buFont typeface="Wingdings" panose="05000000000000000000" pitchFamily="2" charset="2"/>
              <a:buChar char="q"/>
            </a:pPr>
            <a:r>
              <a:rPr lang="es-MX" sz="1400" dirty="0"/>
              <a:t>Encargado de promover y coordinar la formulación, instrumentación y evaluación del plan municipal de desarrollo es el mecanismo más adecuado de participación y decisión entre la comunidad y el gobierno municipal. </a:t>
            </a:r>
          </a:p>
        </p:txBody>
      </p:sp>
      <p:sp>
        <p:nvSpPr>
          <p:cNvPr id="13" name="Rectángulo 12"/>
          <p:cNvSpPr/>
          <p:nvPr/>
        </p:nvSpPr>
        <p:spPr>
          <a:xfrm>
            <a:off x="0" y="2648793"/>
            <a:ext cx="3045706" cy="1169551"/>
          </a:xfrm>
          <a:prstGeom prst="rect">
            <a:avLst/>
          </a:prstGeom>
        </p:spPr>
        <p:txBody>
          <a:bodyPr wrap="square">
            <a:spAutoFit/>
          </a:bodyPr>
          <a:lstStyle/>
          <a:p>
            <a:pPr marL="285750" indent="-285750" algn="just">
              <a:buClr>
                <a:srgbClr val="92D050"/>
              </a:buClr>
              <a:buFont typeface="Wingdings" panose="05000000000000000000" pitchFamily="2" charset="2"/>
              <a:buChar char="q"/>
            </a:pPr>
            <a:r>
              <a:rPr lang="es-MX" sz="1400" dirty="0"/>
              <a:t>Este convenio es celebrado por el gobierno de la entidad federativa, realizar acciones y obras conjuntas en beneficio del desarrollo estatal y municipal.</a:t>
            </a:r>
          </a:p>
        </p:txBody>
      </p:sp>
    </p:spTree>
    <p:extLst>
      <p:ext uri="{BB962C8B-B14F-4D97-AF65-F5344CB8AC3E}">
        <p14:creationId xmlns:p14="http://schemas.microsoft.com/office/powerpoint/2010/main" val="42215782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0" y="850447"/>
            <a:ext cx="8271175" cy="461665"/>
          </a:xfrm>
          <a:prstGeom prst="rect">
            <a:avLst/>
          </a:prstGeom>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6200000" scaled="1"/>
            <a:tileRect/>
          </a:gradFill>
        </p:spPr>
        <p:txBody>
          <a:bodyPr wrap="none">
            <a:spAutoFit/>
          </a:bodyPr>
          <a:lstStyle/>
          <a:p>
            <a:pPr algn="just"/>
            <a:r>
              <a:rPr lang="es-MX" sz="2400" b="1" dirty="0">
                <a:solidFill>
                  <a:srgbClr val="006600"/>
                </a:solidFill>
              </a:rPr>
              <a:t>3.- Gestión para Resultados: Planeación Orientada a Resultados</a:t>
            </a:r>
          </a:p>
        </p:txBody>
      </p:sp>
      <p:graphicFrame>
        <p:nvGraphicFramePr>
          <p:cNvPr id="17" name="Diagrama 16"/>
          <p:cNvGraphicFramePr/>
          <p:nvPr>
            <p:extLst>
              <p:ext uri="{D42A27DB-BD31-4B8C-83A1-F6EECF244321}">
                <p14:modId xmlns:p14="http://schemas.microsoft.com/office/powerpoint/2010/main" val="2729357550"/>
              </p:ext>
            </p:extLst>
          </p:nvPr>
        </p:nvGraphicFramePr>
        <p:xfrm>
          <a:off x="0" y="1208015"/>
          <a:ext cx="9143999" cy="52431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5908541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652</TotalTime>
  <Words>7365</Words>
  <Application>Microsoft Office PowerPoint</Application>
  <PresentationFormat>Carta (216 x 279 mm)</PresentationFormat>
  <Paragraphs>1028</Paragraphs>
  <Slides>77</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77</vt:i4>
      </vt:variant>
    </vt:vector>
  </HeadingPairs>
  <TitlesOfParts>
    <vt:vector size="83" baseType="lpstr">
      <vt:lpstr>Arial</vt:lpstr>
      <vt:lpstr>Calibri</vt:lpstr>
      <vt:lpstr>Calibri Light</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Misión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Ejemplo Matriz FODA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Cudberto Mario Tenorio</dc:creator>
  <cp:lastModifiedBy>Cudberto Mario Tenorio</cp:lastModifiedBy>
  <cp:revision>79</cp:revision>
  <dcterms:created xsi:type="dcterms:W3CDTF">2018-10-22T14:08:48Z</dcterms:created>
  <dcterms:modified xsi:type="dcterms:W3CDTF">2018-10-23T01:09:31Z</dcterms:modified>
</cp:coreProperties>
</file>